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7" r:id="rId9"/>
    <p:sldId id="274" r:id="rId10"/>
    <p:sldId id="273" r:id="rId11"/>
    <p:sldId id="277" r:id="rId12"/>
    <p:sldId id="279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A5"/>
    <a:srgbClr val="87CB3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76BF-9378-40EB-A63B-12C675D735A9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10DBD-063E-4BF4-9A2D-545427C4AF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5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0DBD-063E-4BF4-9A2D-545427C4AFC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330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F0B-92F5-4038-867A-96381251BF8C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3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018A-FD67-4852-9B44-C19843072FF8}" type="datetime1">
              <a:rPr lang="th-TH" smtClean="0"/>
              <a:t>17/11/60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75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C9F-F044-4F50-9358-FC5CB8548A03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665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3CD9-5318-4B30-971C-5A7DEC515F6D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6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1BAC-C9E2-4AD8-8F23-9FF481CDA179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117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D93-402A-48DD-A0D6-4076F5B35A30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121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6E-A5E2-4D89-A05C-DAF1207EC4F3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05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5CA1-B044-44E1-A91E-11206F2D3E65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733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958-8DC1-4557-B048-AF023311C70B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870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19B2-9373-4E97-BA48-E4DFF252136C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870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2BDC-EB82-4879-BC44-2F8B43143008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CEB0-63EF-4BA7-845A-D19CEA60E365}" type="datetime1">
              <a:rPr lang="th-TH" smtClean="0"/>
              <a:t>17/11/60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448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5C8-3C71-4C76-B12E-32AF4ED838CC}" type="datetime1">
              <a:rPr lang="th-TH" smtClean="0"/>
              <a:t>17/11/60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325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9AE7-87C3-449D-98E7-1CB904031EBD}" type="datetime1">
              <a:rPr lang="th-TH" smtClean="0"/>
              <a:t>17/11/60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5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F9A1-BD95-4D1C-8D35-03CE8D7A51B4}" type="datetime1">
              <a:rPr lang="th-TH" smtClean="0"/>
              <a:t>17/11/60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249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C26-1D1E-4BC6-B857-4C6F7A9F24FD}" type="datetime1">
              <a:rPr lang="th-TH" smtClean="0"/>
              <a:t>17/11/60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78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270A63B-EA8E-4A4E-B48C-20ACEEB83ACB}" type="datetime1">
              <a:rPr lang="th-TH" smtClean="0"/>
              <a:t>17/11/60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480A8CC-4BEB-4856-9EC7-6FE6055B6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17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42044A-E621-47BA-AD2A-F93462322F1F}" type="datetime1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480A8CC-4BEB-4856-9EC7-6FE6055B68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48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8825" y="2514600"/>
            <a:ext cx="8729663" cy="2262781"/>
          </a:xfrm>
        </p:spPr>
        <p:txBody>
          <a:bodyPr>
            <a:normAutofit/>
          </a:bodyPr>
          <a:lstStyle/>
          <a:p>
            <a:r>
              <a:rPr lang="en-US" dirty="0" smtClean="0"/>
              <a:t>Lab 02 : Google drive</a:t>
            </a:r>
            <a:br>
              <a:rPr lang="en-US" dirty="0" smtClean="0"/>
            </a:br>
            <a:r>
              <a:rPr lang="th-TH" sz="3600" b="1" dirty="0" err="1"/>
              <a:t>พท</a:t>
            </a:r>
            <a:r>
              <a:rPr lang="th-TH" sz="3600" b="1" dirty="0"/>
              <a:t> 260 เทคโนโลยีสารสนเทศและการ</a:t>
            </a:r>
            <a:r>
              <a:rPr lang="th-TH" sz="3600" b="1" dirty="0" smtClean="0"/>
              <a:t>สื่อสาร ทางการ</a:t>
            </a:r>
            <a:r>
              <a:rPr lang="th-TH" sz="3600" b="1" dirty="0"/>
              <a:t>ท่องเที่ยว</a:t>
            </a:r>
            <a:endParaRPr lang="th-TH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5945" y="5583975"/>
            <a:ext cx="8915399" cy="1126283"/>
          </a:xfrm>
        </p:spPr>
        <p:txBody>
          <a:bodyPr>
            <a:noAutofit/>
          </a:bodyPr>
          <a:lstStyle/>
          <a:p>
            <a:pPr algn="r"/>
            <a:r>
              <a:rPr lang="th-TH" sz="2800" b="1" dirty="0" smtClean="0">
                <a:solidFill>
                  <a:schemeClr val="tx1">
                    <a:lumMod val="75000"/>
                  </a:schemeClr>
                </a:solidFill>
              </a:rPr>
              <a:t>อาจารย์อภิพงศ์ </a:t>
            </a:r>
            <a:r>
              <a:rPr lang="th-TH" sz="2800" b="1" dirty="0" err="1" smtClean="0">
                <a:solidFill>
                  <a:schemeClr val="tx1">
                    <a:lumMod val="75000"/>
                  </a:schemeClr>
                </a:solidFill>
              </a:rPr>
              <a:t>ปิง</a:t>
            </a:r>
            <a:r>
              <a:rPr lang="th-TH" sz="2800" b="1" dirty="0" smtClean="0">
                <a:solidFill>
                  <a:schemeClr val="tx1">
                    <a:lumMod val="75000"/>
                  </a:schemeClr>
                </a:solidFill>
              </a:rPr>
              <a:t>ยศ</a:t>
            </a:r>
          </a:p>
          <a:p>
            <a:pPr algn="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apipong.ping@gmail.com</a:t>
            </a:r>
            <a:endParaRPr lang="th-TH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google dr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8"/>
          <a:stretch/>
        </p:blipFill>
        <p:spPr bwMode="auto">
          <a:xfrm>
            <a:off x="4287519" y="116893"/>
            <a:ext cx="3838927" cy="25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22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Synchronize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49121"/>
            <a:ext cx="9618027" cy="3220719"/>
          </a:xfrm>
          <a:solidFill>
            <a:schemeClr val="bg1">
              <a:lumMod val="65000"/>
              <a:lumOff val="35000"/>
              <a:alpha val="5098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/>
              <a:t>การ</a:t>
            </a:r>
            <a:r>
              <a:rPr lang="th-TH" sz="3600" dirty="0" smtClean="0"/>
              <a:t>เพิ่ม</a:t>
            </a:r>
            <a:r>
              <a:rPr lang="en-US" sz="3600" dirty="0"/>
              <a:t> </a:t>
            </a:r>
            <a:r>
              <a:rPr lang="th-TH" sz="3600" dirty="0" smtClean="0"/>
              <a:t>ลบ</a:t>
            </a:r>
            <a:r>
              <a:rPr lang="en-US" sz="3600" dirty="0" smtClean="0"/>
              <a:t> </a:t>
            </a:r>
            <a:r>
              <a:rPr lang="th-TH" sz="3600" dirty="0" smtClean="0"/>
              <a:t>หรือแก้ไขไฟล์ </a:t>
            </a:r>
            <a:r>
              <a:rPr lang="th-TH" sz="3600" dirty="0" smtClean="0"/>
              <a:t>ไม่ว่าจะกระทำใน</a:t>
            </a:r>
            <a:r>
              <a:rPr lang="th-TH" sz="3600" b="1" dirty="0" smtClean="0"/>
              <a:t>โฟลเดอร์</a:t>
            </a:r>
            <a:r>
              <a:rPr lang="th-TH" sz="3600" dirty="0" smtClean="0"/>
              <a:t> “</a:t>
            </a:r>
            <a:r>
              <a:rPr lang="en-US" sz="3600" dirty="0" smtClean="0"/>
              <a:t>google </a:t>
            </a:r>
            <a:r>
              <a:rPr lang="th-TH" sz="3600" dirty="0" smtClean="0"/>
              <a:t>ไดร์ฟ”, บนแอพพลิเคชัน, </a:t>
            </a:r>
            <a:r>
              <a:rPr lang="th-TH" sz="3600" dirty="0" smtClean="0"/>
              <a:t>หรือ</a:t>
            </a:r>
            <a:r>
              <a:rPr lang="th-TH" sz="3600" b="1" dirty="0" smtClean="0"/>
              <a:t>บนเว็บไซต์ </a:t>
            </a:r>
            <a:r>
              <a:rPr lang="en-US" sz="3600" dirty="0" smtClean="0"/>
              <a:t>google drive </a:t>
            </a:r>
            <a:r>
              <a:rPr lang="th-TH" sz="3600" dirty="0" smtClean="0"/>
              <a:t>ระบบจะมีการ</a:t>
            </a:r>
            <a:r>
              <a:rPr lang="th-TH" sz="3600" b="1" dirty="0" err="1" smtClean="0"/>
              <a:t>ซิงค์</a:t>
            </a:r>
            <a:r>
              <a:rPr lang="th-TH" sz="3600" b="1" dirty="0" smtClean="0"/>
              <a:t> </a:t>
            </a:r>
            <a:r>
              <a:rPr lang="en-US" sz="3600" b="1" dirty="0" smtClean="0"/>
              <a:t>(Sync) </a:t>
            </a:r>
            <a:r>
              <a:rPr lang="th-TH" sz="3600" dirty="0" smtClean="0"/>
              <a:t>ข้อมูลเสมอ เพื่อทำให้ข้อมูลมีความ</a:t>
            </a:r>
            <a:r>
              <a:rPr lang="th-TH" sz="3600" b="1" dirty="0" smtClean="0"/>
              <a:t>สอดคล้อง</a:t>
            </a:r>
            <a:r>
              <a:rPr lang="th-TH" sz="3600" dirty="0" smtClean="0"/>
              <a:t>กันทั้ง </a:t>
            </a:r>
            <a:r>
              <a:rPr lang="en-US" sz="3600" dirty="0" smtClean="0"/>
              <a:t>2 </a:t>
            </a:r>
            <a:r>
              <a:rPr lang="th-TH" sz="3600" dirty="0" smtClean="0"/>
              <a:t>แหล่ง</a:t>
            </a:r>
            <a:endParaRPr lang="th-TH" sz="3600" dirty="0"/>
          </a:p>
        </p:txBody>
      </p:sp>
      <p:pic>
        <p:nvPicPr>
          <p:cNvPr id="3074" name="Picture 2" descr="Image result for sy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872" y="-19050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1440"/>
            <a:ext cx="9905998" cy="19050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92D050"/>
                </a:solidFill>
              </a:rPr>
              <a:t>การแบ่งปัน </a:t>
            </a:r>
            <a:r>
              <a:rPr lang="en-US" sz="4400" b="1" dirty="0" smtClean="0">
                <a:solidFill>
                  <a:srgbClr val="92D050"/>
                </a:solidFill>
              </a:rPr>
              <a:t>(Share) </a:t>
            </a:r>
            <a:r>
              <a:rPr lang="th-TH" sz="4400" b="1" dirty="0" smtClean="0">
                <a:solidFill>
                  <a:srgbClr val="92D050"/>
                </a:solidFill>
              </a:rPr>
              <a:t>ข้อมูล</a:t>
            </a:r>
            <a:endParaRPr lang="th-TH" sz="4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00213"/>
            <a:ext cx="10363199" cy="4657725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เป็น</a:t>
            </a:r>
            <a:r>
              <a:rPr lang="th-TH" sz="4000" b="1" dirty="0" smtClean="0"/>
              <a:t>ข้อดี</a:t>
            </a:r>
            <a:r>
              <a:rPr lang="th-TH" sz="4000" b="1" dirty="0" smtClean="0"/>
              <a:t>อีก</a:t>
            </a:r>
            <a:r>
              <a:rPr lang="th-TH" sz="4000" dirty="0" smtClean="0"/>
              <a:t>อย่าง</a:t>
            </a:r>
            <a:r>
              <a:rPr lang="th-TH" sz="4000" dirty="0" smtClean="0"/>
              <a:t>หนึ่งของ </a:t>
            </a:r>
            <a:r>
              <a:rPr lang="en-US" sz="4000" dirty="0" smtClean="0"/>
              <a:t>google </a:t>
            </a:r>
            <a:r>
              <a:rPr lang="en-US" sz="4000" dirty="0" smtClean="0"/>
              <a:t>drive</a:t>
            </a:r>
            <a:endParaRPr lang="th-TH" sz="40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th-TH" sz="4000" dirty="0" smtClean="0"/>
              <a:t>การ</a:t>
            </a:r>
            <a:r>
              <a:rPr lang="th-TH" sz="4000" dirty="0" smtClean="0"/>
              <a:t>แนบ</a:t>
            </a:r>
            <a:r>
              <a:rPr lang="th-TH" sz="4000" dirty="0" smtClean="0"/>
              <a:t>ไฟล์ลงอีเมลปกติ</a:t>
            </a:r>
            <a:r>
              <a:rPr lang="th-TH" sz="4000" dirty="0" smtClean="0"/>
              <a:t>จะจำกัดพื้นที่</a:t>
            </a:r>
            <a:r>
              <a:rPr lang="th-TH" sz="4000" b="1" dirty="0" smtClean="0"/>
              <a:t>ไม่เกิน </a:t>
            </a:r>
            <a:r>
              <a:rPr lang="en-US" sz="4000" b="1" dirty="0" smtClean="0"/>
              <a:t>25 MB </a:t>
            </a:r>
            <a:r>
              <a:rPr lang="th-TH" sz="4000" dirty="0" smtClean="0"/>
              <a:t>เท่านั้น แต่ </a:t>
            </a:r>
            <a:r>
              <a:rPr lang="en-US" sz="4000" dirty="0" smtClean="0"/>
              <a:t>google drive </a:t>
            </a:r>
            <a:r>
              <a:rPr lang="th-TH" sz="4000" dirty="0" smtClean="0"/>
              <a:t>สามารถส่งไฟล์ได้</a:t>
            </a:r>
            <a:r>
              <a:rPr lang="th-TH" sz="4000" b="1" dirty="0" smtClean="0"/>
              <a:t>ไม่จำกัด</a:t>
            </a:r>
            <a:r>
              <a:rPr lang="th-TH" sz="4000" b="1" dirty="0" smtClean="0"/>
              <a:t>ขนาด</a:t>
            </a:r>
            <a:endParaRPr lang="en-US" sz="4000" b="1" dirty="0" smtClean="0"/>
          </a:p>
          <a:p>
            <a:endParaRPr lang="en-US" sz="1600" b="1" dirty="0" smtClean="0"/>
          </a:p>
          <a:p>
            <a:r>
              <a:rPr lang="th-TH" sz="3600" b="1" dirty="0" smtClean="0"/>
              <a:t>คลิกขวาที่ไฟล์แล้ว </a:t>
            </a:r>
            <a:r>
              <a:rPr lang="en-US" sz="4000" b="1" dirty="0" smtClean="0"/>
              <a:t>Share</a:t>
            </a:r>
            <a:endParaRPr lang="th-TH" sz="4000" b="1" dirty="0" smtClean="0"/>
          </a:p>
        </p:txBody>
      </p:sp>
      <p:pic>
        <p:nvPicPr>
          <p:cNvPr id="4098" name="Picture 2" descr="Image result for 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308" y="179387"/>
            <a:ext cx="2543492" cy="25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32" y="172720"/>
            <a:ext cx="10369867" cy="1905000"/>
          </a:xfrm>
        </p:spPr>
        <p:txBody>
          <a:bodyPr>
            <a:normAutofit/>
          </a:bodyPr>
          <a:lstStyle/>
          <a:p>
            <a:r>
              <a:rPr lang="th-TH" sz="4400" dirty="0" smtClean="0"/>
              <a:t>การ</a:t>
            </a:r>
            <a:r>
              <a:rPr lang="th-TH" sz="4400" dirty="0"/>
              <a:t>แชร์ไฟล์หรือโฟลเดอร์</a:t>
            </a:r>
            <a:r>
              <a:rPr lang="th-TH" sz="4400" dirty="0" smtClean="0"/>
              <a:t>ผ่าน</a:t>
            </a:r>
            <a:r>
              <a:rPr lang="en-US" sz="4400" dirty="0" smtClean="0"/>
              <a:t> </a:t>
            </a:r>
            <a:r>
              <a:rPr lang="en-US" sz="4400" dirty="0" smtClean="0"/>
              <a:t>Google drive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438" y="1490662"/>
            <a:ext cx="9828401" cy="513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</a:rPr>
              <a:t>การ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</a:rPr>
              <a:t>กำหนด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</a:rPr>
              <a:t>ประเภทสิทธิ์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ของบุคคล</a:t>
            </a:r>
          </a:p>
          <a:p>
            <a:pPr lvl="1"/>
            <a:r>
              <a:rPr lang="th-TH" sz="3200" dirty="0" smtClean="0"/>
              <a:t>แก้ไขได้ </a:t>
            </a:r>
            <a:r>
              <a:rPr lang="en-US" sz="3200" dirty="0" smtClean="0"/>
              <a:t>(</a:t>
            </a:r>
            <a:r>
              <a:rPr lang="en-US" sz="3200" dirty="0" smtClean="0"/>
              <a:t>Can </a:t>
            </a:r>
            <a:r>
              <a:rPr lang="en-US" sz="3200" dirty="0" smtClean="0"/>
              <a:t>Edit)</a:t>
            </a:r>
            <a:endParaRPr lang="th-TH" sz="3200" dirty="0" smtClean="0"/>
          </a:p>
          <a:p>
            <a:pPr lvl="1"/>
            <a:r>
              <a:rPr lang="th-TH" sz="3200" dirty="0" smtClean="0"/>
              <a:t>แสดงความเห็นได้ </a:t>
            </a:r>
            <a:r>
              <a:rPr lang="en-US" sz="3200" dirty="0" smtClean="0"/>
              <a:t>(Can Comment</a:t>
            </a:r>
            <a:r>
              <a:rPr lang="en-US" sz="3200" dirty="0" smtClean="0"/>
              <a:t>)</a:t>
            </a:r>
            <a:endParaRPr lang="th-TH" sz="3200" dirty="0" smtClean="0"/>
          </a:p>
          <a:p>
            <a:pPr lvl="1"/>
            <a:r>
              <a:rPr lang="th-TH" sz="3200" dirty="0" smtClean="0"/>
              <a:t>ดู</a:t>
            </a:r>
            <a:r>
              <a:rPr lang="th-TH" sz="3200" dirty="0" smtClean="0"/>
              <a:t>ได้เท่านั้น </a:t>
            </a:r>
            <a:r>
              <a:rPr lang="en-US" sz="3200" dirty="0" smtClean="0"/>
              <a:t>(Can View</a:t>
            </a:r>
            <a:r>
              <a:rPr lang="en-US" sz="3200" dirty="0" smtClean="0"/>
              <a:t>)</a:t>
            </a:r>
            <a:endParaRPr lang="th-TH" sz="3200" dirty="0"/>
          </a:p>
          <a:p>
            <a:pPr marL="457200" lvl="1" indent="0">
              <a:buNone/>
            </a:pPr>
            <a:endParaRPr lang="th-TH" sz="3200" dirty="0" smtClean="0"/>
          </a:p>
          <a:p>
            <a:pPr marL="442913" lvl="1" indent="-442913">
              <a:tabLst>
                <a:tab pos="442913" algn="l"/>
              </a:tabLst>
            </a:pPr>
            <a:r>
              <a:rPr lang="th-TH" sz="3600" dirty="0" smtClean="0"/>
              <a:t>สามารถคลิกรับ </a:t>
            </a:r>
            <a:r>
              <a:rPr lang="en-US" sz="3600" dirty="0" smtClean="0"/>
              <a:t>Link </a:t>
            </a:r>
            <a:r>
              <a:rPr lang="th-TH" sz="3600" dirty="0" smtClean="0"/>
              <a:t>เพื่อส่งให้กับบุคคลอื่นได้</a:t>
            </a:r>
            <a:endParaRPr lang="th-TH" sz="3600" dirty="0" smtClean="0"/>
          </a:p>
        </p:txBody>
      </p:sp>
      <p:pic>
        <p:nvPicPr>
          <p:cNvPr id="5122" name="Picture 2" descr="Image result for soci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60" y="1495741"/>
            <a:ext cx="3850641" cy="38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1" y="624110"/>
            <a:ext cx="11376622" cy="1280890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rgbClr val="92D050"/>
                </a:solidFill>
              </a:rPr>
              <a:t>การบ้าน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ให้นักศึกษาเขียนเรื่องราวเกี่ยวกับการแนะนำสถานที่ท่องเที่ยวในภูมิลำเนาของนักศึกษาเอง </a:t>
            </a:r>
            <a:r>
              <a:rPr lang="en-US" dirty="0" smtClean="0"/>
              <a:t>1 </a:t>
            </a:r>
            <a:r>
              <a:rPr lang="th-TH" dirty="0" smtClean="0"/>
              <a:t>สถานที่ (สถานที่เดียวกับ </a:t>
            </a:r>
            <a:r>
              <a:rPr lang="en-US" dirty="0" smtClean="0"/>
              <a:t>Lab01: E-mail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1" y="2133600"/>
            <a:ext cx="10884851" cy="4403678"/>
          </a:xfrm>
        </p:spPr>
        <p:txBody>
          <a:bodyPr>
            <a:normAutofit/>
          </a:bodyPr>
          <a:lstStyle/>
          <a:p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เขียนด้วย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Google DOCs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จำนวน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ไม่ต่ำกว่า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2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หน้ากระดาษ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A4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               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ใช้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font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ขนาด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16 Pts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พร้อมใส่รูปภาพสถานที่ดังกล่าวประกอบรายงาน</a:t>
            </a:r>
          </a:p>
          <a:p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ใส่ชื่อ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-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นามสกุล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และ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รหัส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นศ.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ไว้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ที่หัวกระดาษ 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ตั้งชื่อไฟล์รายงาน และหัวเรื่อง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อีเมล เป็น  </a:t>
            </a:r>
            <a:endParaRPr lang="th-TH" sz="2400" dirty="0" smtClean="0"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0" indent="0">
              <a:buNone/>
            </a:pPr>
            <a:r>
              <a:rPr lang="th-TH" sz="2400" i="1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	</a:t>
            </a:r>
            <a:r>
              <a:rPr lang="th-TH" sz="2400" i="1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	</a:t>
            </a:r>
            <a:r>
              <a:rPr lang="th-TH" sz="2800" i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พท260 </a:t>
            </a:r>
            <a:r>
              <a:rPr lang="en-US" sz="2800" i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lab02</a:t>
            </a:r>
            <a:r>
              <a:rPr lang="th-TH" sz="2800" i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แนะนำสถานที่ท่องเที่ยว</a:t>
            </a:r>
            <a:r>
              <a:rPr lang="en-US" sz="2800" i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</a:t>
            </a:r>
            <a:r>
              <a:rPr lang="th-TH" sz="2800" i="1" dirty="0">
                <a:solidFill>
                  <a:srgbClr val="92D05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รหัส</a:t>
            </a:r>
            <a:r>
              <a:rPr lang="th-TH" sz="2800" i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นักศึกษา</a:t>
            </a:r>
            <a:endParaRPr lang="th-TH" sz="2800" i="1" dirty="0" smtClean="0">
              <a:solidFill>
                <a:srgbClr val="92D05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r>
              <a:rPr lang="th-TH" sz="2400" b="1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แชร์ไฟล์ด้วย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Google Drive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ด้วยวิธีการแปะ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Link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</a:t>
            </a:r>
            <a:r>
              <a:rPr lang="th-TH" sz="2400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โดยกำหนดสิทธิ์ให้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สามารถคอมเม้นได้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  (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Can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Comment)</a:t>
            </a:r>
          </a:p>
          <a:p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ส่ง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Link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มา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ที่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อีเมล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oonJot" panose="02000603000000000000" pitchFamily="2" charset="-34"/>
                <a:cs typeface="BoonJot" panose="02000603000000000000" pitchFamily="2" charset="-34"/>
              </a:rPr>
              <a:t>apipong.ping@gmail.com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BoonJot" panose="02000603000000000000" pitchFamily="2" charset="-34"/>
              <a:cs typeface="BoonJot" panose="020006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1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ogle dri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360" y="1107439"/>
            <a:ext cx="6390639" cy="959803"/>
          </a:xfrm>
          <a:solidFill>
            <a:srgbClr val="595959">
              <a:alpha val="65098"/>
            </a:srgbClr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WHY Google drive ?</a:t>
            </a:r>
            <a:endParaRPr lang="th-TH" sz="44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89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/>
              <a:t>ทำไมต้องใช้ </a:t>
            </a:r>
            <a:r>
              <a:rPr lang="en-US" sz="4400" dirty="0" smtClean="0"/>
              <a:t>Google drive ? 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74240"/>
            <a:ext cx="9905998" cy="4155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เป็นบริการ</a:t>
            </a:r>
            <a:r>
              <a:rPr lang="th-TH" sz="48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ฟรี</a:t>
            </a:r>
            <a:r>
              <a:rPr lang="th-TH" sz="40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ที่สามารถใช้งาน</a:t>
            </a:r>
            <a:r>
              <a:rPr lang="th-TH" sz="48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ง่าย</a:t>
            </a:r>
            <a:r>
              <a:rPr lang="th-TH" sz="40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4000" dirty="0" smtClean="0"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ทุกที่ ทุกเวลา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ทุกอุปกรณ์</a:t>
            </a:r>
          </a:p>
        </p:txBody>
      </p:sp>
      <p:pic>
        <p:nvPicPr>
          <p:cNvPr id="3076" name="Picture 4" descr="Image result for googl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1" y="2165114"/>
            <a:ext cx="4287520" cy="46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2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floo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4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1" y="579121"/>
            <a:ext cx="8117840" cy="4592319"/>
          </a:xfrm>
          <a:solidFill>
            <a:srgbClr val="595959">
              <a:alpha val="6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ป้องกันปัญหาข้อมูลสูญ</a:t>
            </a:r>
            <a:r>
              <a:rPr lang="th-TH" sz="4400" b="1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หาย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	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</a:t>
            </a:r>
            <a:r>
              <a:rPr lang="th-TH" sz="44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คอมพิวเตอร์</a:t>
            </a:r>
            <a:r>
              <a:rPr lang="th-TH" sz="4400" dirty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เสีย </a:t>
            </a:r>
            <a:endParaRPr lang="en-US" sz="4400" dirty="0" smtClean="0">
              <a:solidFill>
                <a:srgbClr val="87CB3D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</a:t>
            </a:r>
            <a:r>
              <a:rPr lang="en-US" sz="44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</a:t>
            </a:r>
            <a:r>
              <a:rPr lang="th-TH" sz="44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ฮาร์ดดิสก์</a:t>
            </a:r>
            <a:r>
              <a:rPr lang="th-TH" sz="4400" dirty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เสีย </a:t>
            </a:r>
            <a:endParaRPr lang="en-US" sz="4400" dirty="0" smtClean="0">
              <a:solidFill>
                <a:srgbClr val="87CB3D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			</a:t>
            </a:r>
            <a:r>
              <a:rPr lang="th-TH" sz="44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อุปกรณ์</a:t>
            </a:r>
            <a:r>
              <a:rPr lang="th-TH" sz="4400" dirty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เก็บข้อมูลสูญหาย </a:t>
            </a:r>
            <a:endParaRPr lang="en-US" sz="4400" dirty="0" smtClean="0">
              <a:solidFill>
                <a:srgbClr val="87CB3D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					</a:t>
            </a:r>
            <a:r>
              <a:rPr lang="th-TH" sz="44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เกิด</a:t>
            </a:r>
            <a:r>
              <a:rPr lang="th-TH" sz="4400" dirty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ภัย</a:t>
            </a:r>
            <a:r>
              <a:rPr lang="th-TH" sz="44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พิบัติ</a:t>
            </a:r>
            <a:endParaRPr lang="en-US" dirty="0">
              <a:solidFill>
                <a:srgbClr val="87CB3D"/>
              </a:solidFill>
            </a:endParaRPr>
          </a:p>
        </p:txBody>
      </p:sp>
      <p:pic>
        <p:nvPicPr>
          <p:cNvPr id="4098" name="Picture 2" descr="Image result for virus on us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1" y="-1"/>
            <a:ext cx="3627119" cy="24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arddisk cra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1" y="3230881"/>
            <a:ext cx="3627119" cy="36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7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33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Google drive </a:t>
            </a:r>
            <a:r>
              <a:rPr lang="th-TH" sz="4800" b="1" dirty="0" smtClean="0"/>
              <a:t>ดีอย่างไร</a:t>
            </a:r>
            <a:r>
              <a:rPr lang="en-US" sz="4800" b="1" dirty="0" smtClean="0"/>
              <a:t>?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13279"/>
            <a:ext cx="10688321" cy="382016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	</a:t>
            </a:r>
            <a:r>
              <a:rPr lang="th-TH" sz="28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มีพื้นที่เก็บข้อมูลให้ใช้ได้</a:t>
            </a:r>
            <a:r>
              <a:rPr lang="th-TH" sz="2800" b="1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ฟรี 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15 GB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                           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สามารถ </a:t>
            </a:r>
            <a:r>
              <a:rPr lang="en-US" sz="2800" b="1" dirty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</a:t>
            </a:r>
            <a:r>
              <a:rPr lang="en-US" sz="2800" b="1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hare</a:t>
            </a:r>
            <a:r>
              <a:rPr lang="en-US" sz="28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th-TH" sz="28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ข้อมูลให้ผู้อื่นได้ พร้อมยังสามารถแก้ไขข้อมูลร่วมกันได้ </a:t>
            </a:r>
            <a:endParaRPr lang="en-US" sz="2800" dirty="0" smtClean="0">
              <a:solidFill>
                <a:srgbClr val="87CB3D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8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เหมาะสำหรับการทำงานเป็นกลุ่ม</a:t>
            </a:r>
            <a:endParaRPr lang="en-US" sz="2800" dirty="0" smtClean="0">
              <a:solidFill>
                <a:srgbClr val="87CB3D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spcBef>
                <a:spcPts val="600"/>
              </a:spcBef>
              <a:buNone/>
            </a:pPr>
            <a:endParaRPr lang="th-TH" sz="2800" dirty="0" smtClean="0">
              <a:solidFill>
                <a:srgbClr val="87CB3D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	</a:t>
            </a:r>
            <a:r>
              <a:rPr lang="th-TH" sz="28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ใช้งานได้จากหลากหลายอุปกรณ์ เช่น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smartphone, tablet </a:t>
            </a:r>
            <a:r>
              <a:rPr lang="th-TH" sz="28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และ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PC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8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สามารถสร้าง</a:t>
            </a:r>
            <a:r>
              <a:rPr lang="th-TH" sz="2800" b="1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แบบสอบถามออนไลน์</a:t>
            </a:r>
            <a:r>
              <a:rPr lang="en-US" sz="2800" b="1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en-US" sz="28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</a:t>
            </a:r>
            <a:r>
              <a:rPr lang="en-US" sz="2800" dirty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Google form</a:t>
            </a:r>
            <a:r>
              <a:rPr lang="en-US" sz="28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) </a:t>
            </a:r>
            <a:r>
              <a:rPr lang="th-TH" sz="28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หรือเอกสารชนิดต่างๆ ได้</a:t>
            </a:r>
            <a:endParaRPr lang="th-TH" sz="1200" dirty="0">
              <a:solidFill>
                <a:srgbClr val="87CB3D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5122" name="Picture 2" descr="Image result for google drive free 15 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91" y="0"/>
            <a:ext cx="22375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3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จะใช้งาน </a:t>
            </a:r>
            <a:r>
              <a:rPr lang="en-US" sz="4400" b="1" dirty="0" smtClean="0"/>
              <a:t>google drive </a:t>
            </a:r>
            <a:r>
              <a:rPr lang="th-TH" sz="4400" b="1" dirty="0" smtClean="0"/>
              <a:t>ได้อย่างไร</a:t>
            </a:r>
            <a:r>
              <a:rPr lang="en-US" sz="4400" b="1" dirty="0" smtClean="0"/>
              <a:t>?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600" dirty="0" smtClean="0">
                <a:solidFill>
                  <a:srgbClr val="87CB3D"/>
                </a:solidFill>
              </a:rPr>
              <a:t>ผู้ใช้จะต้องมีบัญชี </a:t>
            </a:r>
            <a:r>
              <a:rPr lang="en-US" sz="6600" dirty="0" smtClean="0">
                <a:solidFill>
                  <a:srgbClr val="87CB3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Gmail</a:t>
            </a:r>
            <a:r>
              <a:rPr lang="en-US" sz="6600" dirty="0" smtClean="0">
                <a:solidFill>
                  <a:srgbClr val="87CB3D"/>
                </a:solidFill>
              </a:rPr>
              <a:t> </a:t>
            </a:r>
            <a:r>
              <a:rPr lang="th-TH" sz="6600" dirty="0" smtClean="0">
                <a:solidFill>
                  <a:srgbClr val="87CB3D"/>
                </a:solidFill>
              </a:rPr>
              <a:t>ก่อน</a:t>
            </a:r>
            <a:endParaRPr lang="th-TH" sz="6600" dirty="0">
              <a:solidFill>
                <a:srgbClr val="87CB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1" y="537339"/>
            <a:ext cx="11281092" cy="1367661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ขั้นตอนการเข้าใช้งาน </a:t>
            </a:r>
            <a:r>
              <a:rPr lang="en-US" sz="4400" b="1" dirty="0" smtClean="0"/>
              <a:t>google drive 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905000"/>
            <a:ext cx="10774050" cy="377762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Log in </a:t>
            </a:r>
            <a:r>
              <a:rPr lang="th-TH" sz="4400" dirty="0" smtClean="0"/>
              <a:t>เข้า </a:t>
            </a:r>
            <a:r>
              <a:rPr lang="en-US" sz="4400" dirty="0" err="1" smtClean="0"/>
              <a:t>gmail</a:t>
            </a:r>
            <a:r>
              <a:rPr lang="en-US" sz="4400" dirty="0" smtClean="0"/>
              <a:t> </a:t>
            </a:r>
            <a:r>
              <a:rPr lang="th-TH" sz="4400" dirty="0" smtClean="0"/>
              <a:t>ของตัวเอง</a:t>
            </a:r>
          </a:p>
          <a:p>
            <a:r>
              <a:rPr lang="th-TH" sz="4400" dirty="0" smtClean="0"/>
              <a:t>คลิกที่ปุ่ม “</a:t>
            </a:r>
            <a:r>
              <a:rPr lang="th-TH" sz="4400" dirty="0" err="1" smtClean="0"/>
              <a:t>แอป</a:t>
            </a:r>
            <a:r>
              <a:rPr lang="th-TH" sz="4400" dirty="0" smtClean="0"/>
              <a:t>” </a:t>
            </a:r>
            <a:r>
              <a:rPr lang="en-US" sz="4400" dirty="0" smtClean="0"/>
              <a:t>(Apps) </a:t>
            </a:r>
          </a:p>
          <a:p>
            <a:r>
              <a:rPr lang="th-TH" sz="4400" dirty="0" smtClean="0"/>
              <a:t>คลิกที่ “ไดร์ฟ” </a:t>
            </a:r>
            <a:r>
              <a:rPr lang="en-US" sz="4400" dirty="0" smtClean="0"/>
              <a:t>(Drive)</a:t>
            </a:r>
            <a:endParaRPr lang="th-TH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9659" t="17577" r="4191" b="8257"/>
          <a:stretch/>
        </p:blipFill>
        <p:spPr>
          <a:xfrm>
            <a:off x="8597189" y="1122740"/>
            <a:ext cx="3594811" cy="57352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977246" y="1132900"/>
            <a:ext cx="500062" cy="500062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8904293" y="4446114"/>
            <a:ext cx="1179511" cy="117951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0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173" y="619760"/>
            <a:ext cx="9709467" cy="85344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การอัพโหลดไฟล์เข้า </a:t>
            </a:r>
            <a:r>
              <a:rPr lang="en-US" sz="4400" b="1" dirty="0" smtClean="0"/>
              <a:t>google drive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173" y="1905000"/>
            <a:ext cx="10308907" cy="4006222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chemeClr val="tx1">
                    <a:lumMod val="95000"/>
                  </a:schemeClr>
                </a:solidFill>
              </a:rPr>
              <a:t>หาก</a:t>
            </a:r>
            <a:r>
              <a:rPr lang="th-TH" sz="4000" dirty="0" smtClean="0">
                <a:solidFill>
                  <a:schemeClr val="tx1">
                    <a:lumMod val="95000"/>
                  </a:schemeClr>
                </a:solidFill>
              </a:rPr>
              <a:t>ใช้บนเครื่องสาธารณะ, เครื่องผู้อื่น, 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smartphone</a:t>
            </a:r>
            <a:r>
              <a:rPr lang="th-TH" sz="4000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 tablet</a:t>
            </a:r>
            <a:r>
              <a:rPr lang="th-TH" sz="4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th-TH" sz="3800" dirty="0" smtClean="0">
                <a:solidFill>
                  <a:schemeClr val="tx1">
                    <a:lumMod val="95000"/>
                  </a:schemeClr>
                </a:solidFill>
              </a:rPr>
              <a:t>ใช้งาน</a:t>
            </a:r>
            <a:r>
              <a:rPr lang="th-TH" sz="3800" dirty="0" smtClean="0">
                <a:solidFill>
                  <a:schemeClr val="tx1">
                    <a:lumMod val="95000"/>
                  </a:schemeClr>
                </a:solidFill>
              </a:rPr>
              <a:t>ผ่านห</a:t>
            </a:r>
            <a:r>
              <a:rPr lang="th-TH" sz="3800" dirty="0" smtClean="0">
                <a:solidFill>
                  <a:schemeClr val="tx1">
                    <a:lumMod val="95000"/>
                  </a:schemeClr>
                </a:solidFill>
              </a:rPr>
              <a:t>น้าเว็บไซต์ของ </a:t>
            </a:r>
            <a:r>
              <a:rPr lang="en-US" sz="3800" dirty="0" smtClean="0">
                <a:solidFill>
                  <a:schemeClr val="tx1">
                    <a:lumMod val="95000"/>
                  </a:schemeClr>
                </a:solidFill>
              </a:rPr>
              <a:t>google drive</a:t>
            </a:r>
            <a:r>
              <a:rPr lang="th-TH" sz="3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th-TH" sz="3800" dirty="0" smtClean="0">
                <a:solidFill>
                  <a:schemeClr val="tx1">
                    <a:lumMod val="95000"/>
                  </a:schemeClr>
                </a:solidFill>
              </a:rPr>
              <a:t>บนสมาร์ทโฟนหรือแท็บเล็ตสามารถติดตั้งแอพพลิเคชั่น </a:t>
            </a:r>
            <a:r>
              <a:rPr lang="en-US" sz="3800" dirty="0" smtClean="0">
                <a:solidFill>
                  <a:schemeClr val="tx1">
                    <a:lumMod val="95000"/>
                  </a:schemeClr>
                </a:solidFill>
              </a:rPr>
              <a:t>Google Drive </a:t>
            </a:r>
            <a:r>
              <a:rPr lang="th-TH" sz="3800" dirty="0" smtClean="0">
                <a:solidFill>
                  <a:schemeClr val="tx1">
                    <a:lumMod val="95000"/>
                  </a:schemeClr>
                </a:solidFill>
              </a:rPr>
              <a:t>ได้</a:t>
            </a:r>
            <a:endParaRPr lang="th-TH" sz="3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Image result for up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040" y="1024424"/>
            <a:ext cx="3242483" cy="21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45" y="329899"/>
            <a:ext cx="9711067" cy="1280890"/>
          </a:xfrm>
        </p:spPr>
        <p:txBody>
          <a:bodyPr>
            <a:normAutofit/>
          </a:bodyPr>
          <a:lstStyle/>
          <a:p>
            <a:r>
              <a:rPr lang="th-TH" sz="4000" b="1" dirty="0" smtClean="0"/>
              <a:t>การดาวน์โหลดไฟล์จากเว็บไซต์ </a:t>
            </a:r>
            <a:r>
              <a:rPr lang="en-US" sz="4000" b="1" dirty="0" smtClean="0"/>
              <a:t>google drive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545" y="1727370"/>
            <a:ext cx="10193668" cy="2478999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เลือกเปิดไฟล์ที่ต้องการดาวน์โหลดจากเว็บไซต์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ให้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คลิก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ขวาที่ไฟล์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นั้นๆแล้วดาวน์โหลด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หาก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ดับเบิ้ลคลิกจะเป็นการดู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ตัวอย่าง</a:t>
            </a:r>
          </a:p>
          <a:p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Angsana New" panose="02020603050405020304" pitchFamily="18" charset="-34"/>
            </a:endParaRPr>
          </a:p>
          <a:p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หาก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เปิดแบบ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ดูตัวอย่าง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ให้ดาวน์โหลดจาก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  <a:latin typeface="Angsana New" panose="02020603050405020304" pitchFamily="18" charset="-34"/>
              </a:rPr>
              <a:t>ปุ่มดาวน์โหลด </a:t>
            </a: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689" t="9097" r="8648" b="82698"/>
          <a:stretch/>
        </p:blipFill>
        <p:spPr>
          <a:xfrm>
            <a:off x="1793545" y="4546683"/>
            <a:ext cx="9269931" cy="95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804565" y="4368519"/>
            <a:ext cx="1638032" cy="1138096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391" r="1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013199"/>
            <a:ext cx="2844801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742</TotalTime>
  <Words>378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Angsana New</vt:lpstr>
      <vt:lpstr>Arial</vt:lpstr>
      <vt:lpstr>BoonJot</vt:lpstr>
      <vt:lpstr>Calibri</vt:lpstr>
      <vt:lpstr>Cloud</vt:lpstr>
      <vt:lpstr>Cordia New</vt:lpstr>
      <vt:lpstr>Mesh</vt:lpstr>
      <vt:lpstr>Lab 02 : Google drive พท 260 เทคโนโลยีสารสนเทศและการสื่อสาร ทางการท่องเที่ยว</vt:lpstr>
      <vt:lpstr>WHY Google drive ?</vt:lpstr>
      <vt:lpstr>ทำไมต้องใช้ Google drive ? </vt:lpstr>
      <vt:lpstr>PowerPoint Presentation</vt:lpstr>
      <vt:lpstr>Google drive ดีอย่างไร?</vt:lpstr>
      <vt:lpstr>จะใช้งาน google drive ได้อย่างไร?</vt:lpstr>
      <vt:lpstr>ขั้นตอนการเข้าใช้งาน google drive </vt:lpstr>
      <vt:lpstr>การอัพโหลดไฟล์เข้า google drive</vt:lpstr>
      <vt:lpstr>การดาวน์โหลดไฟล์จากเว็บไซต์ google drive</vt:lpstr>
      <vt:lpstr>Synchronize</vt:lpstr>
      <vt:lpstr>การแบ่งปัน (Share) ข้อมูล</vt:lpstr>
      <vt:lpstr>การแชร์ไฟล์หรือโฟลเดอร์ผ่าน Google drive</vt:lpstr>
      <vt:lpstr>การบ้าน : ให้นักศึกษาเขียนเรื่องราวเกี่ยวกับการแนะนำสถานที่ท่องเที่ยวในภูมิลำเนาของนักศึกษาเอง 1 สถานที่ (สถานที่เดียวกับ Lab01: E-mail)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02 : Google drive พท 260 เทคโนโลยีสารสนเทศและการสื่อสาร ทางการท่องเที่ยว</dc:title>
  <dc:creator>Apipong Pingyod</dc:creator>
  <cp:lastModifiedBy>Apipong Pingyod</cp:lastModifiedBy>
  <cp:revision>107</cp:revision>
  <dcterms:created xsi:type="dcterms:W3CDTF">2015-02-02T02:58:29Z</dcterms:created>
  <dcterms:modified xsi:type="dcterms:W3CDTF">2017-11-16T18:39:27Z</dcterms:modified>
</cp:coreProperties>
</file>