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152230"/>
    <a:srgbClr val="021323"/>
    <a:srgbClr val="404040"/>
    <a:srgbClr val="000000"/>
    <a:srgbClr val="FFFF00"/>
    <a:srgbClr val="FEE8D3"/>
    <a:srgbClr val="FFFFFF"/>
    <a:srgbClr val="FFE9D4"/>
    <a:srgbClr val="654C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40" y="3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3154F-777C-4CA2-8E67-57AA93BD4A4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8D06EFA-D51C-47F0-930C-8995532ABAB7}">
      <dgm:prSet phldrT="[Text]" custT="1"/>
      <dgm:spPr/>
      <dgm:t>
        <a:bodyPr/>
        <a:lstStyle/>
        <a:p>
          <a:r>
            <a:rPr lang="th-TH" sz="2400" dirty="0" smtClean="0"/>
            <a:t>ภาพนิ่ง</a:t>
          </a:r>
          <a:endParaRPr lang="en-US" sz="2000" dirty="0"/>
        </a:p>
      </dgm:t>
    </dgm:pt>
    <dgm:pt modelId="{8B5A4C2B-12E9-409C-A1E2-ECC33A72EEAD}" type="parTrans" cxnId="{97D05998-69D7-45E2-BE0C-A07671D05525}">
      <dgm:prSet/>
      <dgm:spPr/>
      <dgm:t>
        <a:bodyPr/>
        <a:lstStyle/>
        <a:p>
          <a:endParaRPr lang="en-US"/>
        </a:p>
      </dgm:t>
    </dgm:pt>
    <dgm:pt modelId="{B4AE98FF-8335-4C42-9CD3-9857A8205F1F}" type="sibTrans" cxnId="{97D05998-69D7-45E2-BE0C-A07671D05525}">
      <dgm:prSet custT="1"/>
      <dgm:spPr/>
      <dgm:t>
        <a:bodyPr/>
        <a:lstStyle/>
        <a:p>
          <a:r>
            <a:rPr lang="th-TH" sz="2500" dirty="0" smtClean="0"/>
            <a:t>ตัวอักษร</a:t>
          </a:r>
          <a:endParaRPr lang="en-US" sz="2500" dirty="0"/>
        </a:p>
      </dgm:t>
    </dgm:pt>
    <dgm:pt modelId="{2D817E51-D6CA-413C-804B-F3C84349A547}">
      <dgm:prSet phldrT="[Text]" phldr="1"/>
      <dgm:spPr/>
      <dgm:t>
        <a:bodyPr/>
        <a:lstStyle/>
        <a:p>
          <a:endParaRPr lang="en-US" dirty="0"/>
        </a:p>
      </dgm:t>
    </dgm:pt>
    <dgm:pt modelId="{2132DE06-9054-46E0-B7B0-901459A80637}" type="parTrans" cxnId="{7773943F-34E0-428D-8859-49E15F9A4C09}">
      <dgm:prSet/>
      <dgm:spPr/>
      <dgm:t>
        <a:bodyPr/>
        <a:lstStyle/>
        <a:p>
          <a:endParaRPr lang="en-US"/>
        </a:p>
      </dgm:t>
    </dgm:pt>
    <dgm:pt modelId="{0BCD5AF6-475A-4BD8-9ABA-07A09C036FF7}" type="sibTrans" cxnId="{7773943F-34E0-428D-8859-49E15F9A4C09}">
      <dgm:prSet/>
      <dgm:spPr/>
      <dgm:t>
        <a:bodyPr/>
        <a:lstStyle/>
        <a:p>
          <a:endParaRPr lang="en-US"/>
        </a:p>
      </dgm:t>
    </dgm:pt>
    <dgm:pt modelId="{D44DED7D-C883-4388-942D-8E08BCCE98A8}">
      <dgm:prSet phldrT="[Text]" custT="1"/>
      <dgm:spPr/>
      <dgm:t>
        <a:bodyPr/>
        <a:lstStyle/>
        <a:p>
          <a:r>
            <a:rPr lang="th-TH" sz="3600" dirty="0" smtClean="0"/>
            <a:t>เสียง</a:t>
          </a:r>
          <a:endParaRPr lang="en-US" sz="3400" dirty="0"/>
        </a:p>
      </dgm:t>
    </dgm:pt>
    <dgm:pt modelId="{C225FF37-78E4-4A37-965B-251452CE8D58}" type="parTrans" cxnId="{75518248-1604-479D-8CAD-E3B90E3098AD}">
      <dgm:prSet/>
      <dgm:spPr/>
      <dgm:t>
        <a:bodyPr/>
        <a:lstStyle/>
        <a:p>
          <a:endParaRPr lang="en-US"/>
        </a:p>
      </dgm:t>
    </dgm:pt>
    <dgm:pt modelId="{A363CC48-1ED1-450B-B44A-FE5BC4D5469D}" type="sibTrans" cxnId="{75518248-1604-479D-8CAD-E3B90E3098AD}">
      <dgm:prSet/>
      <dgm:spPr/>
      <dgm:t>
        <a:bodyPr/>
        <a:lstStyle/>
        <a:p>
          <a:endParaRPr lang="en-US"/>
        </a:p>
      </dgm:t>
    </dgm:pt>
    <dgm:pt modelId="{D4D461A5-2781-41A7-9C94-0CF9F4E3CC35}">
      <dgm:prSet phldrT="[Text]" phldr="1"/>
      <dgm:spPr/>
      <dgm:t>
        <a:bodyPr/>
        <a:lstStyle/>
        <a:p>
          <a:endParaRPr lang="en-US"/>
        </a:p>
      </dgm:t>
    </dgm:pt>
    <dgm:pt modelId="{99665D41-E73F-49EE-B3DF-D1CFB9E0080D}" type="parTrans" cxnId="{978F7FE0-8BC7-448E-9179-F5D8194D24D4}">
      <dgm:prSet/>
      <dgm:spPr/>
      <dgm:t>
        <a:bodyPr/>
        <a:lstStyle/>
        <a:p>
          <a:endParaRPr lang="en-US"/>
        </a:p>
      </dgm:t>
    </dgm:pt>
    <dgm:pt modelId="{2DD13A83-BC88-45EA-A74F-C3E60F5A8C86}" type="sibTrans" cxnId="{978F7FE0-8BC7-448E-9179-F5D8194D24D4}">
      <dgm:prSet/>
      <dgm:spPr/>
      <dgm:t>
        <a:bodyPr/>
        <a:lstStyle/>
        <a:p>
          <a:endParaRPr lang="en-US"/>
        </a:p>
      </dgm:t>
    </dgm:pt>
    <dgm:pt modelId="{C33F3094-B53D-45EC-ABE7-DAC770E7AC0E}">
      <dgm:prSet phldrT="[Text]" custT="1"/>
      <dgm:spPr/>
      <dgm:t>
        <a:bodyPr/>
        <a:lstStyle/>
        <a:p>
          <a:r>
            <a:rPr lang="th-TH" sz="3200" dirty="0" smtClean="0"/>
            <a:t>วิดีโอ</a:t>
          </a:r>
          <a:endParaRPr lang="en-US" sz="3400" dirty="0"/>
        </a:p>
      </dgm:t>
    </dgm:pt>
    <dgm:pt modelId="{466984BB-6039-4692-8228-F783FBC47945}" type="parTrans" cxnId="{FE031C23-CAE8-4346-883E-35245F82494C}">
      <dgm:prSet/>
      <dgm:spPr/>
      <dgm:t>
        <a:bodyPr/>
        <a:lstStyle/>
        <a:p>
          <a:endParaRPr lang="en-US"/>
        </a:p>
      </dgm:t>
    </dgm:pt>
    <dgm:pt modelId="{066A3B35-D4C8-4CC4-A185-4F17AD940480}" type="sibTrans" cxnId="{FE031C23-CAE8-4346-883E-35245F82494C}">
      <dgm:prSet custT="1"/>
      <dgm:spPr/>
      <dgm:t>
        <a:bodyPr/>
        <a:lstStyle/>
        <a:p>
          <a:r>
            <a:rPr lang="en-US" sz="1800" dirty="0" smtClean="0"/>
            <a:t>Animation</a:t>
          </a:r>
          <a:endParaRPr lang="en-US" sz="1900" dirty="0"/>
        </a:p>
      </dgm:t>
    </dgm:pt>
    <dgm:pt modelId="{EC004403-9BE4-4F7B-AD5C-18D08F9E1EE7}">
      <dgm:prSet phldrT="[Text]" phldr="1"/>
      <dgm:spPr/>
      <dgm:t>
        <a:bodyPr/>
        <a:lstStyle/>
        <a:p>
          <a:endParaRPr lang="en-US"/>
        </a:p>
      </dgm:t>
    </dgm:pt>
    <dgm:pt modelId="{F025934D-2415-4049-A6F5-B983C0498F6A}" type="parTrans" cxnId="{D902C461-BA8F-4E85-8CDA-9FC13317D3AF}">
      <dgm:prSet/>
      <dgm:spPr/>
      <dgm:t>
        <a:bodyPr/>
        <a:lstStyle/>
        <a:p>
          <a:endParaRPr lang="en-US"/>
        </a:p>
      </dgm:t>
    </dgm:pt>
    <dgm:pt modelId="{85F245AF-0571-498C-9670-55E648FE6176}" type="sibTrans" cxnId="{D902C461-BA8F-4E85-8CDA-9FC13317D3AF}">
      <dgm:prSet/>
      <dgm:spPr/>
      <dgm:t>
        <a:bodyPr/>
        <a:lstStyle/>
        <a:p>
          <a:endParaRPr lang="en-US"/>
        </a:p>
      </dgm:t>
    </dgm:pt>
    <dgm:pt modelId="{5142568E-E3A1-4179-B847-903443F3C279}" type="pres">
      <dgm:prSet presAssocID="{ECE3154F-777C-4CA2-8E67-57AA93BD4A4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5A24E07-1048-4BD7-BC43-47D715AFE0B9}" type="pres">
      <dgm:prSet presAssocID="{18D06EFA-D51C-47F0-930C-8995532ABAB7}" presName="composite" presStyleCnt="0"/>
      <dgm:spPr/>
      <dgm:t>
        <a:bodyPr/>
        <a:lstStyle/>
        <a:p>
          <a:endParaRPr lang="en-US"/>
        </a:p>
      </dgm:t>
    </dgm:pt>
    <dgm:pt modelId="{25760B7F-BE67-4057-83CE-4EE79A4F0CA5}" type="pres">
      <dgm:prSet presAssocID="{18D06EFA-D51C-47F0-930C-8995532ABAB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10549-AD38-4DA2-8145-FA8D0FDFCB50}" type="pres">
      <dgm:prSet presAssocID="{18D06EFA-D51C-47F0-930C-8995532ABAB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2A8DA-8110-45B3-8895-8BE100A485F0}" type="pres">
      <dgm:prSet presAssocID="{18D06EFA-D51C-47F0-930C-8995532ABAB7}" presName="BalanceSpacing" presStyleCnt="0"/>
      <dgm:spPr/>
      <dgm:t>
        <a:bodyPr/>
        <a:lstStyle/>
        <a:p>
          <a:endParaRPr lang="en-US"/>
        </a:p>
      </dgm:t>
    </dgm:pt>
    <dgm:pt modelId="{A063DE6F-E7F8-4DDE-B85E-7B0438576DAF}" type="pres">
      <dgm:prSet presAssocID="{18D06EFA-D51C-47F0-930C-8995532ABAB7}" presName="BalanceSpacing1" presStyleCnt="0"/>
      <dgm:spPr/>
      <dgm:t>
        <a:bodyPr/>
        <a:lstStyle/>
        <a:p>
          <a:endParaRPr lang="en-US"/>
        </a:p>
      </dgm:t>
    </dgm:pt>
    <dgm:pt modelId="{C018A90C-3B5F-43EA-984D-A4EC03E744AD}" type="pres">
      <dgm:prSet presAssocID="{B4AE98FF-8335-4C42-9CD3-9857A8205F1F}" presName="Accent1Text" presStyleLbl="node1" presStyleIdx="1" presStyleCnt="6"/>
      <dgm:spPr/>
      <dgm:t>
        <a:bodyPr/>
        <a:lstStyle/>
        <a:p>
          <a:endParaRPr lang="en-US"/>
        </a:p>
      </dgm:t>
    </dgm:pt>
    <dgm:pt modelId="{270DBC7A-DC14-4F26-AF04-4C66857B8375}" type="pres">
      <dgm:prSet presAssocID="{B4AE98FF-8335-4C42-9CD3-9857A8205F1F}" presName="spaceBetweenRectangles" presStyleCnt="0"/>
      <dgm:spPr/>
      <dgm:t>
        <a:bodyPr/>
        <a:lstStyle/>
        <a:p>
          <a:endParaRPr lang="en-US"/>
        </a:p>
      </dgm:t>
    </dgm:pt>
    <dgm:pt modelId="{F4F752CD-96AE-4AAB-B1AA-6CD56233D54E}" type="pres">
      <dgm:prSet presAssocID="{D44DED7D-C883-4388-942D-8E08BCCE98A8}" presName="composite" presStyleCnt="0"/>
      <dgm:spPr/>
      <dgm:t>
        <a:bodyPr/>
        <a:lstStyle/>
        <a:p>
          <a:endParaRPr lang="en-US"/>
        </a:p>
      </dgm:t>
    </dgm:pt>
    <dgm:pt modelId="{0BA1C55C-1562-4820-B031-B232DD857759}" type="pres">
      <dgm:prSet presAssocID="{D44DED7D-C883-4388-942D-8E08BCCE98A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2BD3D-BB77-4012-83BC-CB65F7AA2E4E}" type="pres">
      <dgm:prSet presAssocID="{D44DED7D-C883-4388-942D-8E08BCCE98A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AB3EF-91E6-4A18-B2BE-62B8A00ACE54}" type="pres">
      <dgm:prSet presAssocID="{D44DED7D-C883-4388-942D-8E08BCCE98A8}" presName="BalanceSpacing" presStyleCnt="0"/>
      <dgm:spPr/>
      <dgm:t>
        <a:bodyPr/>
        <a:lstStyle/>
        <a:p>
          <a:endParaRPr lang="en-US"/>
        </a:p>
      </dgm:t>
    </dgm:pt>
    <dgm:pt modelId="{66CEF317-AE08-4274-BE46-C273A3C1E857}" type="pres">
      <dgm:prSet presAssocID="{D44DED7D-C883-4388-942D-8E08BCCE98A8}" presName="BalanceSpacing1" presStyleCnt="0"/>
      <dgm:spPr/>
      <dgm:t>
        <a:bodyPr/>
        <a:lstStyle/>
        <a:p>
          <a:endParaRPr lang="en-US"/>
        </a:p>
      </dgm:t>
    </dgm:pt>
    <dgm:pt modelId="{51C5BE67-83C9-493B-BAFF-29A2DEC85BF9}" type="pres">
      <dgm:prSet presAssocID="{A363CC48-1ED1-450B-B44A-FE5BC4D5469D}" presName="Accent1Text" presStyleLbl="node1" presStyleIdx="3" presStyleCnt="6"/>
      <dgm:spPr/>
      <dgm:t>
        <a:bodyPr/>
        <a:lstStyle/>
        <a:p>
          <a:endParaRPr lang="en-US"/>
        </a:p>
      </dgm:t>
    </dgm:pt>
    <dgm:pt modelId="{DE23F252-D532-45F9-A224-E46DE132CC24}" type="pres">
      <dgm:prSet presAssocID="{A363CC48-1ED1-450B-B44A-FE5BC4D5469D}" presName="spaceBetweenRectangles" presStyleCnt="0"/>
      <dgm:spPr/>
      <dgm:t>
        <a:bodyPr/>
        <a:lstStyle/>
        <a:p>
          <a:endParaRPr lang="en-US"/>
        </a:p>
      </dgm:t>
    </dgm:pt>
    <dgm:pt modelId="{499C42B4-28AB-4D86-85FB-38BF1C14C26A}" type="pres">
      <dgm:prSet presAssocID="{C33F3094-B53D-45EC-ABE7-DAC770E7AC0E}" presName="composite" presStyleCnt="0"/>
      <dgm:spPr/>
      <dgm:t>
        <a:bodyPr/>
        <a:lstStyle/>
        <a:p>
          <a:endParaRPr lang="en-US"/>
        </a:p>
      </dgm:t>
    </dgm:pt>
    <dgm:pt modelId="{D95B837D-14FE-4935-A891-3DAF74CEC752}" type="pres">
      <dgm:prSet presAssocID="{C33F3094-B53D-45EC-ABE7-DAC770E7AC0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E9D71-584E-4F7B-816A-67F4F2B3D0DD}" type="pres">
      <dgm:prSet presAssocID="{C33F3094-B53D-45EC-ABE7-DAC770E7AC0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28021-B35E-43D5-A6B9-0D0F456024EF}" type="pres">
      <dgm:prSet presAssocID="{C33F3094-B53D-45EC-ABE7-DAC770E7AC0E}" presName="BalanceSpacing" presStyleCnt="0"/>
      <dgm:spPr/>
      <dgm:t>
        <a:bodyPr/>
        <a:lstStyle/>
        <a:p>
          <a:endParaRPr lang="en-US"/>
        </a:p>
      </dgm:t>
    </dgm:pt>
    <dgm:pt modelId="{BE42BFCF-308D-45E7-8F8A-CAB242F89D9A}" type="pres">
      <dgm:prSet presAssocID="{C33F3094-B53D-45EC-ABE7-DAC770E7AC0E}" presName="BalanceSpacing1" presStyleCnt="0"/>
      <dgm:spPr/>
      <dgm:t>
        <a:bodyPr/>
        <a:lstStyle/>
        <a:p>
          <a:endParaRPr lang="en-US"/>
        </a:p>
      </dgm:t>
    </dgm:pt>
    <dgm:pt modelId="{EE9AB811-3778-44F3-841E-2E7C86BAFA78}" type="pres">
      <dgm:prSet presAssocID="{066A3B35-D4C8-4CC4-A185-4F17AD940480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7773943F-34E0-428D-8859-49E15F9A4C09}" srcId="{18D06EFA-D51C-47F0-930C-8995532ABAB7}" destId="{2D817E51-D6CA-413C-804B-F3C84349A547}" srcOrd="0" destOrd="0" parTransId="{2132DE06-9054-46E0-B7B0-901459A80637}" sibTransId="{0BCD5AF6-475A-4BD8-9ABA-07A09C036FF7}"/>
    <dgm:cxn modelId="{513E6D66-04AA-4586-A485-13578B437DB4}" type="presOf" srcId="{18D06EFA-D51C-47F0-930C-8995532ABAB7}" destId="{25760B7F-BE67-4057-83CE-4EE79A4F0CA5}" srcOrd="0" destOrd="0" presId="urn:microsoft.com/office/officeart/2008/layout/AlternatingHexagons"/>
    <dgm:cxn modelId="{5398D7D3-33BF-46BE-A7C7-5A06D03019AF}" type="presOf" srcId="{2D817E51-D6CA-413C-804B-F3C84349A547}" destId="{74010549-AD38-4DA2-8145-FA8D0FDFCB50}" srcOrd="0" destOrd="0" presId="urn:microsoft.com/office/officeart/2008/layout/AlternatingHexagons"/>
    <dgm:cxn modelId="{66B801A4-F704-4BB2-A6BC-3AB9E2E7B900}" type="presOf" srcId="{A363CC48-1ED1-450B-B44A-FE5BC4D5469D}" destId="{51C5BE67-83C9-493B-BAFF-29A2DEC85BF9}" srcOrd="0" destOrd="0" presId="urn:microsoft.com/office/officeart/2008/layout/AlternatingHexagons"/>
    <dgm:cxn modelId="{B6155389-EF3D-42D1-BD87-41EADF59C4E7}" type="presOf" srcId="{EC004403-9BE4-4F7B-AD5C-18D08F9E1EE7}" destId="{DE1E9D71-584E-4F7B-816A-67F4F2B3D0DD}" srcOrd="0" destOrd="0" presId="urn:microsoft.com/office/officeart/2008/layout/AlternatingHexagons"/>
    <dgm:cxn modelId="{978F7FE0-8BC7-448E-9179-F5D8194D24D4}" srcId="{D44DED7D-C883-4388-942D-8E08BCCE98A8}" destId="{D4D461A5-2781-41A7-9C94-0CF9F4E3CC35}" srcOrd="0" destOrd="0" parTransId="{99665D41-E73F-49EE-B3DF-D1CFB9E0080D}" sibTransId="{2DD13A83-BC88-45EA-A74F-C3E60F5A8C86}"/>
    <dgm:cxn modelId="{CFDEE015-D1E5-45FF-A58B-DE1EB93579F2}" type="presOf" srcId="{B4AE98FF-8335-4C42-9CD3-9857A8205F1F}" destId="{C018A90C-3B5F-43EA-984D-A4EC03E744AD}" srcOrd="0" destOrd="0" presId="urn:microsoft.com/office/officeart/2008/layout/AlternatingHexagons"/>
    <dgm:cxn modelId="{D87C93CF-9709-4358-AFBB-4213BDFAA0EE}" type="presOf" srcId="{C33F3094-B53D-45EC-ABE7-DAC770E7AC0E}" destId="{D95B837D-14FE-4935-A891-3DAF74CEC752}" srcOrd="0" destOrd="0" presId="urn:microsoft.com/office/officeart/2008/layout/AlternatingHexagons"/>
    <dgm:cxn modelId="{35C58324-73BA-41FA-B865-334D740A0245}" type="presOf" srcId="{ECE3154F-777C-4CA2-8E67-57AA93BD4A4A}" destId="{5142568E-E3A1-4179-B847-903443F3C279}" srcOrd="0" destOrd="0" presId="urn:microsoft.com/office/officeart/2008/layout/AlternatingHexagons"/>
    <dgm:cxn modelId="{4E5D6AE2-6612-4B28-AC8B-E11AE2CA955F}" type="presOf" srcId="{D4D461A5-2781-41A7-9C94-0CF9F4E3CC35}" destId="{8C72BD3D-BB77-4012-83BC-CB65F7AA2E4E}" srcOrd="0" destOrd="0" presId="urn:microsoft.com/office/officeart/2008/layout/AlternatingHexagons"/>
    <dgm:cxn modelId="{EA44F773-A83E-411A-B1C9-F87A61E9CCD7}" type="presOf" srcId="{066A3B35-D4C8-4CC4-A185-4F17AD940480}" destId="{EE9AB811-3778-44F3-841E-2E7C86BAFA78}" srcOrd="0" destOrd="0" presId="urn:microsoft.com/office/officeart/2008/layout/AlternatingHexagons"/>
    <dgm:cxn modelId="{97D05998-69D7-45E2-BE0C-A07671D05525}" srcId="{ECE3154F-777C-4CA2-8E67-57AA93BD4A4A}" destId="{18D06EFA-D51C-47F0-930C-8995532ABAB7}" srcOrd="0" destOrd="0" parTransId="{8B5A4C2B-12E9-409C-A1E2-ECC33A72EEAD}" sibTransId="{B4AE98FF-8335-4C42-9CD3-9857A8205F1F}"/>
    <dgm:cxn modelId="{B7142F43-AFC3-49F7-AEAB-DC0B7EAABEAE}" type="presOf" srcId="{D44DED7D-C883-4388-942D-8E08BCCE98A8}" destId="{0BA1C55C-1562-4820-B031-B232DD857759}" srcOrd="0" destOrd="0" presId="urn:microsoft.com/office/officeart/2008/layout/AlternatingHexagons"/>
    <dgm:cxn modelId="{75518248-1604-479D-8CAD-E3B90E3098AD}" srcId="{ECE3154F-777C-4CA2-8E67-57AA93BD4A4A}" destId="{D44DED7D-C883-4388-942D-8E08BCCE98A8}" srcOrd="1" destOrd="0" parTransId="{C225FF37-78E4-4A37-965B-251452CE8D58}" sibTransId="{A363CC48-1ED1-450B-B44A-FE5BC4D5469D}"/>
    <dgm:cxn modelId="{FE031C23-CAE8-4346-883E-35245F82494C}" srcId="{ECE3154F-777C-4CA2-8E67-57AA93BD4A4A}" destId="{C33F3094-B53D-45EC-ABE7-DAC770E7AC0E}" srcOrd="2" destOrd="0" parTransId="{466984BB-6039-4692-8228-F783FBC47945}" sibTransId="{066A3B35-D4C8-4CC4-A185-4F17AD940480}"/>
    <dgm:cxn modelId="{D902C461-BA8F-4E85-8CDA-9FC13317D3AF}" srcId="{C33F3094-B53D-45EC-ABE7-DAC770E7AC0E}" destId="{EC004403-9BE4-4F7B-AD5C-18D08F9E1EE7}" srcOrd="0" destOrd="0" parTransId="{F025934D-2415-4049-A6F5-B983C0498F6A}" sibTransId="{85F245AF-0571-498C-9670-55E648FE6176}"/>
    <dgm:cxn modelId="{CEEEC13B-BC9B-40BF-B540-A913634D11B8}" type="presParOf" srcId="{5142568E-E3A1-4179-B847-903443F3C279}" destId="{95A24E07-1048-4BD7-BC43-47D715AFE0B9}" srcOrd="0" destOrd="0" presId="urn:microsoft.com/office/officeart/2008/layout/AlternatingHexagons"/>
    <dgm:cxn modelId="{C1975978-9ADE-4CD6-8047-EE4BA19E2EC2}" type="presParOf" srcId="{95A24E07-1048-4BD7-BC43-47D715AFE0B9}" destId="{25760B7F-BE67-4057-83CE-4EE79A4F0CA5}" srcOrd="0" destOrd="0" presId="urn:microsoft.com/office/officeart/2008/layout/AlternatingHexagons"/>
    <dgm:cxn modelId="{90049466-2371-4DE3-8B55-EC2943CF792B}" type="presParOf" srcId="{95A24E07-1048-4BD7-BC43-47D715AFE0B9}" destId="{74010549-AD38-4DA2-8145-FA8D0FDFCB50}" srcOrd="1" destOrd="0" presId="urn:microsoft.com/office/officeart/2008/layout/AlternatingHexagons"/>
    <dgm:cxn modelId="{7C83F699-E8BD-4250-9BCC-387E44DA7D70}" type="presParOf" srcId="{95A24E07-1048-4BD7-BC43-47D715AFE0B9}" destId="{75E2A8DA-8110-45B3-8895-8BE100A485F0}" srcOrd="2" destOrd="0" presId="urn:microsoft.com/office/officeart/2008/layout/AlternatingHexagons"/>
    <dgm:cxn modelId="{E1DD6E70-1F4C-417F-829B-93368AF1CAC1}" type="presParOf" srcId="{95A24E07-1048-4BD7-BC43-47D715AFE0B9}" destId="{A063DE6F-E7F8-4DDE-B85E-7B0438576DAF}" srcOrd="3" destOrd="0" presId="urn:microsoft.com/office/officeart/2008/layout/AlternatingHexagons"/>
    <dgm:cxn modelId="{C9CD18AF-3080-44A3-9180-8C4038920582}" type="presParOf" srcId="{95A24E07-1048-4BD7-BC43-47D715AFE0B9}" destId="{C018A90C-3B5F-43EA-984D-A4EC03E744AD}" srcOrd="4" destOrd="0" presId="urn:microsoft.com/office/officeart/2008/layout/AlternatingHexagons"/>
    <dgm:cxn modelId="{3D1E7194-FE48-4C97-98B0-949D0532621C}" type="presParOf" srcId="{5142568E-E3A1-4179-B847-903443F3C279}" destId="{270DBC7A-DC14-4F26-AF04-4C66857B8375}" srcOrd="1" destOrd="0" presId="urn:microsoft.com/office/officeart/2008/layout/AlternatingHexagons"/>
    <dgm:cxn modelId="{8763CDBA-FBAD-46A1-A1AB-E112A8965EB1}" type="presParOf" srcId="{5142568E-E3A1-4179-B847-903443F3C279}" destId="{F4F752CD-96AE-4AAB-B1AA-6CD56233D54E}" srcOrd="2" destOrd="0" presId="urn:microsoft.com/office/officeart/2008/layout/AlternatingHexagons"/>
    <dgm:cxn modelId="{45887112-F3C2-4C93-B20F-58DDD0713345}" type="presParOf" srcId="{F4F752CD-96AE-4AAB-B1AA-6CD56233D54E}" destId="{0BA1C55C-1562-4820-B031-B232DD857759}" srcOrd="0" destOrd="0" presId="urn:microsoft.com/office/officeart/2008/layout/AlternatingHexagons"/>
    <dgm:cxn modelId="{45C1DC6B-BDC6-4DAB-9AE7-E6C68BE69A0E}" type="presParOf" srcId="{F4F752CD-96AE-4AAB-B1AA-6CD56233D54E}" destId="{8C72BD3D-BB77-4012-83BC-CB65F7AA2E4E}" srcOrd="1" destOrd="0" presId="urn:microsoft.com/office/officeart/2008/layout/AlternatingHexagons"/>
    <dgm:cxn modelId="{BFF8702A-56B0-4583-9B58-5658086A799B}" type="presParOf" srcId="{F4F752CD-96AE-4AAB-B1AA-6CD56233D54E}" destId="{1C0AB3EF-91E6-4A18-B2BE-62B8A00ACE54}" srcOrd="2" destOrd="0" presId="urn:microsoft.com/office/officeart/2008/layout/AlternatingHexagons"/>
    <dgm:cxn modelId="{E6DA0051-30B6-4ABB-BEF8-EB6930F33799}" type="presParOf" srcId="{F4F752CD-96AE-4AAB-B1AA-6CD56233D54E}" destId="{66CEF317-AE08-4274-BE46-C273A3C1E857}" srcOrd="3" destOrd="0" presId="urn:microsoft.com/office/officeart/2008/layout/AlternatingHexagons"/>
    <dgm:cxn modelId="{13B73AE3-D657-4847-BA35-7368E1081DC5}" type="presParOf" srcId="{F4F752CD-96AE-4AAB-B1AA-6CD56233D54E}" destId="{51C5BE67-83C9-493B-BAFF-29A2DEC85BF9}" srcOrd="4" destOrd="0" presId="urn:microsoft.com/office/officeart/2008/layout/AlternatingHexagons"/>
    <dgm:cxn modelId="{DE2ACF6D-913E-492C-8638-91C2E4DA3845}" type="presParOf" srcId="{5142568E-E3A1-4179-B847-903443F3C279}" destId="{DE23F252-D532-45F9-A224-E46DE132CC24}" srcOrd="3" destOrd="0" presId="urn:microsoft.com/office/officeart/2008/layout/AlternatingHexagons"/>
    <dgm:cxn modelId="{459BD59E-6370-4C9E-81DA-53D6180FC9E5}" type="presParOf" srcId="{5142568E-E3A1-4179-B847-903443F3C279}" destId="{499C42B4-28AB-4D86-85FB-38BF1C14C26A}" srcOrd="4" destOrd="0" presId="urn:microsoft.com/office/officeart/2008/layout/AlternatingHexagons"/>
    <dgm:cxn modelId="{B7A71339-D853-4838-81A7-DF09FFC7486B}" type="presParOf" srcId="{499C42B4-28AB-4D86-85FB-38BF1C14C26A}" destId="{D95B837D-14FE-4935-A891-3DAF74CEC752}" srcOrd="0" destOrd="0" presId="urn:microsoft.com/office/officeart/2008/layout/AlternatingHexagons"/>
    <dgm:cxn modelId="{21D094B1-29ED-4C03-B13F-3C849CC2E554}" type="presParOf" srcId="{499C42B4-28AB-4D86-85FB-38BF1C14C26A}" destId="{DE1E9D71-584E-4F7B-816A-67F4F2B3D0DD}" srcOrd="1" destOrd="0" presId="urn:microsoft.com/office/officeart/2008/layout/AlternatingHexagons"/>
    <dgm:cxn modelId="{8ECBF1B4-00BF-4134-90CA-7006DC69B952}" type="presParOf" srcId="{499C42B4-28AB-4D86-85FB-38BF1C14C26A}" destId="{F8E28021-B35E-43D5-A6B9-0D0F456024EF}" srcOrd="2" destOrd="0" presId="urn:microsoft.com/office/officeart/2008/layout/AlternatingHexagons"/>
    <dgm:cxn modelId="{1192AAD1-65E2-4584-B9AE-13A9D7A55773}" type="presParOf" srcId="{499C42B4-28AB-4D86-85FB-38BF1C14C26A}" destId="{BE42BFCF-308D-45E7-8F8A-CAB242F89D9A}" srcOrd="3" destOrd="0" presId="urn:microsoft.com/office/officeart/2008/layout/AlternatingHexagons"/>
    <dgm:cxn modelId="{8B444D3E-B3C5-4E77-9987-672A0714FAD5}" type="presParOf" srcId="{499C42B4-28AB-4D86-85FB-38BF1C14C26A}" destId="{EE9AB811-3778-44F3-841E-2E7C86BAFA7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DA1A8A-9519-4C4C-A021-F6CC55F7D0C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38AA53-6AD6-4918-AB3C-7CCAF68861DD}">
      <dgm:prSet phldrT="[Text]"/>
      <dgm:spPr/>
      <dgm:t>
        <a:bodyPr/>
        <a:lstStyle/>
        <a:p>
          <a:r>
            <a:rPr lang="th-TH" dirty="0" smtClean="0"/>
            <a:t>ด้านการศึกษา</a:t>
          </a:r>
          <a:endParaRPr lang="en-US" dirty="0"/>
        </a:p>
      </dgm:t>
    </dgm:pt>
    <dgm:pt modelId="{6E791AF2-0B0B-4224-AC0C-CB6C38B6CC06}" type="parTrans" cxnId="{3E09D4D5-374C-486F-B621-7A13EBCB2861}">
      <dgm:prSet/>
      <dgm:spPr/>
      <dgm:t>
        <a:bodyPr/>
        <a:lstStyle/>
        <a:p>
          <a:endParaRPr lang="en-US"/>
        </a:p>
      </dgm:t>
    </dgm:pt>
    <dgm:pt modelId="{6E3667D9-8AC3-474E-BEB8-1812522EE8D9}" type="sibTrans" cxnId="{3E09D4D5-374C-486F-B621-7A13EBCB2861}">
      <dgm:prSet/>
      <dgm:spPr/>
      <dgm:t>
        <a:bodyPr/>
        <a:lstStyle/>
        <a:p>
          <a:endParaRPr lang="en-US"/>
        </a:p>
      </dgm:t>
    </dgm:pt>
    <dgm:pt modelId="{1FFD4F5B-24B9-4612-A938-1C45001AAFC6}">
      <dgm:prSet phldrT="[Text]"/>
      <dgm:spPr/>
      <dgm:t>
        <a:bodyPr/>
        <a:lstStyle/>
        <a:p>
          <a:r>
            <a:rPr lang="th-TH" dirty="0" smtClean="0"/>
            <a:t>ด้านการอบรม</a:t>
          </a:r>
          <a:endParaRPr lang="en-US" dirty="0"/>
        </a:p>
      </dgm:t>
    </dgm:pt>
    <dgm:pt modelId="{48D5A909-13A8-4CD4-8F54-81F4F786D25D}" type="parTrans" cxnId="{B28B96FC-6FD2-4C0D-AD8F-3EACBDE1F255}">
      <dgm:prSet/>
      <dgm:spPr/>
      <dgm:t>
        <a:bodyPr/>
        <a:lstStyle/>
        <a:p>
          <a:endParaRPr lang="en-US"/>
        </a:p>
      </dgm:t>
    </dgm:pt>
    <dgm:pt modelId="{9A7A7176-F169-4DCD-A086-33EDFBD93DA6}" type="sibTrans" cxnId="{B28B96FC-6FD2-4C0D-AD8F-3EACBDE1F255}">
      <dgm:prSet/>
      <dgm:spPr/>
      <dgm:t>
        <a:bodyPr/>
        <a:lstStyle/>
        <a:p>
          <a:endParaRPr lang="en-US"/>
        </a:p>
      </dgm:t>
    </dgm:pt>
    <dgm:pt modelId="{9C9E5E62-82C5-4F11-9F48-0557FBA33BE6}">
      <dgm:prSet phldrT="[Text]"/>
      <dgm:spPr/>
      <dgm:t>
        <a:bodyPr/>
        <a:lstStyle/>
        <a:p>
          <a:r>
            <a:rPr lang="th-TH" dirty="0" smtClean="0"/>
            <a:t>ด้านธุรกิจ</a:t>
          </a:r>
          <a:endParaRPr lang="en-US" dirty="0"/>
        </a:p>
      </dgm:t>
    </dgm:pt>
    <dgm:pt modelId="{CADBDAD4-5630-4181-AAA3-843AA45A6293}" type="parTrans" cxnId="{3F2C9DB9-C4E6-4A79-87AB-F6FA5715B4D7}">
      <dgm:prSet/>
      <dgm:spPr/>
      <dgm:t>
        <a:bodyPr/>
        <a:lstStyle/>
        <a:p>
          <a:endParaRPr lang="en-US"/>
        </a:p>
      </dgm:t>
    </dgm:pt>
    <dgm:pt modelId="{93ACA3A6-E8AE-482A-B250-C540CA5023BB}" type="sibTrans" cxnId="{3F2C9DB9-C4E6-4A79-87AB-F6FA5715B4D7}">
      <dgm:prSet/>
      <dgm:spPr/>
      <dgm:t>
        <a:bodyPr/>
        <a:lstStyle/>
        <a:p>
          <a:endParaRPr lang="en-US"/>
        </a:p>
      </dgm:t>
    </dgm:pt>
    <dgm:pt modelId="{4AEB8903-664A-4BC6-8809-D26944CBBACF}">
      <dgm:prSet/>
      <dgm:spPr/>
      <dgm:t>
        <a:bodyPr/>
        <a:lstStyle/>
        <a:p>
          <a:r>
            <a:rPr lang="th-TH" dirty="0" smtClean="0"/>
            <a:t>ด้านบันเทิง</a:t>
          </a:r>
          <a:endParaRPr lang="en-US" dirty="0"/>
        </a:p>
      </dgm:t>
    </dgm:pt>
    <dgm:pt modelId="{A470E277-5A96-4AE6-A8C5-D40A8F0C0E0B}" type="parTrans" cxnId="{B0B2F7ED-FEC9-460C-A39B-06F4EA9761E8}">
      <dgm:prSet/>
      <dgm:spPr/>
      <dgm:t>
        <a:bodyPr/>
        <a:lstStyle/>
        <a:p>
          <a:endParaRPr lang="en-US"/>
        </a:p>
      </dgm:t>
    </dgm:pt>
    <dgm:pt modelId="{0F04726B-F35F-422D-872B-6B9F40980AE9}" type="sibTrans" cxnId="{B0B2F7ED-FEC9-460C-A39B-06F4EA9761E8}">
      <dgm:prSet/>
      <dgm:spPr/>
      <dgm:t>
        <a:bodyPr/>
        <a:lstStyle/>
        <a:p>
          <a:endParaRPr lang="en-US"/>
        </a:p>
      </dgm:t>
    </dgm:pt>
    <dgm:pt modelId="{202AD30A-6AC4-4D1A-9344-CB64A3F2B1EB}" type="pres">
      <dgm:prSet presAssocID="{B5DA1A8A-9519-4C4C-A021-F6CC55F7D0C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2589DC0-09C8-46B6-916A-A1B83A218456}" type="pres">
      <dgm:prSet presAssocID="{B5DA1A8A-9519-4C4C-A021-F6CC55F7D0C2}" presName="Name1" presStyleCnt="0"/>
      <dgm:spPr/>
    </dgm:pt>
    <dgm:pt modelId="{91C10994-1B16-4189-8DE7-BAB3756623CB}" type="pres">
      <dgm:prSet presAssocID="{B5DA1A8A-9519-4C4C-A021-F6CC55F7D0C2}" presName="cycle" presStyleCnt="0"/>
      <dgm:spPr/>
    </dgm:pt>
    <dgm:pt modelId="{A4AB94EE-6A7E-4C10-9D9C-302E1147D0BF}" type="pres">
      <dgm:prSet presAssocID="{B5DA1A8A-9519-4C4C-A021-F6CC55F7D0C2}" presName="srcNode" presStyleLbl="node1" presStyleIdx="0" presStyleCnt="4"/>
      <dgm:spPr/>
    </dgm:pt>
    <dgm:pt modelId="{9A9C7DDC-DE47-4E1C-B95B-8905786829AC}" type="pres">
      <dgm:prSet presAssocID="{B5DA1A8A-9519-4C4C-A021-F6CC55F7D0C2}" presName="conn" presStyleLbl="parChTrans1D2" presStyleIdx="0" presStyleCnt="1"/>
      <dgm:spPr/>
      <dgm:t>
        <a:bodyPr/>
        <a:lstStyle/>
        <a:p>
          <a:endParaRPr lang="en-US"/>
        </a:p>
      </dgm:t>
    </dgm:pt>
    <dgm:pt modelId="{A7B183A3-F4F0-4FD1-885C-09A0D52356CA}" type="pres">
      <dgm:prSet presAssocID="{B5DA1A8A-9519-4C4C-A021-F6CC55F7D0C2}" presName="extraNode" presStyleLbl="node1" presStyleIdx="0" presStyleCnt="4"/>
      <dgm:spPr/>
    </dgm:pt>
    <dgm:pt modelId="{9E4A8BF3-6608-4CB1-B61B-6EECDFDAE9BC}" type="pres">
      <dgm:prSet presAssocID="{B5DA1A8A-9519-4C4C-A021-F6CC55F7D0C2}" presName="dstNode" presStyleLbl="node1" presStyleIdx="0" presStyleCnt="4"/>
      <dgm:spPr/>
    </dgm:pt>
    <dgm:pt modelId="{5F123A52-853E-4C75-BFBC-74407EDD189C}" type="pres">
      <dgm:prSet presAssocID="{CD38AA53-6AD6-4918-AB3C-7CCAF68861D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08139-887E-4229-941D-02E65A661E71}" type="pres">
      <dgm:prSet presAssocID="{CD38AA53-6AD6-4918-AB3C-7CCAF68861DD}" presName="accent_1" presStyleCnt="0"/>
      <dgm:spPr/>
    </dgm:pt>
    <dgm:pt modelId="{0BFB6FDC-AF57-46F0-ACDB-44793D796110}" type="pres">
      <dgm:prSet presAssocID="{CD38AA53-6AD6-4918-AB3C-7CCAF68861DD}" presName="accentRepeatNode" presStyleLbl="solidFgAcc1" presStyleIdx="0" presStyleCnt="4"/>
      <dgm:spPr/>
    </dgm:pt>
    <dgm:pt modelId="{84656BF0-FC33-42EE-966B-0D3FA8DA03C6}" type="pres">
      <dgm:prSet presAssocID="{1FFD4F5B-24B9-4612-A938-1C45001AAFC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00F6-1B69-4E27-B0C7-FA7C38A71329}" type="pres">
      <dgm:prSet presAssocID="{1FFD4F5B-24B9-4612-A938-1C45001AAFC6}" presName="accent_2" presStyleCnt="0"/>
      <dgm:spPr/>
    </dgm:pt>
    <dgm:pt modelId="{16733C29-FC20-4288-8E3B-650A6280376B}" type="pres">
      <dgm:prSet presAssocID="{1FFD4F5B-24B9-4612-A938-1C45001AAFC6}" presName="accentRepeatNode" presStyleLbl="solidFgAcc1" presStyleIdx="1" presStyleCnt="4"/>
      <dgm:spPr/>
    </dgm:pt>
    <dgm:pt modelId="{BA0BB56C-E0FE-4D3A-800B-1162145B50EF}" type="pres">
      <dgm:prSet presAssocID="{4AEB8903-664A-4BC6-8809-D26944CBBAC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0EE11-B6BE-4040-A7EC-F1AF7C1B2178}" type="pres">
      <dgm:prSet presAssocID="{4AEB8903-664A-4BC6-8809-D26944CBBACF}" presName="accent_3" presStyleCnt="0"/>
      <dgm:spPr/>
    </dgm:pt>
    <dgm:pt modelId="{55D918CE-9C73-4E7A-A7D6-9329442716D2}" type="pres">
      <dgm:prSet presAssocID="{4AEB8903-664A-4BC6-8809-D26944CBBACF}" presName="accentRepeatNode" presStyleLbl="solidFgAcc1" presStyleIdx="2" presStyleCnt="4"/>
      <dgm:spPr/>
    </dgm:pt>
    <dgm:pt modelId="{F13088FA-DEC9-4D59-B56E-D547C41C9E7A}" type="pres">
      <dgm:prSet presAssocID="{9C9E5E62-82C5-4F11-9F48-0557FBA33BE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9679E-5C68-40E2-91B6-07BA48441A53}" type="pres">
      <dgm:prSet presAssocID="{9C9E5E62-82C5-4F11-9F48-0557FBA33BE6}" presName="accent_4" presStyleCnt="0"/>
      <dgm:spPr/>
    </dgm:pt>
    <dgm:pt modelId="{A16C9BDB-0F0F-4A9A-95F0-BB38B9E9D279}" type="pres">
      <dgm:prSet presAssocID="{9C9E5E62-82C5-4F11-9F48-0557FBA33BE6}" presName="accentRepeatNode" presStyleLbl="solidFgAcc1" presStyleIdx="3" presStyleCnt="4"/>
      <dgm:spPr/>
    </dgm:pt>
  </dgm:ptLst>
  <dgm:cxnLst>
    <dgm:cxn modelId="{05478A20-3A23-472E-AE0F-7EF34B418150}" type="presOf" srcId="{9C9E5E62-82C5-4F11-9F48-0557FBA33BE6}" destId="{F13088FA-DEC9-4D59-B56E-D547C41C9E7A}" srcOrd="0" destOrd="0" presId="urn:microsoft.com/office/officeart/2008/layout/VerticalCurvedList"/>
    <dgm:cxn modelId="{54EDFD18-96B5-4301-A181-883DCCF0DDB5}" type="presOf" srcId="{4AEB8903-664A-4BC6-8809-D26944CBBACF}" destId="{BA0BB56C-E0FE-4D3A-800B-1162145B50EF}" srcOrd="0" destOrd="0" presId="urn:microsoft.com/office/officeart/2008/layout/VerticalCurvedList"/>
    <dgm:cxn modelId="{83C85806-BF2F-4A2F-8564-9533105FCEA3}" type="presOf" srcId="{CD38AA53-6AD6-4918-AB3C-7CCAF68861DD}" destId="{5F123A52-853E-4C75-BFBC-74407EDD189C}" srcOrd="0" destOrd="0" presId="urn:microsoft.com/office/officeart/2008/layout/VerticalCurvedList"/>
    <dgm:cxn modelId="{3F2C9DB9-C4E6-4A79-87AB-F6FA5715B4D7}" srcId="{B5DA1A8A-9519-4C4C-A021-F6CC55F7D0C2}" destId="{9C9E5E62-82C5-4F11-9F48-0557FBA33BE6}" srcOrd="3" destOrd="0" parTransId="{CADBDAD4-5630-4181-AAA3-843AA45A6293}" sibTransId="{93ACA3A6-E8AE-482A-B250-C540CA5023BB}"/>
    <dgm:cxn modelId="{3E09D4D5-374C-486F-B621-7A13EBCB2861}" srcId="{B5DA1A8A-9519-4C4C-A021-F6CC55F7D0C2}" destId="{CD38AA53-6AD6-4918-AB3C-7CCAF68861DD}" srcOrd="0" destOrd="0" parTransId="{6E791AF2-0B0B-4224-AC0C-CB6C38B6CC06}" sibTransId="{6E3667D9-8AC3-474E-BEB8-1812522EE8D9}"/>
    <dgm:cxn modelId="{8D5B75F7-BCC2-4E8F-AD0A-0B781CE572DA}" type="presOf" srcId="{B5DA1A8A-9519-4C4C-A021-F6CC55F7D0C2}" destId="{202AD30A-6AC4-4D1A-9344-CB64A3F2B1EB}" srcOrd="0" destOrd="0" presId="urn:microsoft.com/office/officeart/2008/layout/VerticalCurvedList"/>
    <dgm:cxn modelId="{B28B96FC-6FD2-4C0D-AD8F-3EACBDE1F255}" srcId="{B5DA1A8A-9519-4C4C-A021-F6CC55F7D0C2}" destId="{1FFD4F5B-24B9-4612-A938-1C45001AAFC6}" srcOrd="1" destOrd="0" parTransId="{48D5A909-13A8-4CD4-8F54-81F4F786D25D}" sibTransId="{9A7A7176-F169-4DCD-A086-33EDFBD93DA6}"/>
    <dgm:cxn modelId="{B0B2F7ED-FEC9-460C-A39B-06F4EA9761E8}" srcId="{B5DA1A8A-9519-4C4C-A021-F6CC55F7D0C2}" destId="{4AEB8903-664A-4BC6-8809-D26944CBBACF}" srcOrd="2" destOrd="0" parTransId="{A470E277-5A96-4AE6-A8C5-D40A8F0C0E0B}" sibTransId="{0F04726B-F35F-422D-872B-6B9F40980AE9}"/>
    <dgm:cxn modelId="{7F744EE8-B3A3-426C-B1BC-62A136849731}" type="presOf" srcId="{6E3667D9-8AC3-474E-BEB8-1812522EE8D9}" destId="{9A9C7DDC-DE47-4E1C-B95B-8905786829AC}" srcOrd="0" destOrd="0" presId="urn:microsoft.com/office/officeart/2008/layout/VerticalCurvedList"/>
    <dgm:cxn modelId="{FC7A918B-AF3C-40B1-BCB5-CE19F5C640FF}" type="presOf" srcId="{1FFD4F5B-24B9-4612-A938-1C45001AAFC6}" destId="{84656BF0-FC33-42EE-966B-0D3FA8DA03C6}" srcOrd="0" destOrd="0" presId="urn:microsoft.com/office/officeart/2008/layout/VerticalCurvedList"/>
    <dgm:cxn modelId="{8FFBCAE4-BDDB-4A95-80DA-4EC42E162948}" type="presParOf" srcId="{202AD30A-6AC4-4D1A-9344-CB64A3F2B1EB}" destId="{B2589DC0-09C8-46B6-916A-A1B83A218456}" srcOrd="0" destOrd="0" presId="urn:microsoft.com/office/officeart/2008/layout/VerticalCurvedList"/>
    <dgm:cxn modelId="{3E0E3EC9-388B-49F3-B30B-B3C147CDBA7B}" type="presParOf" srcId="{B2589DC0-09C8-46B6-916A-A1B83A218456}" destId="{91C10994-1B16-4189-8DE7-BAB3756623CB}" srcOrd="0" destOrd="0" presId="urn:microsoft.com/office/officeart/2008/layout/VerticalCurvedList"/>
    <dgm:cxn modelId="{8F91A4C5-D0C4-47F4-BCE7-9B02F5BF936E}" type="presParOf" srcId="{91C10994-1B16-4189-8DE7-BAB3756623CB}" destId="{A4AB94EE-6A7E-4C10-9D9C-302E1147D0BF}" srcOrd="0" destOrd="0" presId="urn:microsoft.com/office/officeart/2008/layout/VerticalCurvedList"/>
    <dgm:cxn modelId="{546E689B-962B-43CB-AAA1-1BFBDBB6014B}" type="presParOf" srcId="{91C10994-1B16-4189-8DE7-BAB3756623CB}" destId="{9A9C7DDC-DE47-4E1C-B95B-8905786829AC}" srcOrd="1" destOrd="0" presId="urn:microsoft.com/office/officeart/2008/layout/VerticalCurvedList"/>
    <dgm:cxn modelId="{D3517BE2-D784-445B-8F6D-85DB78E42B29}" type="presParOf" srcId="{91C10994-1B16-4189-8DE7-BAB3756623CB}" destId="{A7B183A3-F4F0-4FD1-885C-09A0D52356CA}" srcOrd="2" destOrd="0" presId="urn:microsoft.com/office/officeart/2008/layout/VerticalCurvedList"/>
    <dgm:cxn modelId="{D9A51A10-2575-4858-94CE-7D8FC449644A}" type="presParOf" srcId="{91C10994-1B16-4189-8DE7-BAB3756623CB}" destId="{9E4A8BF3-6608-4CB1-B61B-6EECDFDAE9BC}" srcOrd="3" destOrd="0" presId="urn:microsoft.com/office/officeart/2008/layout/VerticalCurvedList"/>
    <dgm:cxn modelId="{AC9A307B-C923-4784-B28B-B75DC952780D}" type="presParOf" srcId="{B2589DC0-09C8-46B6-916A-A1B83A218456}" destId="{5F123A52-853E-4C75-BFBC-74407EDD189C}" srcOrd="1" destOrd="0" presId="urn:microsoft.com/office/officeart/2008/layout/VerticalCurvedList"/>
    <dgm:cxn modelId="{A4076388-300E-4885-8740-7AEAEE32CF65}" type="presParOf" srcId="{B2589DC0-09C8-46B6-916A-A1B83A218456}" destId="{DB008139-887E-4229-941D-02E65A661E71}" srcOrd="2" destOrd="0" presId="urn:microsoft.com/office/officeart/2008/layout/VerticalCurvedList"/>
    <dgm:cxn modelId="{C0349B8C-154A-40B5-A726-16486EAA2319}" type="presParOf" srcId="{DB008139-887E-4229-941D-02E65A661E71}" destId="{0BFB6FDC-AF57-46F0-ACDB-44793D796110}" srcOrd="0" destOrd="0" presId="urn:microsoft.com/office/officeart/2008/layout/VerticalCurvedList"/>
    <dgm:cxn modelId="{6452C64B-9B84-413A-96F1-98E224CCC492}" type="presParOf" srcId="{B2589DC0-09C8-46B6-916A-A1B83A218456}" destId="{84656BF0-FC33-42EE-966B-0D3FA8DA03C6}" srcOrd="3" destOrd="0" presId="urn:microsoft.com/office/officeart/2008/layout/VerticalCurvedList"/>
    <dgm:cxn modelId="{BD89F1BE-A7D7-4E42-959F-9D31927B7853}" type="presParOf" srcId="{B2589DC0-09C8-46B6-916A-A1B83A218456}" destId="{F97900F6-1B69-4E27-B0C7-FA7C38A71329}" srcOrd="4" destOrd="0" presId="urn:microsoft.com/office/officeart/2008/layout/VerticalCurvedList"/>
    <dgm:cxn modelId="{5C79C7A3-93C6-4E59-9998-D5F667678BDD}" type="presParOf" srcId="{F97900F6-1B69-4E27-B0C7-FA7C38A71329}" destId="{16733C29-FC20-4288-8E3B-650A6280376B}" srcOrd="0" destOrd="0" presId="urn:microsoft.com/office/officeart/2008/layout/VerticalCurvedList"/>
    <dgm:cxn modelId="{D3549283-B15D-4BDB-BB18-B1EFFFF76CFC}" type="presParOf" srcId="{B2589DC0-09C8-46B6-916A-A1B83A218456}" destId="{BA0BB56C-E0FE-4D3A-800B-1162145B50EF}" srcOrd="5" destOrd="0" presId="urn:microsoft.com/office/officeart/2008/layout/VerticalCurvedList"/>
    <dgm:cxn modelId="{D694784D-611C-44D9-BED4-501F2B6D0615}" type="presParOf" srcId="{B2589DC0-09C8-46B6-916A-A1B83A218456}" destId="{7320EE11-B6BE-4040-A7EC-F1AF7C1B2178}" srcOrd="6" destOrd="0" presId="urn:microsoft.com/office/officeart/2008/layout/VerticalCurvedList"/>
    <dgm:cxn modelId="{24B29B39-A1A8-4343-A9A0-840DC51915C6}" type="presParOf" srcId="{7320EE11-B6BE-4040-A7EC-F1AF7C1B2178}" destId="{55D918CE-9C73-4E7A-A7D6-9329442716D2}" srcOrd="0" destOrd="0" presId="urn:microsoft.com/office/officeart/2008/layout/VerticalCurvedList"/>
    <dgm:cxn modelId="{AA2BEC23-5F1E-4774-9450-CFF7DBB0D005}" type="presParOf" srcId="{B2589DC0-09C8-46B6-916A-A1B83A218456}" destId="{F13088FA-DEC9-4D59-B56E-D547C41C9E7A}" srcOrd="7" destOrd="0" presId="urn:microsoft.com/office/officeart/2008/layout/VerticalCurvedList"/>
    <dgm:cxn modelId="{78CE36A0-9B0E-4FAA-9BB1-C6F4055F5BB0}" type="presParOf" srcId="{B2589DC0-09C8-46B6-916A-A1B83A218456}" destId="{4ED9679E-5C68-40E2-91B6-07BA48441A53}" srcOrd="8" destOrd="0" presId="urn:microsoft.com/office/officeart/2008/layout/VerticalCurvedList"/>
    <dgm:cxn modelId="{9FA01FB4-37CA-4440-88FD-BF46220F2376}" type="presParOf" srcId="{4ED9679E-5C68-40E2-91B6-07BA48441A53}" destId="{A16C9BDB-0F0F-4A9A-95F0-BB38B9E9D2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60B7F-BE67-4057-83CE-4EE79A4F0CA5}">
      <dsp:nvSpPr>
        <dsp:cNvPr id="0" name=""/>
        <dsp:cNvSpPr/>
      </dsp:nvSpPr>
      <dsp:spPr>
        <a:xfrm rot="5400000">
          <a:off x="4983282" y="121648"/>
          <a:ext cx="1865196" cy="162272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/>
            <a:t>ภาพนิ่ง</a:t>
          </a:r>
          <a:endParaRPr lang="en-US" sz="2000" kern="1200" dirty="0"/>
        </a:p>
      </dsp:txBody>
      <dsp:txXfrm rot="-5400000">
        <a:off x="5357394" y="291070"/>
        <a:ext cx="1116972" cy="1283876"/>
      </dsp:txXfrm>
    </dsp:sp>
    <dsp:sp modelId="{74010549-AD38-4DA2-8145-FA8D0FDFCB50}">
      <dsp:nvSpPr>
        <dsp:cNvPr id="0" name=""/>
        <dsp:cNvSpPr/>
      </dsp:nvSpPr>
      <dsp:spPr>
        <a:xfrm>
          <a:off x="6776481" y="373450"/>
          <a:ext cx="2081558" cy="111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776481" y="373450"/>
        <a:ext cx="2081558" cy="1119117"/>
      </dsp:txXfrm>
    </dsp:sp>
    <dsp:sp modelId="{C018A90C-3B5F-43EA-984D-A4EC03E744AD}">
      <dsp:nvSpPr>
        <dsp:cNvPr id="0" name=""/>
        <dsp:cNvSpPr/>
      </dsp:nvSpPr>
      <dsp:spPr>
        <a:xfrm rot="5400000">
          <a:off x="3230743" y="121648"/>
          <a:ext cx="1865196" cy="162272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500" kern="1200" dirty="0" smtClean="0"/>
            <a:t>ตัวอักษร</a:t>
          </a:r>
          <a:endParaRPr lang="en-US" sz="2500" kern="1200" dirty="0"/>
        </a:p>
      </dsp:txBody>
      <dsp:txXfrm rot="-5400000">
        <a:off x="3604855" y="291070"/>
        <a:ext cx="1116972" cy="1283876"/>
      </dsp:txXfrm>
    </dsp:sp>
    <dsp:sp modelId="{0BA1C55C-1562-4820-B031-B232DD857759}">
      <dsp:nvSpPr>
        <dsp:cNvPr id="0" name=""/>
        <dsp:cNvSpPr/>
      </dsp:nvSpPr>
      <dsp:spPr>
        <a:xfrm rot="5400000">
          <a:off x="4103655" y="1704827"/>
          <a:ext cx="1865196" cy="162272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kern="1200" dirty="0" smtClean="0"/>
            <a:t>เสียง</a:t>
          </a:r>
          <a:endParaRPr lang="en-US" sz="3400" kern="1200" dirty="0"/>
        </a:p>
      </dsp:txBody>
      <dsp:txXfrm rot="-5400000">
        <a:off x="4477767" y="1874249"/>
        <a:ext cx="1116972" cy="1283876"/>
      </dsp:txXfrm>
    </dsp:sp>
    <dsp:sp modelId="{8C72BD3D-BB77-4012-83BC-CB65F7AA2E4E}">
      <dsp:nvSpPr>
        <dsp:cNvPr id="0" name=""/>
        <dsp:cNvSpPr/>
      </dsp:nvSpPr>
      <dsp:spPr>
        <a:xfrm>
          <a:off x="2143334" y="1956628"/>
          <a:ext cx="2014411" cy="111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2143334" y="1956628"/>
        <a:ext cx="2014411" cy="1119117"/>
      </dsp:txXfrm>
    </dsp:sp>
    <dsp:sp modelId="{51C5BE67-83C9-493B-BAFF-29A2DEC85BF9}">
      <dsp:nvSpPr>
        <dsp:cNvPr id="0" name=""/>
        <dsp:cNvSpPr/>
      </dsp:nvSpPr>
      <dsp:spPr>
        <a:xfrm rot="5400000">
          <a:off x="5856193" y="1704827"/>
          <a:ext cx="1865196" cy="162272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6230305" y="1874249"/>
        <a:ext cx="1116972" cy="1283876"/>
      </dsp:txXfrm>
    </dsp:sp>
    <dsp:sp modelId="{D95B837D-14FE-4935-A891-3DAF74CEC752}">
      <dsp:nvSpPr>
        <dsp:cNvPr id="0" name=""/>
        <dsp:cNvSpPr/>
      </dsp:nvSpPr>
      <dsp:spPr>
        <a:xfrm rot="5400000">
          <a:off x="4983282" y="3288005"/>
          <a:ext cx="1865196" cy="162272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วิดีโอ</a:t>
          </a:r>
          <a:endParaRPr lang="en-US" sz="3400" kern="1200" dirty="0"/>
        </a:p>
      </dsp:txBody>
      <dsp:txXfrm rot="-5400000">
        <a:off x="5357394" y="3457427"/>
        <a:ext cx="1116972" cy="1283876"/>
      </dsp:txXfrm>
    </dsp:sp>
    <dsp:sp modelId="{DE1E9D71-584E-4F7B-816A-67F4F2B3D0DD}">
      <dsp:nvSpPr>
        <dsp:cNvPr id="0" name=""/>
        <dsp:cNvSpPr/>
      </dsp:nvSpPr>
      <dsp:spPr>
        <a:xfrm>
          <a:off x="6776481" y="3539807"/>
          <a:ext cx="2081558" cy="1119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776481" y="3539807"/>
        <a:ext cx="2081558" cy="1119117"/>
      </dsp:txXfrm>
    </dsp:sp>
    <dsp:sp modelId="{EE9AB811-3778-44F3-841E-2E7C86BAFA78}">
      <dsp:nvSpPr>
        <dsp:cNvPr id="0" name=""/>
        <dsp:cNvSpPr/>
      </dsp:nvSpPr>
      <dsp:spPr>
        <a:xfrm rot="5400000">
          <a:off x="3230743" y="3288005"/>
          <a:ext cx="1865196" cy="162272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Animation</a:t>
          </a:r>
          <a:endParaRPr lang="en-US" sz="1900" kern="1200" dirty="0"/>
        </a:p>
      </dsp:txBody>
      <dsp:txXfrm rot="-5400000">
        <a:off x="3604855" y="3457427"/>
        <a:ext cx="1116972" cy="1283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C7DDC-DE47-4E1C-B95B-8905786829AC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23A52-853E-4C75-BFBC-74407EDD189C}">
      <dsp:nvSpPr>
        <dsp:cNvPr id="0" name=""/>
        <dsp:cNvSpPr/>
      </dsp:nvSpPr>
      <dsp:spPr>
        <a:xfrm>
          <a:off x="610504" y="416587"/>
          <a:ext cx="4691363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/>
            <a:t>ด้านการศึกษา</a:t>
          </a:r>
          <a:endParaRPr lang="en-US" sz="3500" kern="1200" dirty="0"/>
        </a:p>
      </dsp:txBody>
      <dsp:txXfrm>
        <a:off x="610504" y="416587"/>
        <a:ext cx="4691363" cy="833607"/>
      </dsp:txXfrm>
    </dsp:sp>
    <dsp:sp modelId="{0BFB6FDC-AF57-46F0-ACDB-44793D796110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56BF0-FC33-42EE-966B-0D3FA8DA03C6}">
      <dsp:nvSpPr>
        <dsp:cNvPr id="0" name=""/>
        <dsp:cNvSpPr/>
      </dsp:nvSpPr>
      <dsp:spPr>
        <a:xfrm>
          <a:off x="1088431" y="1667215"/>
          <a:ext cx="4213436" cy="833607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/>
            <a:t>ด้านการอบรม</a:t>
          </a:r>
          <a:endParaRPr lang="en-US" sz="3500" kern="1200" dirty="0"/>
        </a:p>
      </dsp:txBody>
      <dsp:txXfrm>
        <a:off x="1088431" y="1667215"/>
        <a:ext cx="4213436" cy="833607"/>
      </dsp:txXfrm>
    </dsp:sp>
    <dsp:sp modelId="{16733C29-FC20-4288-8E3B-650A6280376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BB56C-E0FE-4D3A-800B-1162145B50EF}">
      <dsp:nvSpPr>
        <dsp:cNvPr id="0" name=""/>
        <dsp:cNvSpPr/>
      </dsp:nvSpPr>
      <dsp:spPr>
        <a:xfrm>
          <a:off x="1088431" y="2917843"/>
          <a:ext cx="4213436" cy="833607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/>
            <a:t>ด้านบันเทิง</a:t>
          </a:r>
          <a:endParaRPr lang="en-US" sz="3500" kern="1200" dirty="0"/>
        </a:p>
      </dsp:txBody>
      <dsp:txXfrm>
        <a:off x="1088431" y="2917843"/>
        <a:ext cx="4213436" cy="833607"/>
      </dsp:txXfrm>
    </dsp:sp>
    <dsp:sp modelId="{55D918CE-9C73-4E7A-A7D6-9329442716D2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3088FA-DEC9-4D59-B56E-D547C41C9E7A}">
      <dsp:nvSpPr>
        <dsp:cNvPr id="0" name=""/>
        <dsp:cNvSpPr/>
      </dsp:nvSpPr>
      <dsp:spPr>
        <a:xfrm>
          <a:off x="610504" y="4168472"/>
          <a:ext cx="4691363" cy="83360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kern="1200" dirty="0" smtClean="0"/>
            <a:t>ด้านธุรกิจ</a:t>
          </a:r>
          <a:endParaRPr lang="en-US" sz="3500" kern="1200" dirty="0"/>
        </a:p>
      </dsp:txBody>
      <dsp:txXfrm>
        <a:off x="610504" y="4168472"/>
        <a:ext cx="4691363" cy="833607"/>
      </dsp:txXfrm>
    </dsp:sp>
    <dsp:sp modelId="{A16C9BDB-0F0F-4A9A-95F0-BB38B9E9D279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60000"/>
                </a:srgbClr>
              </a:gs>
              <a:gs pos="0">
                <a:schemeClr val="bg1">
                  <a:alpha val="50000"/>
                </a:schemeClr>
              </a:gs>
              <a:gs pos="100000">
                <a:srgbClr val="92D05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60000"/>
                </a:srgbClr>
              </a:gs>
              <a:gs pos="0">
                <a:schemeClr val="bg1">
                  <a:alpha val="50000"/>
                </a:schemeClr>
              </a:gs>
              <a:gs pos="100000">
                <a:srgbClr val="92D05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DBE9-62C3-4404-9D00-F163EE5E2303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diagramData" Target="../diagrams/data2.xml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hdphoto" Target="../media/hdphoto4.wdp"/><Relationship Id="rId5" Type="http://schemas.openxmlformats.org/officeDocument/2006/relationships/diagramColors" Target="../diagrams/colors2.xml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png"/><Relationship Id="rId1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Autofit/>
          </a:bodyPr>
          <a:lstStyle/>
          <a:p>
            <a:r>
              <a:rPr lang="th-TH" sz="4800" dirty="0" smtClean="0"/>
              <a:t>บทที่ </a:t>
            </a:r>
            <a:r>
              <a:rPr lang="en-US" sz="4800" dirty="0" smtClean="0"/>
              <a:t>7 </a:t>
            </a:r>
            <a:r>
              <a:rPr lang="th-TH" sz="4800" dirty="0" smtClean="0"/>
              <a:t>มัลติมีเดีย </a:t>
            </a:r>
            <a:r>
              <a:rPr lang="en-US" sz="4800" dirty="0" smtClean="0"/>
              <a:t>(</a:t>
            </a:r>
            <a:r>
              <a:rPr lang="en-US" sz="4400" dirty="0" smtClean="0"/>
              <a:t>Multimedia)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2000" dirty="0" smtClean="0"/>
              <a:t>รายวิชา ทท</a:t>
            </a:r>
            <a:r>
              <a:rPr lang="en-US" sz="2000" dirty="0" smtClean="0"/>
              <a:t>101 </a:t>
            </a:r>
            <a:r>
              <a:rPr lang="th-TH" sz="2000" dirty="0" smtClean="0"/>
              <a:t>เทคโนโลยีสารสนเทศและนวัตกรรมการสื่อสารทางการท่องเที่ยว</a:t>
            </a:r>
            <a:endParaRPr lang="en-US" sz="2000" dirty="0" smtClean="0"/>
          </a:p>
          <a:p>
            <a:r>
              <a:rPr lang="th-TH" sz="2000" dirty="0" smtClean="0"/>
              <a:t>อ.อภิพงศ์ ปิงยศ</a:t>
            </a:r>
          </a:p>
          <a:p>
            <a:r>
              <a:rPr lang="th-TH" sz="2000" dirty="0" smtClean="0"/>
              <a:t>มหาวิทยาลัยแม่โจ้</a:t>
            </a:r>
            <a:r>
              <a:rPr lang="en-US" sz="2000" dirty="0" smtClean="0"/>
              <a:t>-</a:t>
            </a:r>
            <a:r>
              <a:rPr lang="th-TH" sz="2000" dirty="0" smtClean="0"/>
              <a:t>แพร่ เฉลิมพระเกียรติ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6" y="5152697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3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วิดีโอ </a:t>
            </a:r>
            <a:r>
              <a:rPr lang="en-US" dirty="0" smtClean="0"/>
              <a:t>(Video)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เป็นภาพเคลื่อนไหวที่ได้จากการ</a:t>
            </a:r>
            <a:r>
              <a:rPr lang="th-TH" sz="3200" dirty="0" smtClean="0">
                <a:solidFill>
                  <a:srgbClr val="FFFF00"/>
                </a:solidFill>
              </a:rPr>
              <a:t>บันทึก หรือถ่ายทำ </a:t>
            </a:r>
            <a:r>
              <a:rPr lang="th-TH" sz="3200" dirty="0" smtClean="0"/>
              <a:t>เป็นสื่อที่ใช้พื้นที่ในการจัดเก็บค่อนข้างมากจำเป็นต้องใช้กระบวนการ       บีบอัด </a:t>
            </a:r>
            <a:r>
              <a:rPr lang="en-US" sz="3200" dirty="0" smtClean="0"/>
              <a:t>(Compression) </a:t>
            </a:r>
            <a:r>
              <a:rPr lang="th-TH" sz="3200" dirty="0" smtClean="0"/>
              <a:t>       เพื่อทำให้ไฟล์เล็กลง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905667" cy="3443385"/>
          </a:xfrm>
        </p:spPr>
      </p:pic>
      <p:sp>
        <p:nvSpPr>
          <p:cNvPr id="6" name="TextBox 5"/>
          <p:cNvSpPr txBox="1"/>
          <p:nvPr/>
        </p:nvSpPr>
        <p:spPr>
          <a:xfrm>
            <a:off x="7267658" y="5562600"/>
            <a:ext cx="3562350" cy="1006942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60000"/>
                </a:srgbClr>
              </a:gs>
              <a:gs pos="0">
                <a:schemeClr val="bg1">
                  <a:alpha val="50000"/>
                </a:schemeClr>
              </a:gs>
              <a:gs pos="100000">
                <a:srgbClr val="92D05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Filetype</a:t>
            </a:r>
            <a:endParaRPr lang="en-US" sz="3200" b="1" dirty="0">
              <a:solidFill>
                <a:srgbClr val="FFFF00"/>
              </a:solidFill>
            </a:endParaRPr>
          </a:p>
          <a:p>
            <a:pPr algn="ctr"/>
            <a:r>
              <a:rPr lang="en-US" dirty="0"/>
              <a:t>MP4, MOV, AVI</a:t>
            </a:r>
          </a:p>
        </p:txBody>
      </p:sp>
    </p:spTree>
    <p:extLst>
      <p:ext uri="{BB962C8B-B14F-4D97-AF65-F5344CB8AC3E}">
        <p14:creationId xmlns:p14="http://schemas.microsoft.com/office/powerpoint/2010/main" val="36905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21692"/>
          </a:xfrm>
        </p:spPr>
        <p:txBody>
          <a:bodyPr/>
          <a:lstStyle/>
          <a:p>
            <a:r>
              <a:rPr lang="en-US" dirty="0" smtClean="0"/>
              <a:t>Multimedia Hardware</a:t>
            </a:r>
            <a:endParaRPr lang="en-US" dirty="0"/>
          </a:p>
        </p:txBody>
      </p:sp>
      <p:pic>
        <p:nvPicPr>
          <p:cNvPr id="8194" name="Picture 2" descr="Image result for video camer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774" y="2029855"/>
            <a:ext cx="2981325" cy="19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sc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728" y="2029855"/>
            <a:ext cx="3540124" cy="19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318" y="2029855"/>
            <a:ext cx="1930770" cy="19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micro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4164495"/>
            <a:ext cx="2356634" cy="235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speak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91" y="4164495"/>
            <a:ext cx="3105281" cy="23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Image result for came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07" y="2029855"/>
            <a:ext cx="2896155" cy="19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Image result for plot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62" y="4164495"/>
            <a:ext cx="3291970" cy="235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Image result for prin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685" y="4343363"/>
            <a:ext cx="2408312" cy="180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5774" y="1690688"/>
            <a:ext cx="2981325" cy="339167"/>
          </a:xfrm>
          <a:prstGeom prst="rect">
            <a:avLst/>
          </a:prstGeom>
          <a:solidFill>
            <a:srgbClr val="404040">
              <a:alpha val="65098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VDO Camera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48751" y="1690687"/>
            <a:ext cx="2981325" cy="339167"/>
          </a:xfrm>
          <a:prstGeom prst="rect">
            <a:avLst/>
          </a:prstGeom>
          <a:solidFill>
            <a:srgbClr val="404040">
              <a:alpha val="65098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Photo Camera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51728" y="1653283"/>
            <a:ext cx="3540124" cy="376571"/>
          </a:xfrm>
          <a:prstGeom prst="rect">
            <a:avLst/>
          </a:prstGeom>
          <a:solidFill>
            <a:srgbClr val="404040">
              <a:alpha val="65098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Scanner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085318" y="1647117"/>
            <a:ext cx="1930770" cy="382737"/>
          </a:xfrm>
          <a:prstGeom prst="rect">
            <a:avLst/>
          </a:prstGeom>
          <a:solidFill>
            <a:srgbClr val="404040">
              <a:alpha val="65098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Drawing Tablet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5774" y="6521129"/>
            <a:ext cx="2356634" cy="336871"/>
          </a:xfrm>
          <a:prstGeom prst="rect">
            <a:avLst/>
          </a:prstGeom>
          <a:solidFill>
            <a:srgbClr val="404040">
              <a:alpha val="65098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Microphone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69291" y="6521129"/>
            <a:ext cx="3105282" cy="336871"/>
          </a:xfrm>
          <a:prstGeom prst="rect">
            <a:avLst/>
          </a:prstGeom>
          <a:solidFill>
            <a:srgbClr val="404040">
              <a:alpha val="65098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Speaker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58260" y="6521128"/>
            <a:ext cx="3291972" cy="336872"/>
          </a:xfrm>
          <a:prstGeom prst="rect">
            <a:avLst/>
          </a:prstGeom>
          <a:solidFill>
            <a:srgbClr val="404040">
              <a:alpha val="65098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Plotter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747685" y="6514962"/>
            <a:ext cx="2408312" cy="343038"/>
          </a:xfrm>
          <a:prstGeom prst="rect">
            <a:avLst/>
          </a:prstGeom>
          <a:solidFill>
            <a:srgbClr val="404040">
              <a:alpha val="65098"/>
            </a:srgb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3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การประยุกต์ใช้งานมัลติมีเดีย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4599671"/>
              </p:ext>
            </p:extLst>
          </p:nvPr>
        </p:nvGraphicFramePr>
        <p:xfrm>
          <a:off x="946150" y="1626669"/>
          <a:ext cx="53784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Image result for educatio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" b="100000" l="1429" r="99048">
                        <a14:foregroundMark x1="39881" y1="66333" x2="39881" y2="6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051103"/>
            <a:ext cx="1160144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82" y="3262894"/>
            <a:ext cx="826453" cy="82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lay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>
                        <a14:foregroundMark x1="49417" y1="48889" x2="49417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234" y="4538422"/>
            <a:ext cx="1615748" cy="8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68" y="5827075"/>
            <a:ext cx="777875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lated ima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1626669"/>
            <a:ext cx="2466975" cy="167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stCxn id="1038" idx="1"/>
          </p:cNvCxnSpPr>
          <p:nvPr/>
        </p:nvCxnSpPr>
        <p:spPr>
          <a:xfrm flipH="1">
            <a:off x="6248400" y="2465441"/>
            <a:ext cx="3381375" cy="205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Image result for tele traini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2816615"/>
            <a:ext cx="2717957" cy="186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>
            <a:stCxn id="1040" idx="1"/>
          </p:cNvCxnSpPr>
          <p:nvPr/>
        </p:nvCxnSpPr>
        <p:spPr>
          <a:xfrm flipH="1">
            <a:off x="6286500" y="3747569"/>
            <a:ext cx="5143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18" descr="Image result for netflix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4235481"/>
            <a:ext cx="2466975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>
            <a:stCxn id="1042" idx="1"/>
          </p:cNvCxnSpPr>
          <p:nvPr/>
        </p:nvCxnSpPr>
        <p:spPr>
          <a:xfrm flipH="1" flipV="1">
            <a:off x="6248400" y="5019675"/>
            <a:ext cx="3381375" cy="3813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286500" y="6166919"/>
            <a:ext cx="5143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Image result for lazada ads 2.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283828"/>
            <a:ext cx="2717957" cy="148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88901" cy="6858000"/>
          </a:xfrm>
          <a:prstGeom prst="rect">
            <a:avLst/>
          </a:prstGeom>
          <a:solidFill>
            <a:srgbClr val="152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à¸à¸µà¸¢à¹, à¸à¸²à¸£à¸à¸£à¸°à¸à¸¸à¸¡à¹à¸à¸´à¸à¸à¸à¸´à¸à¸±à¸à¸´à¸à¸²à¸£, à¸à¹à¸²à¸, à¹à¸à¸£à¸·à¹à¸­à¸à¸¡à¸·à¸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901" y="0"/>
            <a:ext cx="10303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228725"/>
            <a:ext cx="12192000" cy="3895725"/>
          </a:xfrm>
          <a:prstGeom prst="rect">
            <a:avLst/>
          </a:prstGeom>
          <a:solidFill>
            <a:srgbClr val="5F5F5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“Tell me and I forget. 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Teach me and I remember.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Involve me and I learn.”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Benjamin </a:t>
            </a:r>
            <a:r>
              <a:rPr lang="en-US" sz="3200" b="1" dirty="0" err="1" smtClean="0">
                <a:solidFill>
                  <a:schemeClr val="bg1"/>
                </a:solidFill>
              </a:rPr>
              <a:t>Flanklin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Image result for à¸´benjamin frank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430"/>
            <a:ext cx="3234687" cy="3312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ความหมายของมัติมีเดีย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Multi (</a:t>
            </a:r>
            <a:r>
              <a:rPr lang="th-TH" sz="3200" b="1" dirty="0" smtClean="0"/>
              <a:t>หลาย</a:t>
            </a:r>
            <a:r>
              <a:rPr lang="en-US" sz="3200" b="1" dirty="0" smtClean="0"/>
              <a:t>)</a:t>
            </a:r>
            <a:r>
              <a:rPr lang="th-TH" sz="3200" b="1" dirty="0" smtClean="0"/>
              <a:t> </a:t>
            </a:r>
            <a:r>
              <a:rPr lang="en-US" sz="3200" b="1" dirty="0" smtClean="0"/>
              <a:t>+ Media</a:t>
            </a:r>
            <a:r>
              <a:rPr lang="th-TH" sz="3200" b="1" dirty="0" smtClean="0"/>
              <a:t> (สื่อ)</a:t>
            </a:r>
          </a:p>
          <a:p>
            <a:pPr marL="0" indent="0">
              <a:buNone/>
            </a:pPr>
            <a:r>
              <a:rPr lang="th-TH" dirty="0" smtClean="0"/>
              <a:t>การใช้สื่อมากกว่าหนึ่งสื่อ              มาผสมผสานกันเพื่อนำเสนอสารสนเทศ</a:t>
            </a:r>
          </a:p>
          <a:p>
            <a:pPr marL="0" indent="0">
              <a:buNone/>
            </a:pPr>
            <a:r>
              <a:rPr lang="th-TH" dirty="0" smtClean="0"/>
              <a:t>ภาษาไทยเรียกว่า </a:t>
            </a:r>
            <a:r>
              <a:rPr lang="th-TH" sz="3600" dirty="0" smtClean="0">
                <a:solidFill>
                  <a:srgbClr val="FF0000"/>
                </a:solidFill>
              </a:rPr>
              <a:t>“สื่อประสม”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Image result for multimed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23751"/>
            <a:ext cx="5963774" cy="296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ประเภทของสื่อต่าง ๆ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6325432"/>
              </p:ext>
            </p:extLst>
          </p:nvPr>
        </p:nvGraphicFramePr>
        <p:xfrm>
          <a:off x="838199" y="1825624"/>
          <a:ext cx="11001375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Image result for text fo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825625"/>
            <a:ext cx="3000137" cy="1450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stCxn id="1026" idx="3"/>
          </p:cNvCxnSpPr>
          <p:nvPr/>
        </p:nvCxnSpPr>
        <p:spPr>
          <a:xfrm>
            <a:off x="3203337" y="2551113"/>
            <a:ext cx="997188" cy="21113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à¸à¸·à¸, à¸à¸¥à¹à¸­à¸, à¸à¹à¸²à¸à¸ à¸²à¸, à¸ à¸²à¸, à¸à¸¥à¸²à¸à¹à¸à¹à¸, à¹à¸à¹à¸¡à¸·à¸­à¸, à¹à¸à¸à¸à¸­à¸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28124" y="1807633"/>
            <a:ext cx="2968625" cy="197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>
            <a:endCxn id="1028" idx="3"/>
          </p:cNvCxnSpPr>
          <p:nvPr/>
        </p:nvCxnSpPr>
        <p:spPr>
          <a:xfrm>
            <a:off x="7572375" y="2762250"/>
            <a:ext cx="1555749" cy="3492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s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370262"/>
            <a:ext cx="2911475" cy="163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>
            <a:stCxn id="1030" idx="3"/>
          </p:cNvCxnSpPr>
          <p:nvPr/>
        </p:nvCxnSpPr>
        <p:spPr>
          <a:xfrm flipV="1">
            <a:off x="3114675" y="4179885"/>
            <a:ext cx="1990725" cy="923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how to train your dragon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081072"/>
            <a:ext cx="2568575" cy="1703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>
            <a:stCxn id="1032" idx="3"/>
          </p:cNvCxnSpPr>
          <p:nvPr/>
        </p:nvCxnSpPr>
        <p:spPr>
          <a:xfrm flipV="1">
            <a:off x="2771775" y="5911251"/>
            <a:ext cx="1428750" cy="2173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Image result for captain marvel post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087" y="4747786"/>
            <a:ext cx="3055662" cy="20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>
            <a:endCxn id="1034" idx="1"/>
          </p:cNvCxnSpPr>
          <p:nvPr/>
        </p:nvCxnSpPr>
        <p:spPr>
          <a:xfrm flipV="1">
            <a:off x="7572375" y="5766340"/>
            <a:ext cx="1468712" cy="1449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5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ตัวอักษร </a:t>
            </a:r>
            <a:r>
              <a:rPr lang="en-US" dirty="0" smtClean="0"/>
              <a:t>(Text)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ตัวอักษรสามารถสื่อให้ผู้รับสารสามารถเข้าใจในสิ่งที่ผู้ส่งสารต้องการที่จะสื่อสารได้</a:t>
            </a:r>
          </a:p>
          <a:p>
            <a:pPr marL="0" indent="0">
              <a:buNone/>
            </a:pPr>
            <a:r>
              <a:rPr lang="th-TH" dirty="0" smtClean="0"/>
              <a:t>นอกจากจะเข้าใจแล้วยังสื่อได้ถึงอารมณ์และความรู้สึกได้ด้วย</a:t>
            </a:r>
            <a:endParaRPr lang="en-US" dirty="0"/>
          </a:p>
        </p:txBody>
      </p:sp>
      <p:pic>
        <p:nvPicPr>
          <p:cNvPr id="7" name="Picture 4" descr="http://image.shutterstock.com/display_pic_with_logo/615877/115071196/stock-vector-pixel-print-font-monochrome-vector-symbols-alphabet-115071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313" y="4479849"/>
            <a:ext cx="2275713" cy="21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f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205" y="1825625"/>
            <a:ext cx="3715069" cy="2478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'm ok tex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21" y="4439410"/>
            <a:ext cx="3221671" cy="181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ภาพนิ่ง </a:t>
            </a:r>
            <a:r>
              <a:rPr lang="en-US" dirty="0" smtClean="0"/>
              <a:t>(Still Image)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64135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 smtClean="0"/>
              <a:t>ภาพถ่าย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641350"/>
          </a:xfrm>
        </p:spPr>
        <p:txBody>
          <a:bodyPr/>
          <a:lstStyle/>
          <a:p>
            <a:pPr marL="0" indent="0" algn="ctr">
              <a:buNone/>
            </a:pPr>
            <a:r>
              <a:rPr lang="th-TH" dirty="0" smtClean="0"/>
              <a:t>กราฟิก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5902"/>
            <a:ext cx="5181600" cy="336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Image result for graphic arena of valor malo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98602"/>
            <a:ext cx="5181600" cy="291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ชนิดของภาพนิ่ง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660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Bitmap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660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Vector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1925" y="2952750"/>
            <a:ext cx="5857875" cy="3443916"/>
            <a:chOff x="609600" y="2752725"/>
            <a:chExt cx="5200650" cy="3057525"/>
          </a:xfrm>
        </p:grpSpPr>
        <p:sp>
          <p:nvSpPr>
            <p:cNvPr id="5" name="Rectangle 4"/>
            <p:cNvSpPr/>
            <p:nvPr/>
          </p:nvSpPr>
          <p:spPr>
            <a:xfrm>
              <a:off x="609600" y="2752725"/>
              <a:ext cx="5200650" cy="30575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Related 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36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2781300"/>
              <a:ext cx="5181600" cy="2993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2" name="Picture 6" descr="Image result for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 bwMode="auto">
          <a:xfrm>
            <a:off x="6602559" y="2952750"/>
            <a:ext cx="4320881" cy="34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ความแตกต่างของภาพ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Bitmap</a:t>
            </a:r>
            <a:r>
              <a:rPr lang="en-US" dirty="0" smtClean="0"/>
              <a:t> </a:t>
            </a:r>
            <a:r>
              <a:rPr lang="th-TH" dirty="0" smtClean="0"/>
              <a:t>และ </a:t>
            </a:r>
            <a:r>
              <a:rPr lang="en-US" dirty="0" smtClean="0">
                <a:solidFill>
                  <a:srgbClr val="FFFF00"/>
                </a:solidFill>
              </a:rPr>
              <a:t>Vector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Image result for bitmap and vector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0" b="11136"/>
          <a:stretch/>
        </p:blipFill>
        <p:spPr bwMode="auto">
          <a:xfrm flipH="1">
            <a:off x="2057399" y="2533914"/>
            <a:ext cx="8429625" cy="43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57400" y="1859226"/>
            <a:ext cx="3914776" cy="660400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60000"/>
                </a:srgbClr>
              </a:gs>
              <a:gs pos="0">
                <a:schemeClr val="bg1">
                  <a:alpha val="50000"/>
                </a:schemeClr>
              </a:gs>
              <a:gs pos="100000">
                <a:srgbClr val="92D05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FF00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Bitmap (Raster)</a:t>
            </a:r>
            <a:endParaRPr lang="en-US" dirty="0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219825" y="1859226"/>
            <a:ext cx="4267200" cy="660400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60000"/>
                </a:srgbClr>
              </a:gs>
              <a:gs pos="0">
                <a:schemeClr val="bg1">
                  <a:alpha val="50000"/>
                </a:schemeClr>
              </a:gs>
              <a:gs pos="100000">
                <a:srgbClr val="92D05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rgbClr val="FF0000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rgbClr val="FFFF00"/>
                </a:solidFill>
              </a:rPr>
              <a:t>Vector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799" y="2533914"/>
            <a:ext cx="1533525" cy="3974934"/>
          </a:xfrm>
          <a:prstGeom prst="rect">
            <a:avLst/>
          </a:prstGeom>
          <a:gradFill flip="none" rotWithShape="1">
            <a:gsLst>
              <a:gs pos="52000">
                <a:srgbClr val="FFFF00">
                  <a:alpha val="60000"/>
                </a:srgbClr>
              </a:gs>
              <a:gs pos="0">
                <a:schemeClr val="bg1">
                  <a:alpha val="50000"/>
                </a:schemeClr>
              </a:gs>
              <a:gs pos="100000">
                <a:srgbClr val="92D05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rgbClr val="FF0000"/>
                </a:solidFill>
              </a:rPr>
              <a:t>File Type</a:t>
            </a:r>
          </a:p>
          <a:p>
            <a:r>
              <a:rPr lang="en-US" sz="2400" dirty="0"/>
              <a:t>.JPG</a:t>
            </a:r>
          </a:p>
          <a:p>
            <a:r>
              <a:rPr lang="en-US" sz="2400" dirty="0"/>
              <a:t>.BMP</a:t>
            </a:r>
          </a:p>
          <a:p>
            <a:r>
              <a:rPr lang="en-US" sz="2400" dirty="0"/>
              <a:t>.PNG</a:t>
            </a:r>
          </a:p>
          <a:p>
            <a:r>
              <a:rPr lang="en-US" sz="2400" dirty="0"/>
              <a:t>.GIF</a:t>
            </a:r>
          </a:p>
          <a:p>
            <a:r>
              <a:rPr lang="en-US" sz="2400" dirty="0"/>
              <a:t>.TIFF</a:t>
            </a:r>
          </a:p>
          <a:p>
            <a:r>
              <a:rPr lang="en-US" sz="2400" dirty="0"/>
              <a:t>.PSD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87037" y="2533914"/>
            <a:ext cx="1533525" cy="3562086"/>
          </a:xfrm>
          <a:prstGeom prst="rect">
            <a:avLst/>
          </a:prstGeom>
          <a:gradFill flip="none" rotWithShape="1">
            <a:gsLst>
              <a:gs pos="52000">
                <a:srgbClr val="FFFF00">
                  <a:alpha val="60000"/>
                </a:srgbClr>
              </a:gs>
              <a:gs pos="0">
                <a:schemeClr val="bg1">
                  <a:alpha val="50000"/>
                </a:schemeClr>
              </a:gs>
              <a:gs pos="100000">
                <a:srgbClr val="92D05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95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rgbClr val="FFFF00"/>
                </a:solidFill>
              </a:rPr>
              <a:t>File Type</a:t>
            </a:r>
          </a:p>
          <a:p>
            <a:r>
              <a:rPr lang="en-US" sz="2400" dirty="0" smtClean="0"/>
              <a:t>.EPS</a:t>
            </a:r>
            <a:endParaRPr lang="en-US" sz="2400" dirty="0"/>
          </a:p>
          <a:p>
            <a:r>
              <a:rPr lang="en-US" sz="2400" dirty="0" smtClean="0"/>
              <a:t>.AI</a:t>
            </a:r>
            <a:endParaRPr lang="en-US" sz="2400" dirty="0"/>
          </a:p>
          <a:p>
            <a:r>
              <a:rPr lang="en-US" sz="2400" dirty="0" smtClean="0"/>
              <a:t>.PDF</a:t>
            </a:r>
          </a:p>
          <a:p>
            <a:r>
              <a:rPr lang="en-US" sz="2400" dirty="0" smtClean="0"/>
              <a:t>.SVG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77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เสียง </a:t>
            </a:r>
            <a:r>
              <a:rPr lang="en-US" dirty="0" smtClean="0"/>
              <a:t>(Audio)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เป็นองค์ประกอบหนึ่งที่ทำให้สื่อมัลติมีเดียน่าสนใจและสมบูรณ์ มากยิ่งขึ้น </a:t>
            </a:r>
          </a:p>
          <a:p>
            <a:pPr marL="0" indent="0">
              <a:buNone/>
            </a:pPr>
            <a:r>
              <a:rPr lang="th-TH" dirty="0" smtClean="0"/>
              <a:t>เพราะเป็นการเพิ่มโสตประสาทการรับรู้ของผู้รับสื่อ</a:t>
            </a:r>
            <a:r>
              <a:rPr lang="en-US" dirty="0"/>
              <a:t> </a:t>
            </a:r>
            <a:r>
              <a:rPr lang="th-TH" dirty="0" smtClean="0"/>
              <a:t>ทำให้เกิดอรรถรส</a:t>
            </a:r>
          </a:p>
          <a:p>
            <a:pPr marL="0" indent="0">
              <a:buNone/>
            </a:pPr>
            <a:r>
              <a:rPr lang="th-TH" dirty="0" smtClean="0"/>
              <a:t>เสียงมีทั้งเสียงเพลงและเสียง</a:t>
            </a:r>
            <a:r>
              <a:rPr lang="en-US" dirty="0" smtClean="0"/>
              <a:t>         </a:t>
            </a:r>
            <a:r>
              <a:rPr lang="th-TH" dirty="0" smtClean="0"/>
              <a:t>เอฟเฟค </a:t>
            </a:r>
            <a:r>
              <a:rPr lang="en-US" dirty="0" smtClean="0"/>
              <a:t>(Effect)</a:t>
            </a:r>
            <a:endParaRPr lang="en-US" dirty="0"/>
          </a:p>
        </p:txBody>
      </p:sp>
      <p:pic>
        <p:nvPicPr>
          <p:cNvPr id="6146" name="Picture 2" descr="Man Wearing White Headphones Listening to Mus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3175"/>
            <a:ext cx="5181600" cy="345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ภาพเคลื่อนไหว </a:t>
            </a:r>
            <a:r>
              <a:rPr lang="en-US" dirty="0" smtClean="0"/>
              <a:t>(Animation)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200" dirty="0" smtClean="0">
                <a:solidFill>
                  <a:srgbClr val="FFFF00"/>
                </a:solidFill>
              </a:rPr>
              <a:t>เป็นการสร้างภาพ</a:t>
            </a:r>
            <a:r>
              <a:rPr lang="th-TH" dirty="0" smtClean="0"/>
              <a:t>ให้สามารถเคลื่อนไหวได้เสมือนจริง </a:t>
            </a:r>
          </a:p>
          <a:p>
            <a:pPr marL="0" indent="0">
              <a:buNone/>
            </a:pPr>
            <a:r>
              <a:rPr lang="th-TH" dirty="0" smtClean="0"/>
              <a:t>ทำให้สื่อประเภทนี้มีความน่าสนใจ </a:t>
            </a:r>
          </a:p>
          <a:p>
            <a:pPr marL="0" indent="0">
              <a:buNone/>
            </a:pPr>
            <a:r>
              <a:rPr lang="th-TH" dirty="0" smtClean="0"/>
              <a:t>สามารถนำเสนอในสิ่งที่ทำได้ยากให้กลายเป็นเรื่องง่าย ๆ ได้</a:t>
            </a:r>
            <a:endParaRPr lang="en-US" dirty="0" smtClean="0"/>
          </a:p>
          <a:p>
            <a:pPr marL="0" indent="0">
              <a:buNone/>
            </a:pPr>
            <a:r>
              <a:rPr lang="th-TH" dirty="0" smtClean="0"/>
              <a:t>แอนิเมชั่นมี </a:t>
            </a:r>
            <a:r>
              <a:rPr lang="en-US" dirty="0" smtClean="0"/>
              <a:t>2 </a:t>
            </a:r>
            <a:r>
              <a:rPr lang="th-TH" dirty="0" smtClean="0"/>
              <a:t>แบบ คือ </a:t>
            </a:r>
            <a:r>
              <a:rPr lang="en-US" dirty="0" smtClean="0"/>
              <a:t>2 </a:t>
            </a:r>
            <a:r>
              <a:rPr lang="th-TH" dirty="0" smtClean="0"/>
              <a:t>มิติ และ </a:t>
            </a:r>
            <a:r>
              <a:rPr lang="en-US" dirty="0" smtClean="0"/>
              <a:t>3 </a:t>
            </a:r>
            <a:r>
              <a:rPr lang="th-TH" dirty="0" smtClean="0"/>
              <a:t>มิติ</a:t>
            </a:r>
            <a:endParaRPr lang="en-US" dirty="0"/>
          </a:p>
        </p:txBody>
      </p:sp>
      <p:pic>
        <p:nvPicPr>
          <p:cNvPr id="7170" name="Picture 2" descr="Image result for how to train your dragon pos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850" y="1944390"/>
            <a:ext cx="2904750" cy="460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mickey 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81" y="1944390"/>
            <a:ext cx="2843488" cy="459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54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336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BoonJot</vt:lpstr>
      <vt:lpstr>Cloud</vt:lpstr>
      <vt:lpstr>Office Theme</vt:lpstr>
      <vt:lpstr>บทที่ 7 มัลติมีเดีย (Multimedia)</vt:lpstr>
      <vt:lpstr>ความหมายของมัติมีเดีย</vt:lpstr>
      <vt:lpstr>ประเภทของสื่อต่าง ๆ </vt:lpstr>
      <vt:lpstr>ตัวอักษร (Text)</vt:lpstr>
      <vt:lpstr>ภาพนิ่ง (Still Image)</vt:lpstr>
      <vt:lpstr>ชนิดของภาพนิ่ง</vt:lpstr>
      <vt:lpstr>ความแตกต่างของภาพ Bitmap และ Vector</vt:lpstr>
      <vt:lpstr>เสียง (Audio)</vt:lpstr>
      <vt:lpstr>ภาพเคลื่อนไหว (Animation)</vt:lpstr>
      <vt:lpstr>วิดีโอ (Video)</vt:lpstr>
      <vt:lpstr>Multimedia Hardware</vt:lpstr>
      <vt:lpstr>การประยุกต์ใช้งานมัลติมีเดีย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178</cp:revision>
  <dcterms:created xsi:type="dcterms:W3CDTF">2018-11-26T03:59:31Z</dcterms:created>
  <dcterms:modified xsi:type="dcterms:W3CDTF">2019-01-28T15:44:45Z</dcterms:modified>
</cp:coreProperties>
</file>