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-2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B695-47A6-4AE8-812A-1089570A329C}" type="datetimeFigureOut">
              <a:rPr lang="th-TH" smtClean="0"/>
              <a:t>05/10/58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8CF0-0903-4E4C-9193-7138CB83A7E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274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03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025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263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087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6535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39812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941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004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813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0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9052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906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7763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343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235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343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196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3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448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02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807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496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380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/>
              <a:t>05/10/58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43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4539" y="2814638"/>
            <a:ext cx="9490074" cy="2257425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Lab 05 : 	Microsoft PowerPoint 2013 							Part 1</a:t>
            </a:r>
            <a:br>
              <a:rPr lang="en-US" sz="6600" dirty="0" smtClean="0"/>
            </a:br>
            <a:r>
              <a:rPr lang="th-TH" sz="4000" dirty="0" err="1" smtClean="0"/>
              <a:t>ทพ</a:t>
            </a:r>
            <a:r>
              <a:rPr lang="en-US" sz="4000" dirty="0" smtClean="0"/>
              <a:t>491</a:t>
            </a:r>
            <a:r>
              <a:rPr lang="en-US" sz="4000" dirty="0" smtClean="0"/>
              <a:t> </a:t>
            </a:r>
            <a:r>
              <a:rPr lang="th-TH" sz="4000" i="1" dirty="0"/>
              <a:t>เทคโนโลยี</a:t>
            </a:r>
            <a:r>
              <a:rPr lang="th-TH" sz="4000" i="1" dirty="0" smtClean="0"/>
              <a:t>สารสนเทศ</a:t>
            </a:r>
            <a:r>
              <a:rPr lang="th-TH" sz="4000" i="1" dirty="0" smtClean="0"/>
              <a:t>ทางการเกษตร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screenshots.en.sftcdn.net/en/scrn/6653000/6653678/microsoft-powerpoint-2013-11-535x5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82" y="113710"/>
            <a:ext cx="2452686" cy="245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511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การเลือกใช้รูปแบบ </a:t>
            </a:r>
            <a:r>
              <a:rPr lang="en-US" dirty="0" smtClean="0"/>
              <a:t>(Theme) </a:t>
            </a:r>
            <a:r>
              <a:rPr lang="th-TH" dirty="0" smtClean="0"/>
              <a:t>ในงานนำเสนอ</a:t>
            </a:r>
            <a:endParaRPr lang="th-TH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" b="79170"/>
          <a:stretch/>
        </p:blipFill>
        <p:spPr>
          <a:xfrm>
            <a:off x="736759" y="1905000"/>
            <a:ext cx="10921853" cy="1296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10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402006" y="2205197"/>
            <a:ext cx="627797" cy="1968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736759" y="1327138"/>
            <a:ext cx="1979145" cy="568710"/>
          </a:xfrm>
          <a:prstGeom prst="borderCallout1">
            <a:avLst>
              <a:gd name="adj1" fmla="val 103644"/>
              <a:gd name="adj2" fmla="val 100485"/>
              <a:gd name="adj3" fmla="val 148126"/>
              <a:gd name="adj4" fmla="val 1076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err="1" smtClean="0"/>
              <a:t>เลือกแท็</a:t>
            </a:r>
            <a:r>
              <a:rPr lang="th-TH" sz="2400" dirty="0" smtClean="0"/>
              <a:t>บออกแบบ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867103" y="2444253"/>
            <a:ext cx="6407154" cy="5173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531812" y="3430134"/>
            <a:ext cx="1542648" cy="896205"/>
          </a:xfrm>
          <a:prstGeom prst="borderCallout1">
            <a:avLst>
              <a:gd name="adj1" fmla="val -541"/>
              <a:gd name="adj2" fmla="val 53195"/>
              <a:gd name="adj3" fmla="val -52915"/>
              <a:gd name="adj4" fmla="val 1162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2) </a:t>
            </a:r>
            <a:r>
              <a:rPr lang="th-TH" sz="2400" dirty="0" smtClean="0"/>
              <a:t>เลือกรูปแบบที่ต้องการ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7274256" y="2462446"/>
            <a:ext cx="3330053" cy="49911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0604309" y="2444253"/>
            <a:ext cx="504969" cy="51731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8922460" y="3472381"/>
            <a:ext cx="1480083" cy="853957"/>
          </a:xfrm>
          <a:prstGeom prst="borderCallout1">
            <a:avLst>
              <a:gd name="adj1" fmla="val 41250"/>
              <a:gd name="adj2" fmla="val 101419"/>
              <a:gd name="adj3" fmla="val -58795"/>
              <a:gd name="adj4" fmla="val 13215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4) </a:t>
            </a:r>
            <a:r>
              <a:rPr lang="th-TH" sz="2400" dirty="0" smtClean="0"/>
              <a:t>เลือกขนาดสไลด์</a:t>
            </a:r>
            <a:endParaRPr lang="th-TH" sz="2400" dirty="0"/>
          </a:p>
        </p:txBody>
      </p:sp>
      <p:pic>
        <p:nvPicPr>
          <p:cNvPr id="14" name="Picture 13" descr="Presentation1 - PowerPoin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3" t="24165" r="8545" b="4307"/>
          <a:stretch/>
        </p:blipFill>
        <p:spPr>
          <a:xfrm>
            <a:off x="2256779" y="3686357"/>
            <a:ext cx="5431659" cy="3119350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6223379" y="3472382"/>
            <a:ext cx="1465059" cy="685800"/>
          </a:xfrm>
          <a:prstGeom prst="borderCallout1">
            <a:avLst>
              <a:gd name="adj1" fmla="val 41250"/>
              <a:gd name="adj2" fmla="val 101419"/>
              <a:gd name="adj3" fmla="val -75169"/>
              <a:gd name="adj4" fmla="val 140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เลือกชุดสี หรือ </a:t>
            </a:r>
            <a:r>
              <a:rPr lang="en-US" sz="2400" dirty="0" smtClean="0"/>
              <a:t>Font</a:t>
            </a:r>
            <a:endParaRPr lang="th-TH" sz="2400" dirty="0"/>
          </a:p>
        </p:txBody>
      </p:sp>
      <p:sp>
        <p:nvSpPr>
          <p:cNvPr id="15" name="7-Point Star 14"/>
          <p:cNvSpPr/>
          <p:nvPr/>
        </p:nvSpPr>
        <p:spPr>
          <a:xfrm>
            <a:off x="5213445" y="5210572"/>
            <a:ext cx="2251880" cy="142224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ผลของ </a:t>
            </a:r>
            <a:r>
              <a:rPr lang="en-US" dirty="0" smtClean="0">
                <a:solidFill>
                  <a:schemeClr val="tx1"/>
                </a:solidFill>
              </a:rPr>
              <a:t>Theme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การสร้างสไลด์ใหม่โดยใช้เค้าโครงสไลด์ </a:t>
            </a:r>
            <a:r>
              <a:rPr lang="en-US" sz="4400" b="1" dirty="0" smtClean="0"/>
              <a:t>(Slide Layout)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421" b="7649"/>
          <a:stretch/>
        </p:blipFill>
        <p:spPr>
          <a:xfrm>
            <a:off x="2472177" y="1642279"/>
            <a:ext cx="8168183" cy="458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11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2813371" y="1741228"/>
            <a:ext cx="503035" cy="40147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93032" y="2451887"/>
            <a:ext cx="1979145" cy="568710"/>
          </a:xfrm>
          <a:prstGeom prst="borderCallout1">
            <a:avLst>
              <a:gd name="adj1" fmla="val 55649"/>
              <a:gd name="adj2" fmla="val 100485"/>
              <a:gd name="adj3" fmla="val -58255"/>
              <a:gd name="adj4" fmla="val 1311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เลือก</a:t>
            </a:r>
            <a:r>
              <a:rPr lang="th-TH" sz="2400" dirty="0" err="1" smtClean="0"/>
              <a:t>แท็บห</a:t>
            </a:r>
            <a:r>
              <a:rPr lang="th-TH" sz="2400" dirty="0" smtClean="0"/>
              <a:t>น้าแรก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3439236" y="2003735"/>
            <a:ext cx="409433" cy="44815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493032" y="3830205"/>
            <a:ext cx="1979145" cy="1042046"/>
          </a:xfrm>
          <a:prstGeom prst="borderCallout1">
            <a:avLst>
              <a:gd name="adj1" fmla="val 454"/>
              <a:gd name="adj2" fmla="val 99106"/>
              <a:gd name="adj3" fmla="val -148738"/>
              <a:gd name="adj4" fmla="val 1497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เลือกสร้างสไลด์ โดยคลิกที่ปุ่มลูกศร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3534770" y="2475295"/>
            <a:ext cx="2129051" cy="374808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6168568" y="3242400"/>
            <a:ext cx="1979145" cy="1343248"/>
          </a:xfrm>
          <a:prstGeom prst="borderCallout1">
            <a:avLst>
              <a:gd name="adj1" fmla="val 41250"/>
              <a:gd name="adj2" fmla="val 496"/>
              <a:gd name="adj3" fmla="val 104930"/>
              <a:gd name="adj4" fmla="val -261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เลือกเค้าโครงสไลด์ที่ต้องการ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3423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เค้าโครงสไลด์ใหม่ที่ถูกสร้าง</a:t>
            </a:r>
            <a:endParaRPr lang="th-TH" b="1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10591" b="10538"/>
          <a:stretch/>
        </p:blipFill>
        <p:spPr>
          <a:xfrm>
            <a:off x="1968320" y="2402006"/>
            <a:ext cx="9528588" cy="3780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12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7501267" y="2801318"/>
            <a:ext cx="3676249" cy="305357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7501267" y="1009934"/>
            <a:ext cx="2420655" cy="1075330"/>
          </a:xfrm>
          <a:prstGeom prst="borderCallout1">
            <a:avLst>
              <a:gd name="adj1" fmla="val 98682"/>
              <a:gd name="adj2" fmla="val 50146"/>
              <a:gd name="adj3" fmla="val 164282"/>
              <a:gd name="adj4" fmla="val 9525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เราสามารถแทรกออบเจ็กต์โดยคลิกที่ไอคอนได้เลย</a:t>
            </a:r>
            <a:endParaRPr lang="th-TH" sz="2400" dirty="0"/>
          </a:p>
        </p:txBody>
      </p:sp>
      <p:sp>
        <p:nvSpPr>
          <p:cNvPr id="8" name="7-Point Star 7"/>
          <p:cNvSpPr/>
          <p:nvPr/>
        </p:nvSpPr>
        <p:spPr>
          <a:xfrm>
            <a:off x="8379725" y="4612913"/>
            <a:ext cx="2251880" cy="142224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Place holder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ปรับแต่งข้อความในสไลด์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767" y="1464860"/>
            <a:ext cx="9170845" cy="3777622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การกรอกข้อความ</a:t>
            </a:r>
          </a:p>
          <a:p>
            <a:pPr lvl="1"/>
            <a:r>
              <a:rPr lang="th-TH" sz="3400" dirty="0" smtClean="0"/>
              <a:t>กรอกข้อความลงใน </a:t>
            </a:r>
            <a:r>
              <a:rPr lang="en-US" sz="3400" dirty="0" smtClean="0"/>
              <a:t>Place holder</a:t>
            </a:r>
          </a:p>
          <a:p>
            <a:pPr lvl="1"/>
            <a:r>
              <a:rPr lang="th-TH" sz="3400" dirty="0" smtClean="0"/>
              <a:t>กรอกข้อความลงในกล่องข้อความ </a:t>
            </a:r>
            <a:r>
              <a:rPr lang="en-US" sz="3400" dirty="0" smtClean="0"/>
              <a:t>(Text box) </a:t>
            </a:r>
            <a:r>
              <a:rPr lang="th-TH" sz="3400" dirty="0" smtClean="0"/>
              <a:t>ที่</a:t>
            </a:r>
            <a:r>
              <a:rPr lang="th-TH" sz="3400" dirty="0" err="1" smtClean="0"/>
              <a:t>แท็บ</a:t>
            </a:r>
            <a:r>
              <a:rPr lang="th-TH" sz="3400" dirty="0" smtClean="0"/>
              <a:t> “แทรก” </a:t>
            </a:r>
            <a:r>
              <a:rPr lang="en-US" sz="3400" dirty="0" smtClean="0"/>
              <a:t>(Insert)</a:t>
            </a:r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13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24996" r="8881" b="5346"/>
          <a:stretch/>
        </p:blipFill>
        <p:spPr>
          <a:xfrm>
            <a:off x="3671247" y="3570097"/>
            <a:ext cx="5566414" cy="3144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02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การจัดรูปแบบกล่องข้อความ</a:t>
            </a:r>
            <a:endParaRPr lang="th-TH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691" r="8592" b="29322"/>
          <a:stretch/>
        </p:blipFill>
        <p:spPr>
          <a:xfrm>
            <a:off x="3125337" y="2106304"/>
            <a:ext cx="7833815" cy="4280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14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6441743" y="4285398"/>
            <a:ext cx="3480179" cy="151490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8538497" y="2988860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0168"/>
              <a:gd name="adj4" fmla="val 439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คลิกเลือกกล่องข้อความ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6537278" y="2314718"/>
            <a:ext cx="955343" cy="2237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7239459" y="1076043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9402"/>
              <a:gd name="adj4" fmla="val 98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แท็บรูปแบบ</a:t>
            </a:r>
            <a:r>
              <a:rPr lang="en-US" sz="2400" dirty="0" smtClean="0"/>
              <a:t>(Format)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3125338" y="2538484"/>
            <a:ext cx="3316406" cy="293654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349840" y="3803317"/>
            <a:ext cx="2598076" cy="886820"/>
          </a:xfrm>
          <a:prstGeom prst="borderCallout1">
            <a:avLst>
              <a:gd name="adj1" fmla="val 4806"/>
              <a:gd name="adj2" fmla="val 100050"/>
              <a:gd name="adj3" fmla="val 40136"/>
              <a:gd name="adj4" fmla="val 10698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คลิกเลือกรูปแบบที่ต้องการ</a:t>
            </a:r>
            <a:endParaRPr lang="th-TH" sz="2400" dirty="0"/>
          </a:p>
        </p:txBody>
      </p:sp>
      <p:sp>
        <p:nvSpPr>
          <p:cNvPr id="12" name="Line Callout 1 11"/>
          <p:cNvSpPr/>
          <p:nvPr/>
        </p:nvSpPr>
        <p:spPr>
          <a:xfrm>
            <a:off x="7929349" y="5910049"/>
            <a:ext cx="3118514" cy="886820"/>
          </a:xfrm>
          <a:prstGeom prst="borderCallout1">
            <a:avLst>
              <a:gd name="adj1" fmla="val -1350"/>
              <a:gd name="adj2" fmla="val 50146"/>
              <a:gd name="adj3" fmla="val -326136"/>
              <a:gd name="adj4" fmla="val -21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ที่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นี้มีลูกเล่นให้เลือกใช้มากมาย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5646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แทรกรูปลงสไลด์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วิธีแรก </a:t>
            </a:r>
            <a:r>
              <a:rPr lang="en-US" sz="3200" dirty="0" smtClean="0"/>
              <a:t>: </a:t>
            </a:r>
            <a:r>
              <a:rPr lang="th-TH" sz="3200" dirty="0" smtClean="0"/>
              <a:t>เลือก</a:t>
            </a:r>
            <a:r>
              <a:rPr lang="th-TH" sz="3200" dirty="0" err="1" smtClean="0"/>
              <a:t>แท็บ</a:t>
            </a:r>
            <a:r>
              <a:rPr lang="th-TH" sz="3200" dirty="0" smtClean="0"/>
              <a:t> “แทรก” </a:t>
            </a:r>
            <a:r>
              <a:rPr lang="en-US" sz="3200" dirty="0" smtClean="0"/>
              <a:t>(Insert) -&gt; </a:t>
            </a:r>
            <a:r>
              <a:rPr lang="th-TH" sz="3200" dirty="0" smtClean="0"/>
              <a:t>เลือกรูปภาพ</a:t>
            </a:r>
          </a:p>
          <a:p>
            <a:r>
              <a:rPr lang="th-TH" sz="3200" dirty="0" smtClean="0"/>
              <a:t>วิธีที่สอง </a:t>
            </a:r>
            <a:r>
              <a:rPr lang="en-US" sz="3200" dirty="0" smtClean="0"/>
              <a:t>: </a:t>
            </a:r>
            <a:r>
              <a:rPr lang="th-TH" sz="3200" dirty="0" smtClean="0"/>
              <a:t>เลือกไอคอนรูปภาพจาก </a:t>
            </a:r>
            <a:r>
              <a:rPr lang="en-US" sz="3200" dirty="0" smtClean="0"/>
              <a:t>Place Holder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15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t="24372" r="8657" b="4931"/>
          <a:stretch/>
        </p:blipFill>
        <p:spPr>
          <a:xfrm>
            <a:off x="3603010" y="3397514"/>
            <a:ext cx="5704764" cy="324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4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การปรับแต่งรูปภาพ</a:t>
            </a:r>
            <a:endParaRPr lang="th-TH" b="1" dirty="0"/>
          </a:p>
        </p:txBody>
      </p:sp>
      <p:pic>
        <p:nvPicPr>
          <p:cNvPr id="5" name="Content Placeholder 4" descr="Presentation1 - PowerPoin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r="4128" b="5841"/>
          <a:stretch/>
        </p:blipFill>
        <p:spPr>
          <a:xfrm>
            <a:off x="2592924" y="2593075"/>
            <a:ext cx="7858883" cy="3985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16</a:t>
            </a:fld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6905767" y="4047984"/>
            <a:ext cx="2770496" cy="179325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9027315" y="3604574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70947"/>
              <a:gd name="adj4" fmla="val 2504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คลิกเลือกรูปที่ต้องการปรับแต่ง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6687403" y="2589309"/>
            <a:ext cx="805218" cy="2357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7239459" y="1350634"/>
            <a:ext cx="2598076" cy="886820"/>
          </a:xfrm>
          <a:prstGeom prst="borderCallout1">
            <a:avLst>
              <a:gd name="adj1" fmla="val 98682"/>
              <a:gd name="adj2" fmla="val 50146"/>
              <a:gd name="adj3" fmla="val 149402"/>
              <a:gd name="adj4" fmla="val 980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แท็บรูปแบบ</a:t>
            </a:r>
            <a:r>
              <a:rPr lang="en-US" sz="2400" dirty="0" smtClean="0"/>
              <a:t>(Format)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2592924" y="2825087"/>
            <a:ext cx="7858883" cy="4913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1419340" y="4706348"/>
            <a:ext cx="2598076" cy="886820"/>
          </a:xfrm>
          <a:prstGeom prst="borderCallout1">
            <a:avLst>
              <a:gd name="adj1" fmla="val 189"/>
              <a:gd name="adj2" fmla="val 50146"/>
              <a:gd name="adj3" fmla="val -159928"/>
              <a:gd name="adj4" fmla="val 1038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ปรับแต่งรูปได้ตามต้องการ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99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การจับภาพหน้าจอ </a:t>
            </a:r>
            <a:r>
              <a:rPr lang="en-US" b="1" dirty="0" smtClean="0"/>
              <a:t>(Screenshot)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4860"/>
            <a:ext cx="8915400" cy="3777622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คลิกที่ “แทรก” </a:t>
            </a:r>
            <a:r>
              <a:rPr lang="en-US" sz="2800" dirty="0" smtClean="0"/>
              <a:t>(Insert) -&gt; </a:t>
            </a:r>
            <a:r>
              <a:rPr lang="th-TH" sz="2800" dirty="0" smtClean="0"/>
              <a:t>เลือกจับภาพหน้าจอ </a:t>
            </a:r>
            <a:r>
              <a:rPr lang="en-US" sz="2800" dirty="0" smtClean="0"/>
              <a:t>(Screenshot) -&gt;</a:t>
            </a:r>
            <a:r>
              <a:rPr lang="th-TH" sz="2800" dirty="0" smtClean="0"/>
              <a:t>จะปรากฏโปรแกรมที่กำลังเปิดอยู่ให้เราเลือก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17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407" t="3126" r="8218" b="11240"/>
          <a:stretch/>
        </p:blipFill>
        <p:spPr>
          <a:xfrm>
            <a:off x="3043722" y="2415655"/>
            <a:ext cx="7380910" cy="406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52883" y="2416393"/>
            <a:ext cx="409433" cy="21957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Line Callout 1 7"/>
          <p:cNvSpPr/>
          <p:nvPr/>
        </p:nvSpPr>
        <p:spPr>
          <a:xfrm>
            <a:off x="168556" y="2635964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2955"/>
              <a:gd name="adj4" fmla="val 130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แทรก</a:t>
            </a:r>
            <a:r>
              <a:rPr lang="en-US" sz="2400" dirty="0" smtClean="0"/>
              <a:t>(Insert)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3875964" y="2602793"/>
            <a:ext cx="454510" cy="44065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Line Callout 1 9"/>
          <p:cNvSpPr/>
          <p:nvPr/>
        </p:nvSpPr>
        <p:spPr>
          <a:xfrm>
            <a:off x="307101" y="4005761"/>
            <a:ext cx="2598076" cy="886820"/>
          </a:xfrm>
          <a:prstGeom prst="borderCallout1">
            <a:avLst>
              <a:gd name="adj1" fmla="val 189"/>
              <a:gd name="adj2" fmla="val 99524"/>
              <a:gd name="adj3" fmla="val -110681"/>
              <a:gd name="adj4" fmla="val 137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คลิกจับภาพหน้าจอ</a:t>
            </a:r>
            <a:r>
              <a:rPr lang="en-US" sz="2400" dirty="0" smtClean="0"/>
              <a:t> (Screenshot)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3875963" y="3043449"/>
            <a:ext cx="2129051" cy="96231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Line Callout 1 11"/>
          <p:cNvSpPr/>
          <p:nvPr/>
        </p:nvSpPr>
        <p:spPr>
          <a:xfrm>
            <a:off x="6791480" y="3079374"/>
            <a:ext cx="2598076" cy="886820"/>
          </a:xfrm>
          <a:prstGeom prst="borderCallout1">
            <a:avLst>
              <a:gd name="adj1" fmla="val 44819"/>
              <a:gd name="adj2" fmla="val 768"/>
              <a:gd name="adj3" fmla="val 77071"/>
              <a:gd name="adj4" fmla="val -3169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3) </a:t>
            </a:r>
            <a:r>
              <a:rPr lang="th-TH" sz="2400" dirty="0" smtClean="0"/>
              <a:t>คลิกเลือกโปรแกรมที่ต้องการจับภาพ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5602405" y="4280637"/>
            <a:ext cx="3938874" cy="220205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Line Callout 1 13"/>
          <p:cNvSpPr/>
          <p:nvPr/>
        </p:nvSpPr>
        <p:spPr>
          <a:xfrm>
            <a:off x="9541279" y="3630575"/>
            <a:ext cx="1715594" cy="886820"/>
          </a:xfrm>
          <a:prstGeom prst="borderCallout1">
            <a:avLst>
              <a:gd name="adj1" fmla="val 98682"/>
              <a:gd name="adj2" fmla="val 50146"/>
              <a:gd name="adj3" fmla="val 164792"/>
              <a:gd name="adj4" fmla="val -12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4) </a:t>
            </a:r>
            <a:r>
              <a:rPr lang="th-TH" sz="2400" dirty="0" smtClean="0"/>
              <a:t>ผลลัพธ์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39303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การวาดรูปด้วยตัวเอง</a:t>
            </a:r>
            <a:endParaRPr lang="th-TH" sz="4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5" r="17779" b="5481"/>
          <a:stretch/>
        </p:blipFill>
        <p:spPr>
          <a:xfrm>
            <a:off x="2347415" y="1587690"/>
            <a:ext cx="7719884" cy="4963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18</a:t>
            </a:fld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275463" y="1754270"/>
            <a:ext cx="409433" cy="21957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168556" y="2635964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75286"/>
              <a:gd name="adj4" fmla="val 12379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1) </a:t>
            </a:r>
            <a:r>
              <a:rPr lang="th-TH" sz="2400" dirty="0" smtClean="0"/>
              <a:t>คลิกเลือก</a:t>
            </a:r>
            <a:r>
              <a:rPr lang="th-TH" sz="2400" dirty="0" err="1" smtClean="0"/>
              <a:t>แท็บ</a:t>
            </a:r>
            <a:r>
              <a:rPr lang="th-TH" sz="2400" dirty="0" smtClean="0"/>
              <a:t>แทรก</a:t>
            </a:r>
            <a:r>
              <a:rPr lang="en-US" sz="2400" dirty="0" smtClean="0"/>
              <a:t>(Insert)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4503763" y="1941125"/>
            <a:ext cx="409433" cy="54276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6341000" y="709497"/>
            <a:ext cx="2598076" cy="886820"/>
          </a:xfrm>
          <a:prstGeom prst="borderCallout1">
            <a:avLst>
              <a:gd name="adj1" fmla="val 100221"/>
              <a:gd name="adj2" fmla="val -283"/>
              <a:gd name="adj3" fmla="val 143246"/>
              <a:gd name="adj4" fmla="val -542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  <a:r>
              <a:rPr lang="en-US" sz="2400" dirty="0" smtClean="0"/>
              <a:t>) </a:t>
            </a:r>
            <a:r>
              <a:rPr lang="th-TH" sz="2400" dirty="0" smtClean="0"/>
              <a:t>คลิกเลือกรูปร่าง </a:t>
            </a:r>
            <a:r>
              <a:rPr lang="en-US" sz="2400" dirty="0" smtClean="0"/>
              <a:t>(Shape)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4536058" y="2451175"/>
            <a:ext cx="1804942" cy="409975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1467594" y="4702280"/>
            <a:ext cx="2598076" cy="886820"/>
          </a:xfrm>
          <a:prstGeom prst="borderCallout1">
            <a:avLst>
              <a:gd name="adj1" fmla="val 50974"/>
              <a:gd name="adj2" fmla="val 100575"/>
              <a:gd name="adj3" fmla="val -4494"/>
              <a:gd name="adj4" fmla="val 1195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  <a:r>
              <a:rPr lang="en-US" sz="2400" dirty="0" smtClean="0"/>
              <a:t>) </a:t>
            </a:r>
            <a:r>
              <a:rPr lang="th-TH" sz="2400" dirty="0" smtClean="0"/>
              <a:t>เลือกรูปร่างที่ต้องการ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7220821" y="3643951"/>
            <a:ext cx="2714749" cy="256577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9238649" y="2040483"/>
            <a:ext cx="2598076" cy="886820"/>
          </a:xfrm>
          <a:prstGeom prst="borderCallout1">
            <a:avLst>
              <a:gd name="adj1" fmla="val 95604"/>
              <a:gd name="adj2" fmla="val 48045"/>
              <a:gd name="adj3" fmla="val 203265"/>
              <a:gd name="adj4" fmla="val 266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จงวาดรูปตามตัวอย่างนี้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9878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Tip </a:t>
            </a:r>
            <a:r>
              <a:rPr lang="th-TH" b="1" dirty="0" smtClean="0"/>
              <a:t>การปรับขนาดรูปร่างและรูปภาพ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หากต้องการให้รูปมีอัตราส่วนคงที่ไม่บิดเบี้ยว ให้กด </a:t>
            </a:r>
            <a:r>
              <a:rPr lang="en-US" sz="2800" dirty="0" smtClean="0"/>
              <a:t>Shift </a:t>
            </a:r>
            <a:r>
              <a:rPr lang="th-TH" sz="2800" dirty="0" smtClean="0"/>
              <a:t>ค้างไว้ แล้วจึงแดรกเมาส์ปรับขนาดตามต้องการ</a:t>
            </a:r>
          </a:p>
          <a:p>
            <a:r>
              <a:rPr lang="th-TH" sz="2800" dirty="0" smtClean="0"/>
              <a:t>หากต้องการควบคุมให้รูปเริ่มจากจุดศูนย์กลาง ให้กดปุ่ม </a:t>
            </a:r>
            <a:r>
              <a:rPr lang="en-US" sz="2800" dirty="0" smtClean="0"/>
              <a:t>Ctrl </a:t>
            </a:r>
            <a:r>
              <a:rPr lang="th-TH" sz="2800" dirty="0" smtClean="0"/>
              <a:t>ค้างไว้</a:t>
            </a:r>
          </a:p>
          <a:p>
            <a:r>
              <a:rPr lang="th-TH" sz="2800" dirty="0" smtClean="0"/>
              <a:t>การวาดวงกลมโดยเริ่มจากจุดศูนย์กลาง ให้กดปุ่ม </a:t>
            </a:r>
            <a:r>
              <a:rPr lang="en-US" sz="2800" dirty="0" smtClean="0"/>
              <a:t>Shift </a:t>
            </a:r>
            <a:r>
              <a:rPr lang="th-TH" sz="2800" dirty="0" smtClean="0"/>
              <a:t>และ </a:t>
            </a:r>
            <a:r>
              <a:rPr lang="en-US" sz="2800" dirty="0" smtClean="0"/>
              <a:t>Ctrl </a:t>
            </a:r>
            <a:r>
              <a:rPr lang="th-TH" sz="2800" dirty="0" smtClean="0"/>
              <a:t>พร้อมๆกัน</a:t>
            </a:r>
            <a:endParaRPr lang="th-TH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19</a:t>
            </a:fld>
            <a:endParaRPr lang="th-TH" dirty="0"/>
          </a:p>
        </p:txBody>
      </p:sp>
      <p:sp>
        <p:nvSpPr>
          <p:cNvPr id="5" name="Oval 4"/>
          <p:cNvSpPr/>
          <p:nvPr/>
        </p:nvSpPr>
        <p:spPr>
          <a:xfrm>
            <a:off x="8993424" y="4179573"/>
            <a:ext cx="2511188" cy="25111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2147365" y="4791250"/>
            <a:ext cx="4899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/>
              <a:t>การปรับแต่งสีสันหรือ</a:t>
            </a:r>
            <a:r>
              <a:rPr lang="th-TH" i="1" dirty="0" err="1" smtClean="0"/>
              <a:t>เอฟเฟค</a:t>
            </a:r>
            <a:r>
              <a:rPr lang="th-TH" i="1" dirty="0" smtClean="0"/>
              <a:t>ต่างๆ ให้คลิกที่รูปร่างและเลือก</a:t>
            </a:r>
            <a:r>
              <a:rPr lang="th-TH" i="1" dirty="0" err="1" smtClean="0"/>
              <a:t>แท็บรูปแบบ</a:t>
            </a:r>
            <a:r>
              <a:rPr lang="th-TH" i="1" dirty="0" smtClean="0"/>
              <a:t> </a:t>
            </a:r>
            <a:r>
              <a:rPr lang="en-US" i="1" dirty="0" smtClean="0"/>
              <a:t>(Format) </a:t>
            </a:r>
            <a:r>
              <a:rPr lang="th-TH" i="1" dirty="0" smtClean="0"/>
              <a:t>เพื่อปรับแต่ง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25614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Outline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901184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แนะนำ </a:t>
            </a:r>
            <a:r>
              <a:rPr lang="en-US" sz="3200" dirty="0" smtClean="0"/>
              <a:t>PowerPoint 2013</a:t>
            </a:r>
          </a:p>
          <a:p>
            <a:r>
              <a:rPr lang="th-TH" sz="3200" dirty="0" smtClean="0"/>
              <a:t>การสร้างงานนำเสนออย่างง่าย</a:t>
            </a:r>
          </a:p>
          <a:p>
            <a:r>
              <a:rPr lang="th-TH" sz="3200" dirty="0" smtClean="0"/>
              <a:t>วิธีสร้างสไลด์เบื้องต้น</a:t>
            </a:r>
          </a:p>
          <a:p>
            <a:r>
              <a:rPr lang="th-TH" sz="3200" dirty="0" smtClean="0"/>
              <a:t>ปรับแต่งข้อความในสไลด์</a:t>
            </a:r>
          </a:p>
          <a:p>
            <a:r>
              <a:rPr lang="th-TH" sz="3200" dirty="0" smtClean="0"/>
              <a:t>การแทรกรูปลงสไลด์</a:t>
            </a:r>
          </a:p>
          <a:p>
            <a:r>
              <a:rPr lang="th-TH" sz="3200" dirty="0" smtClean="0"/>
              <a:t>การวาดรูปด้วยตัวเอง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2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แนะนำ </a:t>
            </a:r>
            <a:r>
              <a:rPr lang="en-US" dirty="0" smtClean="0"/>
              <a:t>PowerPoint 2013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PowerPoint</a:t>
            </a:r>
            <a:r>
              <a:rPr lang="en-US" sz="3200" dirty="0" smtClean="0"/>
              <a:t> </a:t>
            </a:r>
            <a:r>
              <a:rPr lang="th-TH" sz="3200" dirty="0" smtClean="0"/>
              <a:t>เป็นโปรแกรมสำหรับนำเสนอบนเครื่องคอมพิวเตอร์ที่นิยมใช้งานกันอย่างแพร่หลาย สามารถสร้างงานนำเสนอที่สวยงามและสมบูรณ์ได้อย่างง่ายดาย</a:t>
            </a:r>
          </a:p>
          <a:p>
            <a:r>
              <a:rPr lang="th-TH" sz="3200" b="1" dirty="0" smtClean="0"/>
              <a:t>การนำเสนอ </a:t>
            </a:r>
            <a:r>
              <a:rPr lang="en-US" sz="3200" b="1" dirty="0" smtClean="0"/>
              <a:t>(Presentation) </a:t>
            </a:r>
            <a:r>
              <a:rPr lang="th-TH" sz="3200" dirty="0" smtClean="0"/>
              <a:t>คือการบรรยายเพื่อนำเสนอหรือโน้มน้าวผู้ฟังด้วยข้อมูลต่างๆ การนำเสนอที่ดีต้องมีข้อมูลที่ถูกต้อง กระชับ ชัดเจน               และเข้าใจง่าย อีกทั้งผู้นำเสนอต้องมีทักษะในการนำเสนอที่ดีด้วย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7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บุคคลตัวอย่างที่มีการนำเสนอที่ดี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4</a:t>
            </a:fld>
            <a:endParaRPr lang="th-TH"/>
          </a:p>
        </p:txBody>
      </p:sp>
      <p:pic>
        <p:nvPicPr>
          <p:cNvPr id="2054" name="Picture 6" descr="http://presentations-de-vente.com/wp-content/uploads/Gates_vsJob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64" y="1640096"/>
            <a:ext cx="9143105" cy="4346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ขั้นตอนการสร้างงานนำเสนอด้วย </a:t>
            </a:r>
            <a:r>
              <a:rPr lang="en-US" sz="4400" b="1" dirty="0" smtClean="0"/>
              <a:t>PowerPoint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5</a:t>
            </a:fld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1633728" y="1621536"/>
            <a:ext cx="3023616" cy="8412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สร้างสไลด์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50464" y="2683764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กรอกข้อความ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06240" y="3745992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ใส่รูปภาพ ตาราง กราฟต่างๆ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671072" y="4808220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กำหนดลูกเล่นในสไลด์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91984" y="5870448"/>
            <a:ext cx="3023616" cy="84124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 smtClean="0">
                <a:solidFill>
                  <a:schemeClr val="tx1"/>
                </a:solidFill>
              </a:rPr>
              <a:t>นำเสนอผ่านสื่อต่างๆ</a:t>
            </a: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03776" y="2340864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Down Arrow 11"/>
          <p:cNvSpPr/>
          <p:nvPr/>
        </p:nvSpPr>
        <p:spPr>
          <a:xfrm>
            <a:off x="5646688" y="3403854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Down Arrow 12"/>
          <p:cNvSpPr/>
          <p:nvPr/>
        </p:nvSpPr>
        <p:spPr>
          <a:xfrm>
            <a:off x="6876288" y="4466082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Down Arrow 13"/>
          <p:cNvSpPr/>
          <p:nvPr/>
        </p:nvSpPr>
        <p:spPr>
          <a:xfrm>
            <a:off x="8341120" y="5528310"/>
            <a:ext cx="353568" cy="46329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9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958" y="395876"/>
            <a:ext cx="8911687" cy="128089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รู้จักกับส่วนประกอบของ </a:t>
            </a:r>
            <a:r>
              <a:rPr lang="en-US" sz="4400" b="1" dirty="0" smtClean="0"/>
              <a:t>PowerPoint 2013</a:t>
            </a:r>
            <a:endParaRPr lang="th-TH" sz="4400" b="1" dirty="0"/>
          </a:p>
        </p:txBody>
      </p:sp>
      <p:pic>
        <p:nvPicPr>
          <p:cNvPr id="5" name="Content Placeholder 4" descr="Lab04 MS Excel_part1 - PowerPoin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60" y="1478280"/>
            <a:ext cx="9596652" cy="5166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6</a:t>
            </a:fld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1907960" y="1478280"/>
            <a:ext cx="1310728" cy="228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Line Callout 1 6"/>
          <p:cNvSpPr/>
          <p:nvPr/>
        </p:nvSpPr>
        <p:spPr>
          <a:xfrm>
            <a:off x="467495" y="1706880"/>
            <a:ext cx="1188632" cy="685800"/>
          </a:xfrm>
          <a:prstGeom prst="borderCallout1">
            <a:avLst>
              <a:gd name="adj1" fmla="val 41250"/>
              <a:gd name="adj2" fmla="val 101419"/>
              <a:gd name="adj3" fmla="val -17458"/>
              <a:gd name="adj4" fmla="val 1216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Quick </a:t>
            </a:r>
            <a:r>
              <a:rPr lang="en-US" sz="2000" dirty="0"/>
              <a:t>a</a:t>
            </a:r>
            <a:r>
              <a:rPr lang="en-US" sz="2000" dirty="0" smtClean="0"/>
              <a:t>ccess toolbar</a:t>
            </a:r>
            <a:endParaRPr lang="th-TH" sz="2000" dirty="0"/>
          </a:p>
        </p:txBody>
      </p:sp>
      <p:sp>
        <p:nvSpPr>
          <p:cNvPr id="8" name="Rectangle 7"/>
          <p:cNvSpPr/>
          <p:nvPr/>
        </p:nvSpPr>
        <p:spPr>
          <a:xfrm>
            <a:off x="5940498" y="1540832"/>
            <a:ext cx="1470235" cy="166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Line Callout 1 8"/>
          <p:cNvSpPr/>
          <p:nvPr/>
        </p:nvSpPr>
        <p:spPr>
          <a:xfrm>
            <a:off x="8254997" y="1073102"/>
            <a:ext cx="1333281" cy="498144"/>
          </a:xfrm>
          <a:prstGeom prst="borderCallout1">
            <a:avLst>
              <a:gd name="adj1" fmla="val 60428"/>
              <a:gd name="adj2" fmla="val 2128"/>
              <a:gd name="adj3" fmla="val 116788"/>
              <a:gd name="adj4" fmla="val -615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แถบหัวเรื่อง</a:t>
            </a:r>
            <a:endParaRPr lang="th-TH" sz="2000" dirty="0"/>
          </a:p>
        </p:txBody>
      </p:sp>
      <p:sp>
        <p:nvSpPr>
          <p:cNvPr id="10" name="Rectangle 9"/>
          <p:cNvSpPr/>
          <p:nvPr/>
        </p:nvSpPr>
        <p:spPr>
          <a:xfrm>
            <a:off x="1907959" y="1665140"/>
            <a:ext cx="4806739" cy="23985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Line Callout 1 10"/>
          <p:cNvSpPr/>
          <p:nvPr/>
        </p:nvSpPr>
        <p:spPr>
          <a:xfrm>
            <a:off x="593412" y="2724823"/>
            <a:ext cx="1188632" cy="685800"/>
          </a:xfrm>
          <a:prstGeom prst="borderCallout1">
            <a:avLst>
              <a:gd name="adj1" fmla="val 41250"/>
              <a:gd name="adj2" fmla="val 101419"/>
              <a:gd name="adj3" fmla="val -116960"/>
              <a:gd name="adj4" fmla="val 1538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/>
              <a:t>แท็บ</a:t>
            </a:r>
            <a:r>
              <a:rPr lang="th-TH" sz="2000" dirty="0" smtClean="0"/>
              <a:t>เครื่องมือ</a:t>
            </a:r>
            <a:endParaRPr lang="th-TH" sz="2000" dirty="0"/>
          </a:p>
        </p:txBody>
      </p:sp>
      <p:sp>
        <p:nvSpPr>
          <p:cNvPr id="12" name="Rectangle 11"/>
          <p:cNvSpPr/>
          <p:nvPr/>
        </p:nvSpPr>
        <p:spPr>
          <a:xfrm>
            <a:off x="1937560" y="1904998"/>
            <a:ext cx="9567051" cy="65605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Line Callout 1 12"/>
          <p:cNvSpPr/>
          <p:nvPr/>
        </p:nvSpPr>
        <p:spPr>
          <a:xfrm>
            <a:off x="10255461" y="693421"/>
            <a:ext cx="1188632" cy="685800"/>
          </a:xfrm>
          <a:prstGeom prst="borderCallout1">
            <a:avLst>
              <a:gd name="adj1" fmla="val 104932"/>
              <a:gd name="adj2" fmla="val 47454"/>
              <a:gd name="adj3" fmla="val 175577"/>
              <a:gd name="adj4" fmla="val 103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ริบบอน</a:t>
            </a:r>
            <a:endParaRPr lang="th-TH" sz="2000" dirty="0"/>
          </a:p>
        </p:txBody>
      </p:sp>
      <p:sp>
        <p:nvSpPr>
          <p:cNvPr id="14" name="Rectangle 13"/>
          <p:cNvSpPr/>
          <p:nvPr/>
        </p:nvSpPr>
        <p:spPr>
          <a:xfrm>
            <a:off x="1907959" y="2561049"/>
            <a:ext cx="1310729" cy="383975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Line Callout 1 14"/>
          <p:cNvSpPr/>
          <p:nvPr/>
        </p:nvSpPr>
        <p:spPr>
          <a:xfrm>
            <a:off x="593412" y="3795124"/>
            <a:ext cx="1188632" cy="685800"/>
          </a:xfrm>
          <a:prstGeom prst="borderCallout1">
            <a:avLst>
              <a:gd name="adj1" fmla="val 41250"/>
              <a:gd name="adj2" fmla="val 101419"/>
              <a:gd name="adj3" fmla="val 88015"/>
              <a:gd name="adj4" fmla="val 1101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err="1" smtClean="0"/>
              <a:t>แท็บ</a:t>
            </a:r>
            <a:r>
              <a:rPr lang="th-TH" sz="2000" dirty="0" smtClean="0"/>
              <a:t>สไลด์</a:t>
            </a:r>
            <a:endParaRPr lang="th-TH" sz="2000" dirty="0"/>
          </a:p>
        </p:txBody>
      </p:sp>
      <p:sp>
        <p:nvSpPr>
          <p:cNvPr id="16" name="Rectangle 15"/>
          <p:cNvSpPr/>
          <p:nvPr/>
        </p:nvSpPr>
        <p:spPr>
          <a:xfrm>
            <a:off x="1907960" y="6362801"/>
            <a:ext cx="1310728" cy="228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Line Callout 1 16"/>
          <p:cNvSpPr/>
          <p:nvPr/>
        </p:nvSpPr>
        <p:spPr>
          <a:xfrm>
            <a:off x="546854" y="5136973"/>
            <a:ext cx="1188632" cy="685800"/>
          </a:xfrm>
          <a:prstGeom prst="borderCallout1">
            <a:avLst>
              <a:gd name="adj1" fmla="val 41250"/>
              <a:gd name="adj2" fmla="val 101419"/>
              <a:gd name="adj3" fmla="val 197467"/>
              <a:gd name="adj4" fmla="val 1136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แถบสถานะ</a:t>
            </a:r>
            <a:endParaRPr lang="th-TH" sz="2000" dirty="0"/>
          </a:p>
        </p:txBody>
      </p:sp>
      <p:sp>
        <p:nvSpPr>
          <p:cNvPr id="18" name="Rectangle 17"/>
          <p:cNvSpPr/>
          <p:nvPr/>
        </p:nvSpPr>
        <p:spPr>
          <a:xfrm>
            <a:off x="4430786" y="2771330"/>
            <a:ext cx="6105285" cy="33838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Line Callout 1 18"/>
          <p:cNvSpPr/>
          <p:nvPr/>
        </p:nvSpPr>
        <p:spPr>
          <a:xfrm>
            <a:off x="2867929" y="4038623"/>
            <a:ext cx="1188632" cy="685800"/>
          </a:xfrm>
          <a:prstGeom prst="borderCallout1">
            <a:avLst>
              <a:gd name="adj1" fmla="val 41250"/>
              <a:gd name="adj2" fmla="val 101419"/>
              <a:gd name="adj3" fmla="val 20353"/>
              <a:gd name="adj4" fmla="val 1331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หน้าต่างสไลด์</a:t>
            </a:r>
            <a:endParaRPr lang="th-TH" sz="2000" dirty="0"/>
          </a:p>
        </p:txBody>
      </p:sp>
      <p:sp>
        <p:nvSpPr>
          <p:cNvPr id="20" name="Rectangle 19"/>
          <p:cNvSpPr/>
          <p:nvPr/>
        </p:nvSpPr>
        <p:spPr>
          <a:xfrm>
            <a:off x="7705514" y="6400800"/>
            <a:ext cx="1310728" cy="2286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Line Callout 1 20"/>
          <p:cNvSpPr/>
          <p:nvPr/>
        </p:nvSpPr>
        <p:spPr>
          <a:xfrm>
            <a:off x="7672499" y="5545640"/>
            <a:ext cx="1188632" cy="685800"/>
          </a:xfrm>
          <a:prstGeom prst="borderCallout1">
            <a:avLst>
              <a:gd name="adj1" fmla="val 96972"/>
              <a:gd name="adj2" fmla="val 53195"/>
              <a:gd name="adj3" fmla="val 123836"/>
              <a:gd name="adj4" fmla="val 516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เปิดปิด โน้ตและคอมเม้น</a:t>
            </a:r>
            <a:endParaRPr lang="th-TH" sz="2000" dirty="0"/>
          </a:p>
        </p:txBody>
      </p:sp>
      <p:sp>
        <p:nvSpPr>
          <p:cNvPr id="22" name="Rectangle 21"/>
          <p:cNvSpPr/>
          <p:nvPr/>
        </p:nvSpPr>
        <p:spPr>
          <a:xfrm>
            <a:off x="9016241" y="6400800"/>
            <a:ext cx="2427851" cy="19060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Line Callout 1 22"/>
          <p:cNvSpPr/>
          <p:nvPr/>
        </p:nvSpPr>
        <p:spPr>
          <a:xfrm>
            <a:off x="9293583" y="4948686"/>
            <a:ext cx="1188632" cy="685800"/>
          </a:xfrm>
          <a:prstGeom prst="borderCallout1">
            <a:avLst>
              <a:gd name="adj1" fmla="val 94981"/>
              <a:gd name="adj2" fmla="val 46306"/>
              <a:gd name="adj3" fmla="val 209408"/>
              <a:gd name="adj4" fmla="val 837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/>
              <a:t>ปรับเปลี่ยนมุมมอง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156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รู้จัก</a:t>
            </a:r>
            <a:r>
              <a:rPr lang="th-TH" sz="4400" b="1" dirty="0" err="1" smtClean="0"/>
              <a:t>กับแท็บ</a:t>
            </a:r>
            <a:r>
              <a:rPr lang="th-TH" sz="4400" b="1" dirty="0" smtClean="0"/>
              <a:t> </a:t>
            </a:r>
            <a:r>
              <a:rPr lang="en-US" sz="4400" b="1" dirty="0" smtClean="0"/>
              <a:t>(Tab)</a:t>
            </a:r>
            <a:r>
              <a:rPr lang="th-TH" sz="4400" b="1" dirty="0" smtClean="0"/>
              <a:t> ต่างๆ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1755" y="1392072"/>
            <a:ext cx="9402857" cy="4519150"/>
          </a:xfrm>
        </p:spPr>
        <p:txBody>
          <a:bodyPr>
            <a:noAutofit/>
          </a:bodyPr>
          <a:lstStyle/>
          <a:p>
            <a:r>
              <a:rPr lang="th-TH" sz="3000" b="1" dirty="0" smtClean="0"/>
              <a:t>หน้าแรก </a:t>
            </a:r>
            <a:r>
              <a:rPr lang="en-US" sz="3000" b="1" dirty="0" smtClean="0"/>
              <a:t>(Home) </a:t>
            </a:r>
            <a:r>
              <a:rPr lang="en-US" sz="3000" dirty="0" smtClean="0"/>
              <a:t>: </a:t>
            </a:r>
            <a:r>
              <a:rPr lang="th-TH" sz="3000" dirty="0" smtClean="0"/>
              <a:t>รวบรวมชุดเครื่องมือพื้นฐานที่ต้องใช้บ่อยๆ </a:t>
            </a:r>
          </a:p>
          <a:p>
            <a:r>
              <a:rPr lang="th-TH" sz="3000" b="1" dirty="0" smtClean="0"/>
              <a:t>แทรก </a:t>
            </a:r>
            <a:r>
              <a:rPr lang="en-US" sz="3000" b="1" dirty="0" smtClean="0"/>
              <a:t>(Insert)</a:t>
            </a:r>
            <a:r>
              <a:rPr lang="en-US" sz="3000" dirty="0" smtClean="0"/>
              <a:t> : </a:t>
            </a:r>
            <a:r>
              <a:rPr lang="th-TH" sz="3000" dirty="0" smtClean="0"/>
              <a:t>ใช้แทรกข้อมูลเพื่อความสวยงามข้อความศิลป์ ตาราง รูปภาพ ไฟล์มี</a:t>
            </a:r>
            <a:r>
              <a:rPr lang="th-TH" sz="3000" dirty="0" err="1" smtClean="0"/>
              <a:t>เดีย</a:t>
            </a:r>
            <a:endParaRPr lang="en-US" sz="3000" dirty="0" smtClean="0"/>
          </a:p>
          <a:p>
            <a:r>
              <a:rPr lang="th-TH" sz="3000" b="1" dirty="0" smtClean="0"/>
              <a:t>ออกแบบ </a:t>
            </a:r>
            <a:r>
              <a:rPr lang="en-US" sz="3000" b="1" dirty="0" smtClean="0"/>
              <a:t>(Design) : </a:t>
            </a:r>
            <a:r>
              <a:rPr lang="th-TH" sz="3000" dirty="0" smtClean="0"/>
              <a:t>ปรับแนวการวางสไลด์ รูปแบบสไลด์ กำหนดชุดสีของงานนำเสนอ</a:t>
            </a:r>
          </a:p>
          <a:p>
            <a:r>
              <a:rPr lang="th-TH" sz="3000" b="1" dirty="0" smtClean="0"/>
              <a:t>การเปลี่ยน </a:t>
            </a:r>
            <a:r>
              <a:rPr lang="en-US" sz="3000" b="1" dirty="0" smtClean="0"/>
              <a:t>(Transitions) : </a:t>
            </a:r>
            <a:r>
              <a:rPr lang="th-TH" sz="3000" dirty="0" smtClean="0"/>
              <a:t>กำหนดลูกเล่นการเปลี่ยนแผ่นสไลด์</a:t>
            </a:r>
          </a:p>
          <a:p>
            <a:r>
              <a:rPr lang="th-TH" sz="3000" b="1" dirty="0" smtClean="0"/>
              <a:t>ภาพเคลื่อนไหว </a:t>
            </a:r>
            <a:r>
              <a:rPr lang="en-US" sz="3000" b="1" dirty="0" smtClean="0"/>
              <a:t>(Animations) : </a:t>
            </a:r>
            <a:r>
              <a:rPr lang="th-TH" sz="3000" dirty="0" smtClean="0"/>
              <a:t>กำหนดลูกเล่นในการนำเสนอในแต่ละข้อมูล</a:t>
            </a:r>
          </a:p>
          <a:p>
            <a:r>
              <a:rPr lang="th-TH" sz="3000" b="1" dirty="0" smtClean="0"/>
              <a:t>การนำเสนอภาพนิ่ง </a:t>
            </a:r>
            <a:r>
              <a:rPr lang="en-US" sz="3000" b="1" dirty="0" smtClean="0"/>
              <a:t>(Slide Show) : </a:t>
            </a:r>
            <a:r>
              <a:rPr lang="th-TH" sz="3000" dirty="0" smtClean="0"/>
              <a:t>รวบรวมคำสั่งสำหรับปรับแต่งสไลด์เพื่อนำเสนอ</a:t>
            </a:r>
            <a:endParaRPr lang="en-US" sz="3000" dirty="0" smtClean="0"/>
          </a:p>
          <a:p>
            <a:r>
              <a:rPr lang="th-TH" sz="3000" b="1" dirty="0" smtClean="0"/>
              <a:t>ตรวจทาน </a:t>
            </a:r>
            <a:r>
              <a:rPr lang="en-US" sz="3000" b="1" dirty="0" smtClean="0"/>
              <a:t>(Review) : </a:t>
            </a:r>
            <a:r>
              <a:rPr lang="th-TH" sz="3000" dirty="0" smtClean="0"/>
              <a:t>รวมเครื่องมือสำหรับแก้ไขงานนำเสนอให้ถูกต้องสมบูรณ์</a:t>
            </a:r>
            <a:r>
              <a:rPr lang="en-US" sz="3000" dirty="0" smtClean="0"/>
              <a:t> </a:t>
            </a:r>
          </a:p>
          <a:p>
            <a:r>
              <a:rPr lang="th-TH" sz="3000" b="1" dirty="0" smtClean="0"/>
              <a:t>มุมมอง </a:t>
            </a:r>
            <a:r>
              <a:rPr lang="en-US" sz="3000" b="1" dirty="0" smtClean="0"/>
              <a:t>(View) : </a:t>
            </a:r>
            <a:r>
              <a:rPr lang="th-TH" sz="3000" dirty="0" smtClean="0"/>
              <a:t>ใช้ปรับเปลี่ยนมุมมองของงานนำเสนอให้เหมาะกับการทำงานในขณะนั้นๆ</a:t>
            </a:r>
            <a:endParaRPr lang="th-TH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08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การสร้างงานนำเสนออย่างง่าย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8271"/>
            <a:ext cx="8915400" cy="4345675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สร้างจากงานนำเสนอเปล่า </a:t>
            </a:r>
            <a:r>
              <a:rPr lang="en-US" sz="3600" b="1" dirty="0" smtClean="0"/>
              <a:t>(Blank) : </a:t>
            </a:r>
            <a:r>
              <a:rPr lang="th-TH" sz="3600" dirty="0" smtClean="0"/>
              <a:t>เหมาะสำหรับผู้ที่ต้องการสร้างงานนำเสนอด้วยตัวเอง แต่ต้องเสียเวลาในการกำหนดค่าหลายๆอย่าง</a:t>
            </a:r>
          </a:p>
          <a:p>
            <a:r>
              <a:rPr lang="th-TH" sz="3600" b="1" dirty="0" smtClean="0"/>
              <a:t>สร้างจากแม่แบบ </a:t>
            </a:r>
            <a:r>
              <a:rPr lang="en-US" sz="3600" b="1" dirty="0" smtClean="0"/>
              <a:t>(Template) : </a:t>
            </a:r>
            <a:r>
              <a:rPr lang="th-TH" sz="3600" dirty="0" smtClean="0"/>
              <a:t>สร้างงานนำเสนอจากสไลด์สำเร็จรูปจำนวนหนึ่งที่ </a:t>
            </a:r>
            <a:r>
              <a:rPr lang="en-US" sz="3600" dirty="0" smtClean="0"/>
              <a:t>Microsoft </a:t>
            </a:r>
            <a:r>
              <a:rPr lang="th-TH" sz="3600" dirty="0" smtClean="0"/>
              <a:t>จัดเตรียมไว้ให้แล้ว ทำให้การทำ งานนำเสนอรวดเร็วมากขึ้น</a:t>
            </a:r>
          </a:p>
          <a:p>
            <a:r>
              <a:rPr lang="th-TH" sz="3600" b="1" dirty="0" smtClean="0"/>
              <a:t>สร้างจากชุดรูปแบบ </a:t>
            </a:r>
            <a:r>
              <a:rPr lang="en-US" sz="3600" b="1" dirty="0" smtClean="0"/>
              <a:t>(Theme) : </a:t>
            </a:r>
            <a:r>
              <a:rPr lang="th-TH" sz="3600" dirty="0" smtClean="0"/>
              <a:t>สร้างงานนำเสนอจากสไลด์ที่มี            การออกแบบไว้ดีแล้ว ไม่ว่าจะเป็นชุดสี และ </a:t>
            </a:r>
            <a:r>
              <a:rPr lang="en-US" sz="3600" dirty="0" smtClean="0"/>
              <a:t>Font</a:t>
            </a:r>
            <a:r>
              <a:rPr lang="th-TH" sz="3600" dirty="0" smtClean="0"/>
              <a:t> ต่างๆ </a:t>
            </a:r>
            <a:r>
              <a:rPr lang="en-US" sz="3600" i="1" dirty="0" smtClean="0"/>
              <a:t>(</a:t>
            </a:r>
            <a:r>
              <a:rPr lang="th-TH" sz="3600" i="1" dirty="0" smtClean="0"/>
              <a:t>แนะนำ</a:t>
            </a:r>
            <a:r>
              <a:rPr lang="en-US" sz="3600" i="1" dirty="0" smtClean="0"/>
              <a:t>)</a:t>
            </a:r>
          </a:p>
          <a:p>
            <a:pPr marL="0" indent="0">
              <a:buNone/>
            </a:pPr>
            <a:r>
              <a:rPr lang="th-TH" sz="3200" i="1" dirty="0" smtClean="0"/>
              <a:t>สามารถเปลี่ยนจากงานนำเสนอเปล่าเป็น </a:t>
            </a:r>
            <a:r>
              <a:rPr lang="en-US" sz="3200" i="1" dirty="0" smtClean="0"/>
              <a:t>Theme </a:t>
            </a:r>
            <a:r>
              <a:rPr lang="th-TH" sz="3200" i="1" dirty="0" smtClean="0"/>
              <a:t>ได้ที่</a:t>
            </a:r>
            <a:r>
              <a:rPr lang="th-TH" sz="3200" i="1" dirty="0" err="1" smtClean="0"/>
              <a:t>แท็บ</a:t>
            </a:r>
            <a:r>
              <a:rPr lang="th-TH" sz="3200" i="1" dirty="0" smtClean="0"/>
              <a:t> “ออกแบบ”</a:t>
            </a:r>
            <a:endParaRPr lang="th-TH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437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/>
              <a:t>วิธีสร้างสไลด์เบื้องต้น</a:t>
            </a:r>
            <a:endParaRPr lang="th-TH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74042"/>
            <a:ext cx="8915400" cy="1633182"/>
          </a:xfrm>
        </p:spPr>
        <p:txBody>
          <a:bodyPr>
            <a:normAutofit/>
          </a:bodyPr>
          <a:lstStyle/>
          <a:p>
            <a:r>
              <a:rPr lang="th-TH" sz="3200" dirty="0" err="1" smtClean="0"/>
              <a:t>ให้น</a:t>
            </a:r>
            <a:r>
              <a:rPr lang="th-TH" sz="3200" dirty="0" smtClean="0"/>
              <a:t>ศ.ทดลองสร้างสไลด์เปล่า </a:t>
            </a:r>
            <a:r>
              <a:rPr lang="en-US" sz="3200" dirty="0" smtClean="0"/>
              <a:t>(Blank) </a:t>
            </a:r>
            <a:r>
              <a:rPr lang="th-TH" sz="3200" dirty="0" smtClean="0"/>
              <a:t>ขึ้นมา</a:t>
            </a:r>
          </a:p>
          <a:p>
            <a:r>
              <a:rPr lang="th-TH" sz="3200" i="1" dirty="0" smtClean="0"/>
              <a:t>ข้อควรทราบ ทุกอย่างที่อยู่บนสไลด์จะเรียกว่าออบเจ็กต์ </a:t>
            </a:r>
            <a:r>
              <a:rPr lang="en-US" sz="3200" i="1" dirty="0" smtClean="0"/>
              <a:t>(Object)</a:t>
            </a:r>
            <a:endParaRPr lang="th-TH" sz="3200" i="1" dirty="0" smtClean="0"/>
          </a:p>
          <a:p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t>9</a:t>
            </a:fld>
            <a:endParaRPr lang="th-TH" dirty="0"/>
          </a:p>
        </p:txBody>
      </p:sp>
      <p:pic>
        <p:nvPicPr>
          <p:cNvPr id="5" name="Picture 4" descr="Presentation1 -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1" t="22916" r="8098" b="5139"/>
          <a:stretch/>
        </p:blipFill>
        <p:spPr>
          <a:xfrm>
            <a:off x="3084392" y="2864764"/>
            <a:ext cx="6387153" cy="365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56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</TotalTime>
  <Words>848</Words>
  <Application>Microsoft Office PowerPoint</Application>
  <PresentationFormat>Widescreen</PresentationFormat>
  <Paragraphs>117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Cordia New</vt:lpstr>
      <vt:lpstr>TH SarabunPSK</vt:lpstr>
      <vt:lpstr>Wingdings 3</vt:lpstr>
      <vt:lpstr>Wisp</vt:lpstr>
      <vt:lpstr>Lab 05 :  Microsoft PowerPoint 2013        Part 1 ทพ491 เทคโนโลยีสารสนเทศทางการเกษตร</vt:lpstr>
      <vt:lpstr>Outline</vt:lpstr>
      <vt:lpstr>แนะนำ PowerPoint 2013</vt:lpstr>
      <vt:lpstr>บุคคลตัวอย่างที่มีการนำเสนอที่ดี</vt:lpstr>
      <vt:lpstr>ขั้นตอนการสร้างงานนำเสนอด้วย PowerPoint</vt:lpstr>
      <vt:lpstr>รู้จักกับส่วนประกอบของ PowerPoint 2013</vt:lpstr>
      <vt:lpstr>รู้จักกับแท็บ (Tab) ต่างๆ</vt:lpstr>
      <vt:lpstr>การสร้างงานนำเสนออย่างง่าย</vt:lpstr>
      <vt:lpstr>วิธีสร้างสไลด์เบื้องต้น</vt:lpstr>
      <vt:lpstr>การเลือกใช้รูปแบบ (Theme) ในงานนำเสนอ</vt:lpstr>
      <vt:lpstr>การสร้างสไลด์ใหม่โดยใช้เค้าโครงสไลด์ (Slide Layout)</vt:lpstr>
      <vt:lpstr>เค้าโครงสไลด์ใหม่ที่ถูกสร้าง</vt:lpstr>
      <vt:lpstr>ปรับแต่งข้อความในสไลด์</vt:lpstr>
      <vt:lpstr>การจัดรูปแบบกล่องข้อความ</vt:lpstr>
      <vt:lpstr>แทรกรูปลงสไลด์</vt:lpstr>
      <vt:lpstr>การปรับแต่งรูปภาพ</vt:lpstr>
      <vt:lpstr>การจับภาพหน้าจอ (Screenshot)</vt:lpstr>
      <vt:lpstr>การวาดรูปด้วยตัวเอง</vt:lpstr>
      <vt:lpstr>Tip การปรับขนาดรูปร่างและรูปภาพ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05 :  Microsoft PowerPoint 2013      Part 1 พท 260 เทคโนโลยีสารสนเทศและการสื่อสารทางการท่องเที่ยว</dc:title>
  <dc:creator>Apipong Pingyod</dc:creator>
  <cp:lastModifiedBy>Apipong Pingyod</cp:lastModifiedBy>
  <cp:revision>56</cp:revision>
  <dcterms:created xsi:type="dcterms:W3CDTF">2015-03-09T06:59:27Z</dcterms:created>
  <dcterms:modified xsi:type="dcterms:W3CDTF">2015-10-05T14:18:25Z</dcterms:modified>
</cp:coreProperties>
</file>