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9" r:id="rId3"/>
    <p:sldId id="26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9" r:id="rId1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F052FE-DC59-4E4B-9B40-6B4B2125878F}" type="doc">
      <dgm:prSet loTypeId="urn:microsoft.com/office/officeart/2005/8/layout/bProcess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9137C2B2-E24D-4F6D-84A0-93006C3C2638}">
      <dgm:prSet phldrT="[Text]" custT="1"/>
      <dgm:spPr/>
      <dgm:t>
        <a:bodyPr/>
        <a:lstStyle/>
        <a:p>
          <a:r>
            <a:rPr lang="th-TH" sz="3200" dirty="0" smtClean="0"/>
            <a:t>การเพาะปลูก</a:t>
          </a:r>
          <a:endParaRPr lang="th-TH" sz="3200" dirty="0"/>
        </a:p>
      </dgm:t>
    </dgm:pt>
    <dgm:pt modelId="{C7048FB4-772F-480B-AD83-F823F7AAB525}" type="parTrans" cxnId="{5A44CE2A-3981-4CA7-ACCE-89F871DBA4CB}">
      <dgm:prSet/>
      <dgm:spPr/>
      <dgm:t>
        <a:bodyPr/>
        <a:lstStyle/>
        <a:p>
          <a:endParaRPr lang="th-TH" sz="1800"/>
        </a:p>
      </dgm:t>
    </dgm:pt>
    <dgm:pt modelId="{0F82448C-63F6-4B20-AFEC-86AB12E41FFF}" type="sibTrans" cxnId="{5A44CE2A-3981-4CA7-ACCE-89F871DBA4CB}">
      <dgm:prSet/>
      <dgm:spPr/>
      <dgm:t>
        <a:bodyPr/>
        <a:lstStyle/>
        <a:p>
          <a:endParaRPr lang="th-TH" sz="1800"/>
        </a:p>
      </dgm:t>
    </dgm:pt>
    <dgm:pt modelId="{075EAE00-F334-4B71-9D72-28E4BA30B5FB}">
      <dgm:prSet phldrT="[Text]" custT="1"/>
      <dgm:spPr/>
      <dgm:t>
        <a:bodyPr/>
        <a:lstStyle/>
        <a:p>
          <a:r>
            <a:rPr lang="th-TH" sz="2000" dirty="0" smtClean="0"/>
            <a:t>จัดการน้ำ</a:t>
          </a:r>
          <a:endParaRPr lang="th-TH" sz="2000" dirty="0"/>
        </a:p>
      </dgm:t>
    </dgm:pt>
    <dgm:pt modelId="{2A2912E5-14C9-40E4-8E81-47DEA5327F13}" type="parTrans" cxnId="{7FB2725A-D01C-41C0-AA66-B6343B1711FE}">
      <dgm:prSet/>
      <dgm:spPr/>
      <dgm:t>
        <a:bodyPr/>
        <a:lstStyle/>
        <a:p>
          <a:endParaRPr lang="th-TH" sz="1800"/>
        </a:p>
      </dgm:t>
    </dgm:pt>
    <dgm:pt modelId="{843CF610-E659-489C-B186-ECA92121BB76}" type="sibTrans" cxnId="{7FB2725A-D01C-41C0-AA66-B6343B1711FE}">
      <dgm:prSet/>
      <dgm:spPr/>
      <dgm:t>
        <a:bodyPr/>
        <a:lstStyle/>
        <a:p>
          <a:endParaRPr lang="th-TH" sz="1800"/>
        </a:p>
      </dgm:t>
    </dgm:pt>
    <dgm:pt modelId="{AB32F87D-83D5-4F2F-89FB-F34DD81E6925}">
      <dgm:prSet phldrT="[Text]" custT="1"/>
      <dgm:spPr/>
      <dgm:t>
        <a:bodyPr/>
        <a:lstStyle/>
        <a:p>
          <a:r>
            <a:rPr lang="th-TH" sz="2000" dirty="0" smtClean="0"/>
            <a:t>ใช้ปุ๋ย</a:t>
          </a:r>
          <a:endParaRPr lang="th-TH" sz="2000" dirty="0"/>
        </a:p>
      </dgm:t>
    </dgm:pt>
    <dgm:pt modelId="{D3DB2DD7-2D56-432A-8C3D-CC3680673876}" type="parTrans" cxnId="{11A60D24-415F-4FD4-9056-EF85AF5F29AA}">
      <dgm:prSet/>
      <dgm:spPr/>
      <dgm:t>
        <a:bodyPr/>
        <a:lstStyle/>
        <a:p>
          <a:endParaRPr lang="th-TH" sz="1800"/>
        </a:p>
      </dgm:t>
    </dgm:pt>
    <dgm:pt modelId="{FFEDFFAD-AEFA-4C94-91BC-68EEAF69C920}" type="sibTrans" cxnId="{11A60D24-415F-4FD4-9056-EF85AF5F29AA}">
      <dgm:prSet/>
      <dgm:spPr/>
      <dgm:t>
        <a:bodyPr/>
        <a:lstStyle/>
        <a:p>
          <a:endParaRPr lang="th-TH" sz="1800"/>
        </a:p>
      </dgm:t>
    </dgm:pt>
    <dgm:pt modelId="{71A43101-B8E6-4E96-BA98-2C9B6E2E8636}">
      <dgm:prSet phldrT="[Text]" custT="1"/>
      <dgm:spPr/>
      <dgm:t>
        <a:bodyPr/>
        <a:lstStyle/>
        <a:p>
          <a:r>
            <a:rPr lang="th-TH" sz="2000" dirty="0" smtClean="0"/>
            <a:t>รดน้ำ</a:t>
          </a:r>
          <a:endParaRPr lang="th-TH" sz="2000" dirty="0"/>
        </a:p>
      </dgm:t>
    </dgm:pt>
    <dgm:pt modelId="{A1FA42C1-75CD-437E-921A-DE29739FAB2E}" type="parTrans" cxnId="{2BFE2553-C55C-4C41-B426-51D72E62998E}">
      <dgm:prSet/>
      <dgm:spPr/>
      <dgm:t>
        <a:bodyPr/>
        <a:lstStyle/>
        <a:p>
          <a:endParaRPr lang="th-TH" sz="1800"/>
        </a:p>
      </dgm:t>
    </dgm:pt>
    <dgm:pt modelId="{76AFF60B-2ABE-462E-9F18-3644FA641066}" type="sibTrans" cxnId="{2BFE2553-C55C-4C41-B426-51D72E62998E}">
      <dgm:prSet/>
      <dgm:spPr/>
      <dgm:t>
        <a:bodyPr/>
        <a:lstStyle/>
        <a:p>
          <a:endParaRPr lang="th-TH" sz="1800"/>
        </a:p>
      </dgm:t>
    </dgm:pt>
    <dgm:pt modelId="{A5865322-7E0E-48C4-8A90-162F0DBE6823}">
      <dgm:prSet phldrT="[Text]" custT="1"/>
      <dgm:spPr/>
      <dgm:t>
        <a:bodyPr/>
        <a:lstStyle/>
        <a:p>
          <a:r>
            <a:rPr lang="th-TH" sz="2000" dirty="0" smtClean="0"/>
            <a:t>จัดการศัตรูพืช</a:t>
          </a:r>
          <a:endParaRPr lang="th-TH" sz="2000" dirty="0"/>
        </a:p>
      </dgm:t>
    </dgm:pt>
    <dgm:pt modelId="{C0FC59A0-C312-4D0E-A8F8-2B54FB4EF5B6}" type="parTrans" cxnId="{7D752D58-D3E2-45C8-B9FA-90A8A69ABE57}">
      <dgm:prSet/>
      <dgm:spPr/>
      <dgm:t>
        <a:bodyPr/>
        <a:lstStyle/>
        <a:p>
          <a:endParaRPr lang="th-TH" sz="1800"/>
        </a:p>
      </dgm:t>
    </dgm:pt>
    <dgm:pt modelId="{179F2887-3B8D-47E2-ACE2-601B5B22A622}" type="sibTrans" cxnId="{7D752D58-D3E2-45C8-B9FA-90A8A69ABE57}">
      <dgm:prSet/>
      <dgm:spPr/>
      <dgm:t>
        <a:bodyPr/>
        <a:lstStyle/>
        <a:p>
          <a:endParaRPr lang="th-TH" sz="1800"/>
        </a:p>
      </dgm:t>
    </dgm:pt>
    <dgm:pt modelId="{77D69C24-F4E7-49D7-9D36-29F844B6F756}">
      <dgm:prSet phldrT="[Text]" custT="1"/>
      <dgm:spPr/>
      <dgm:t>
        <a:bodyPr/>
        <a:lstStyle/>
        <a:p>
          <a:r>
            <a:rPr lang="th-TH" sz="2000" dirty="0" smtClean="0"/>
            <a:t>เก็บเกี่ยว</a:t>
          </a:r>
          <a:endParaRPr lang="th-TH" sz="2000" dirty="0"/>
        </a:p>
      </dgm:t>
    </dgm:pt>
    <dgm:pt modelId="{F67ACF36-7949-4CB9-B7CD-B4B009C9C905}" type="parTrans" cxnId="{414963C9-C629-44A2-BC7C-6C1816771130}">
      <dgm:prSet/>
      <dgm:spPr/>
      <dgm:t>
        <a:bodyPr/>
        <a:lstStyle/>
        <a:p>
          <a:endParaRPr lang="th-TH" sz="1800"/>
        </a:p>
      </dgm:t>
    </dgm:pt>
    <dgm:pt modelId="{95B5C651-F90A-447C-A8A6-71DCCAEF892A}" type="sibTrans" cxnId="{414963C9-C629-44A2-BC7C-6C1816771130}">
      <dgm:prSet/>
      <dgm:spPr/>
      <dgm:t>
        <a:bodyPr/>
        <a:lstStyle/>
        <a:p>
          <a:endParaRPr lang="th-TH" sz="1800"/>
        </a:p>
      </dgm:t>
    </dgm:pt>
    <dgm:pt modelId="{57D67C60-1780-452D-9D95-551F8F4C3EEB}">
      <dgm:prSet phldrT="[Text]" custT="1"/>
      <dgm:spPr/>
      <dgm:t>
        <a:bodyPr/>
        <a:lstStyle/>
        <a:p>
          <a:r>
            <a:rPr lang="th-TH" sz="2000" dirty="0" smtClean="0"/>
            <a:t>เทคโนโลยีหลังการเก็บเกี่ยว</a:t>
          </a:r>
          <a:endParaRPr lang="th-TH" sz="2000" dirty="0"/>
        </a:p>
      </dgm:t>
    </dgm:pt>
    <dgm:pt modelId="{5E3C9E73-6DDF-4231-8673-E4A9947819C3}" type="parTrans" cxnId="{1959D00D-D7BF-4170-A80E-E56598E90EA0}">
      <dgm:prSet/>
      <dgm:spPr/>
      <dgm:t>
        <a:bodyPr/>
        <a:lstStyle/>
        <a:p>
          <a:endParaRPr lang="th-TH" sz="1800"/>
        </a:p>
      </dgm:t>
    </dgm:pt>
    <dgm:pt modelId="{2EA3D2E6-8470-4566-AAB9-5B9FE0017856}" type="sibTrans" cxnId="{1959D00D-D7BF-4170-A80E-E56598E90EA0}">
      <dgm:prSet/>
      <dgm:spPr/>
      <dgm:t>
        <a:bodyPr/>
        <a:lstStyle/>
        <a:p>
          <a:endParaRPr lang="th-TH" sz="1800"/>
        </a:p>
      </dgm:t>
    </dgm:pt>
    <dgm:pt modelId="{A122C09F-6F2A-4BB0-8975-9A237CD274E1}">
      <dgm:prSet phldrT="[Text]" custT="1"/>
      <dgm:spPr/>
      <dgm:t>
        <a:bodyPr/>
        <a:lstStyle/>
        <a:p>
          <a:r>
            <a:rPr lang="th-TH" sz="2000" dirty="0" smtClean="0"/>
            <a:t>ขนส่งผลิตภัณฑ์</a:t>
          </a:r>
          <a:endParaRPr lang="th-TH" sz="2000" dirty="0"/>
        </a:p>
      </dgm:t>
    </dgm:pt>
    <dgm:pt modelId="{E295371C-8730-467E-8206-5B166F46BBD0}" type="parTrans" cxnId="{C549D9FC-3D2B-4276-ACBD-CBD805D3C7D0}">
      <dgm:prSet/>
      <dgm:spPr/>
      <dgm:t>
        <a:bodyPr/>
        <a:lstStyle/>
        <a:p>
          <a:endParaRPr lang="th-TH" sz="1800"/>
        </a:p>
      </dgm:t>
    </dgm:pt>
    <dgm:pt modelId="{6FA1E003-0C65-4B86-B51F-96DBDDE94D69}" type="sibTrans" cxnId="{C549D9FC-3D2B-4276-ACBD-CBD805D3C7D0}">
      <dgm:prSet/>
      <dgm:spPr/>
      <dgm:t>
        <a:bodyPr/>
        <a:lstStyle/>
        <a:p>
          <a:endParaRPr lang="th-TH" sz="1800"/>
        </a:p>
      </dgm:t>
    </dgm:pt>
    <dgm:pt modelId="{81C163D8-B118-4ABA-9BC6-C6FCADE54587}">
      <dgm:prSet phldrT="[Text]" custT="1"/>
      <dgm:spPr/>
      <dgm:t>
        <a:bodyPr/>
        <a:lstStyle/>
        <a:p>
          <a:r>
            <a:rPr lang="th-TH" sz="2000" dirty="0" smtClean="0"/>
            <a:t>บรรจุภัณฑ์</a:t>
          </a:r>
          <a:endParaRPr lang="th-TH" sz="2000" dirty="0"/>
        </a:p>
      </dgm:t>
    </dgm:pt>
    <dgm:pt modelId="{762DF68D-CF85-48F7-8477-75586BA9A9C3}" type="parTrans" cxnId="{73401356-E034-4D1D-AFF2-EA1741AB75A9}">
      <dgm:prSet/>
      <dgm:spPr/>
      <dgm:t>
        <a:bodyPr/>
        <a:lstStyle/>
        <a:p>
          <a:endParaRPr lang="th-TH" sz="1800"/>
        </a:p>
      </dgm:t>
    </dgm:pt>
    <dgm:pt modelId="{1996C73A-676C-46D5-B23A-5669289D94F8}" type="sibTrans" cxnId="{73401356-E034-4D1D-AFF2-EA1741AB75A9}">
      <dgm:prSet/>
      <dgm:spPr/>
      <dgm:t>
        <a:bodyPr/>
        <a:lstStyle/>
        <a:p>
          <a:endParaRPr lang="th-TH" sz="1800"/>
        </a:p>
      </dgm:t>
    </dgm:pt>
    <dgm:pt modelId="{BC080CBD-C6AB-427B-97A4-F2686BD216FE}">
      <dgm:prSet custT="1"/>
      <dgm:spPr/>
      <dgm:t>
        <a:bodyPr/>
        <a:lstStyle/>
        <a:p>
          <a:r>
            <a:rPr lang="th-TH" sz="2000" dirty="0" smtClean="0"/>
            <a:t>ถนอมอาหาร</a:t>
          </a:r>
          <a:endParaRPr lang="th-TH" sz="2000" dirty="0"/>
        </a:p>
      </dgm:t>
    </dgm:pt>
    <dgm:pt modelId="{23CB42BF-185E-46D7-9597-13E033879F31}" type="parTrans" cxnId="{EF71305D-A586-4060-BC67-15E8CD8C83D5}">
      <dgm:prSet/>
      <dgm:spPr/>
      <dgm:t>
        <a:bodyPr/>
        <a:lstStyle/>
        <a:p>
          <a:endParaRPr lang="th-TH" sz="1800"/>
        </a:p>
      </dgm:t>
    </dgm:pt>
    <dgm:pt modelId="{0C876C34-9520-4928-8C86-EA3C7DD92C60}" type="sibTrans" cxnId="{EF71305D-A586-4060-BC67-15E8CD8C83D5}">
      <dgm:prSet/>
      <dgm:spPr/>
      <dgm:t>
        <a:bodyPr/>
        <a:lstStyle/>
        <a:p>
          <a:endParaRPr lang="th-TH" sz="1800"/>
        </a:p>
      </dgm:t>
    </dgm:pt>
    <dgm:pt modelId="{1D7F9C1D-C418-4381-994B-FED3369C71A5}">
      <dgm:prSet custT="1"/>
      <dgm:spPr/>
      <dgm:t>
        <a:bodyPr/>
        <a:lstStyle/>
        <a:p>
          <a:r>
            <a:rPr lang="th-TH" sz="2000" dirty="0" smtClean="0"/>
            <a:t>เพิ่มมูลค่าอาหาร</a:t>
          </a:r>
          <a:endParaRPr lang="th-TH" sz="2000" dirty="0"/>
        </a:p>
      </dgm:t>
    </dgm:pt>
    <dgm:pt modelId="{2EADB971-BB78-4352-A90F-B9B20CDD8271}" type="parTrans" cxnId="{59A81946-A86A-4C96-A930-744EEC13FACE}">
      <dgm:prSet/>
      <dgm:spPr/>
      <dgm:t>
        <a:bodyPr/>
        <a:lstStyle/>
        <a:p>
          <a:endParaRPr lang="th-TH" sz="1800"/>
        </a:p>
      </dgm:t>
    </dgm:pt>
    <dgm:pt modelId="{6F2C4997-712D-4384-8F02-26FA46E9781B}" type="sibTrans" cxnId="{59A81946-A86A-4C96-A930-744EEC13FACE}">
      <dgm:prSet/>
      <dgm:spPr/>
      <dgm:t>
        <a:bodyPr/>
        <a:lstStyle/>
        <a:p>
          <a:endParaRPr lang="th-TH" sz="1800"/>
        </a:p>
      </dgm:t>
    </dgm:pt>
    <dgm:pt modelId="{F915DD0C-21A1-4E26-9F50-C77D08EE237D}">
      <dgm:prSet custT="1"/>
      <dgm:spPr/>
      <dgm:t>
        <a:bodyPr/>
        <a:lstStyle/>
        <a:p>
          <a:r>
            <a:rPr lang="th-TH" sz="2000" dirty="0" smtClean="0"/>
            <a:t>ควบคุมคุณภาพ</a:t>
          </a:r>
          <a:endParaRPr lang="th-TH" sz="2000" dirty="0"/>
        </a:p>
      </dgm:t>
    </dgm:pt>
    <dgm:pt modelId="{C41A7596-0174-413D-8AE2-92AE78C10251}" type="parTrans" cxnId="{2DDBAB79-2FB6-47ED-B867-64CCA55AAE45}">
      <dgm:prSet/>
      <dgm:spPr/>
      <dgm:t>
        <a:bodyPr/>
        <a:lstStyle/>
        <a:p>
          <a:endParaRPr lang="th-TH" sz="1800"/>
        </a:p>
      </dgm:t>
    </dgm:pt>
    <dgm:pt modelId="{9251C03E-7EB2-4EBC-A80E-A25342048375}" type="sibTrans" cxnId="{2DDBAB79-2FB6-47ED-B867-64CCA55AAE45}">
      <dgm:prSet/>
      <dgm:spPr/>
      <dgm:t>
        <a:bodyPr/>
        <a:lstStyle/>
        <a:p>
          <a:endParaRPr lang="th-TH" sz="1800"/>
        </a:p>
      </dgm:t>
    </dgm:pt>
    <dgm:pt modelId="{D1F30AB2-E1CD-49FA-B744-CBE61738551A}">
      <dgm:prSet custT="1"/>
      <dgm:spPr/>
      <dgm:t>
        <a:bodyPr/>
        <a:lstStyle/>
        <a:p>
          <a:r>
            <a:rPr lang="th-TH" sz="2000" dirty="0" smtClean="0"/>
            <a:t>เก็บรักษาอาหาร</a:t>
          </a:r>
          <a:endParaRPr lang="th-TH" sz="2000" dirty="0"/>
        </a:p>
      </dgm:t>
    </dgm:pt>
    <dgm:pt modelId="{1832FCEE-2C2F-41E8-B627-2D02C12CDA42}" type="parTrans" cxnId="{6D9A942B-17BB-4D4B-A1B3-791C37B1C201}">
      <dgm:prSet/>
      <dgm:spPr/>
      <dgm:t>
        <a:bodyPr/>
        <a:lstStyle/>
        <a:p>
          <a:endParaRPr lang="th-TH" sz="1800"/>
        </a:p>
      </dgm:t>
    </dgm:pt>
    <dgm:pt modelId="{48F28424-1DBC-4C06-B4C5-574C0CD935CD}" type="sibTrans" cxnId="{6D9A942B-17BB-4D4B-A1B3-791C37B1C201}">
      <dgm:prSet/>
      <dgm:spPr/>
      <dgm:t>
        <a:bodyPr/>
        <a:lstStyle/>
        <a:p>
          <a:endParaRPr lang="th-TH" sz="1800"/>
        </a:p>
      </dgm:t>
    </dgm:pt>
    <dgm:pt modelId="{12BD652B-2881-49CD-9630-A18C27BEB4A9}">
      <dgm:prSet custT="1"/>
      <dgm:spPr/>
      <dgm:t>
        <a:bodyPr/>
        <a:lstStyle/>
        <a:p>
          <a:r>
            <a:rPr lang="th-TH" sz="3200" dirty="0" smtClean="0"/>
            <a:t>การตลาด</a:t>
          </a:r>
          <a:endParaRPr lang="th-TH" sz="3200" dirty="0"/>
        </a:p>
      </dgm:t>
    </dgm:pt>
    <dgm:pt modelId="{EE6F29AC-3ED0-4883-857F-6A7ACB750171}" type="parTrans" cxnId="{D2C7FB95-5F9D-4249-A6F3-A5B214BA91F6}">
      <dgm:prSet/>
      <dgm:spPr/>
      <dgm:t>
        <a:bodyPr/>
        <a:lstStyle/>
        <a:p>
          <a:endParaRPr lang="th-TH" sz="1800"/>
        </a:p>
      </dgm:t>
    </dgm:pt>
    <dgm:pt modelId="{D981CDE4-2829-4D6E-81AE-77585D9FD9B1}" type="sibTrans" cxnId="{D2C7FB95-5F9D-4249-A6F3-A5B214BA91F6}">
      <dgm:prSet/>
      <dgm:spPr/>
      <dgm:t>
        <a:bodyPr/>
        <a:lstStyle/>
        <a:p>
          <a:endParaRPr lang="th-TH" sz="1800"/>
        </a:p>
      </dgm:t>
    </dgm:pt>
    <dgm:pt modelId="{C8518771-73EE-4455-95C2-C52E72CE3C6C}" type="pres">
      <dgm:prSet presAssocID="{D9F052FE-DC59-4E4B-9B40-6B4B2125878F}" presName="diagram" presStyleCnt="0">
        <dgm:presLayoutVars>
          <dgm:dir/>
          <dgm:resizeHandles/>
        </dgm:presLayoutVars>
      </dgm:prSet>
      <dgm:spPr/>
    </dgm:pt>
    <dgm:pt modelId="{0BCED35A-2684-4D26-A176-3E9D65BFEF94}" type="pres">
      <dgm:prSet presAssocID="{9137C2B2-E24D-4F6D-84A0-93006C3C2638}" presName="first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DB4C195-601D-4DAE-980C-2E21D9B55D1C}" type="pres">
      <dgm:prSet presAssocID="{0F82448C-63F6-4B20-AFEC-86AB12E41FFF}" presName="sibTrans" presStyleLbl="sibTrans2D1" presStyleIdx="0" presStyleCnt="13"/>
      <dgm:spPr/>
    </dgm:pt>
    <dgm:pt modelId="{C4257384-8DFC-46CD-BDFC-78BAE1815C52}" type="pres">
      <dgm:prSet presAssocID="{075EAE00-F334-4B71-9D72-28E4BA30B5FB}" presName="middleNode" presStyleCnt="0"/>
      <dgm:spPr/>
    </dgm:pt>
    <dgm:pt modelId="{D8C2EC1C-4216-4377-A76C-494DDF50E751}" type="pres">
      <dgm:prSet presAssocID="{075EAE00-F334-4B71-9D72-28E4BA30B5FB}" presName="padding" presStyleLbl="node1" presStyleIdx="0" presStyleCnt="14"/>
      <dgm:spPr/>
    </dgm:pt>
    <dgm:pt modelId="{81FEFC19-E0CC-488B-BCF8-897509D11618}" type="pres">
      <dgm:prSet presAssocID="{075EAE00-F334-4B71-9D72-28E4BA30B5FB}" presName="shap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E473C2E-3A6C-445C-823C-C6F80AD5E254}" type="pres">
      <dgm:prSet presAssocID="{843CF610-E659-489C-B186-ECA92121BB76}" presName="sibTrans" presStyleLbl="sibTrans2D1" presStyleIdx="1" presStyleCnt="13"/>
      <dgm:spPr/>
    </dgm:pt>
    <dgm:pt modelId="{11DA4E8C-3FD7-4D53-BC7A-B1E5FF02F15A}" type="pres">
      <dgm:prSet presAssocID="{AB32F87D-83D5-4F2F-89FB-F34DD81E6925}" presName="middleNode" presStyleCnt="0"/>
      <dgm:spPr/>
    </dgm:pt>
    <dgm:pt modelId="{9C388959-3589-418E-82A6-4B5BDB2557A0}" type="pres">
      <dgm:prSet presAssocID="{AB32F87D-83D5-4F2F-89FB-F34DD81E6925}" presName="padding" presStyleLbl="node1" presStyleIdx="1" presStyleCnt="14"/>
      <dgm:spPr/>
    </dgm:pt>
    <dgm:pt modelId="{CF514C8A-682F-4088-B14B-38FE2BAE1A05}" type="pres">
      <dgm:prSet presAssocID="{AB32F87D-83D5-4F2F-89FB-F34DD81E6925}" presName="shap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16C4191-948D-41AE-99B8-15E1761D1682}" type="pres">
      <dgm:prSet presAssocID="{FFEDFFAD-AEFA-4C94-91BC-68EEAF69C920}" presName="sibTrans" presStyleLbl="sibTrans2D1" presStyleIdx="2" presStyleCnt="13"/>
      <dgm:spPr/>
    </dgm:pt>
    <dgm:pt modelId="{458940B2-B03F-44F3-932C-24C589639505}" type="pres">
      <dgm:prSet presAssocID="{71A43101-B8E6-4E96-BA98-2C9B6E2E8636}" presName="middleNode" presStyleCnt="0"/>
      <dgm:spPr/>
    </dgm:pt>
    <dgm:pt modelId="{62FBBF45-8BBB-4AA4-8DBB-98B347E11201}" type="pres">
      <dgm:prSet presAssocID="{71A43101-B8E6-4E96-BA98-2C9B6E2E8636}" presName="padding" presStyleLbl="node1" presStyleIdx="2" presStyleCnt="14"/>
      <dgm:spPr/>
    </dgm:pt>
    <dgm:pt modelId="{5A78E994-6323-4CD2-91E9-646F4C4F78C9}" type="pres">
      <dgm:prSet presAssocID="{71A43101-B8E6-4E96-BA98-2C9B6E2E8636}" presName="shape" presStyleLbl="node1" presStyleIdx="3" presStyleCnt="14">
        <dgm:presLayoutVars>
          <dgm:bulletEnabled val="1"/>
        </dgm:presLayoutVars>
      </dgm:prSet>
      <dgm:spPr/>
    </dgm:pt>
    <dgm:pt modelId="{ADE9B0CF-7F95-4BF6-A266-178F69EBB8C6}" type="pres">
      <dgm:prSet presAssocID="{76AFF60B-2ABE-462E-9F18-3644FA641066}" presName="sibTrans" presStyleLbl="sibTrans2D1" presStyleIdx="3" presStyleCnt="13"/>
      <dgm:spPr/>
    </dgm:pt>
    <dgm:pt modelId="{A9661466-96C2-44A2-8598-478B3BF97E88}" type="pres">
      <dgm:prSet presAssocID="{A5865322-7E0E-48C4-8A90-162F0DBE6823}" presName="middleNode" presStyleCnt="0"/>
      <dgm:spPr/>
    </dgm:pt>
    <dgm:pt modelId="{8AE7DDFD-CD61-4A54-BD91-BEC1DABD0F5E}" type="pres">
      <dgm:prSet presAssocID="{A5865322-7E0E-48C4-8A90-162F0DBE6823}" presName="padding" presStyleLbl="node1" presStyleIdx="3" presStyleCnt="14"/>
      <dgm:spPr/>
    </dgm:pt>
    <dgm:pt modelId="{227EBCBE-A1A2-4EBC-810A-A38D3521F0AD}" type="pres">
      <dgm:prSet presAssocID="{A5865322-7E0E-48C4-8A90-162F0DBE6823}" presName="shap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6B551B6-2005-4645-B48E-A9D3C76E1B64}" type="pres">
      <dgm:prSet presAssocID="{179F2887-3B8D-47E2-ACE2-601B5B22A622}" presName="sibTrans" presStyleLbl="sibTrans2D1" presStyleIdx="4" presStyleCnt="13"/>
      <dgm:spPr/>
    </dgm:pt>
    <dgm:pt modelId="{BCD03632-05ED-4452-9B50-5257362DA700}" type="pres">
      <dgm:prSet presAssocID="{77D69C24-F4E7-49D7-9D36-29F844B6F756}" presName="middleNode" presStyleCnt="0"/>
      <dgm:spPr/>
    </dgm:pt>
    <dgm:pt modelId="{B43704E2-3AA3-4AAD-8922-322789DED1D1}" type="pres">
      <dgm:prSet presAssocID="{77D69C24-F4E7-49D7-9D36-29F844B6F756}" presName="padding" presStyleLbl="node1" presStyleIdx="4" presStyleCnt="14"/>
      <dgm:spPr/>
    </dgm:pt>
    <dgm:pt modelId="{5805C978-3C5D-4D73-B5CB-C1422582E77D}" type="pres">
      <dgm:prSet presAssocID="{77D69C24-F4E7-49D7-9D36-29F844B6F756}" presName="shap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D52F6FF-7297-4FD5-9A08-FE825EEBF9A2}" type="pres">
      <dgm:prSet presAssocID="{95B5C651-F90A-447C-A8A6-71DCCAEF892A}" presName="sibTrans" presStyleLbl="sibTrans2D1" presStyleIdx="5" presStyleCnt="13"/>
      <dgm:spPr/>
    </dgm:pt>
    <dgm:pt modelId="{A06B0579-9972-42BE-B93B-570409F5076D}" type="pres">
      <dgm:prSet presAssocID="{57D67C60-1780-452D-9D95-551F8F4C3EEB}" presName="middleNode" presStyleCnt="0"/>
      <dgm:spPr/>
    </dgm:pt>
    <dgm:pt modelId="{85AF8C68-4C4C-4F75-A5C4-5A846302974A}" type="pres">
      <dgm:prSet presAssocID="{57D67C60-1780-452D-9D95-551F8F4C3EEB}" presName="padding" presStyleLbl="node1" presStyleIdx="5" presStyleCnt="14"/>
      <dgm:spPr/>
    </dgm:pt>
    <dgm:pt modelId="{D31D29E8-7F66-437E-AA4B-D467A8EA126E}" type="pres">
      <dgm:prSet presAssocID="{57D67C60-1780-452D-9D95-551F8F4C3EEB}" presName="shap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847C355-B7BC-4D40-A659-727C352AE2FC}" type="pres">
      <dgm:prSet presAssocID="{2EA3D2E6-8470-4566-AAB9-5B9FE0017856}" presName="sibTrans" presStyleLbl="sibTrans2D1" presStyleIdx="6" presStyleCnt="13"/>
      <dgm:spPr/>
    </dgm:pt>
    <dgm:pt modelId="{A62FB0A6-8ABA-4DAC-B338-074B3620E6AD}" type="pres">
      <dgm:prSet presAssocID="{A122C09F-6F2A-4BB0-8975-9A237CD274E1}" presName="middleNode" presStyleCnt="0"/>
      <dgm:spPr/>
    </dgm:pt>
    <dgm:pt modelId="{C1A2AE1A-C88B-47BC-8F42-344A11E108CE}" type="pres">
      <dgm:prSet presAssocID="{A122C09F-6F2A-4BB0-8975-9A237CD274E1}" presName="padding" presStyleLbl="node1" presStyleIdx="6" presStyleCnt="14"/>
      <dgm:spPr/>
    </dgm:pt>
    <dgm:pt modelId="{0A753317-8067-4048-86E0-7E8BF64C3DEC}" type="pres">
      <dgm:prSet presAssocID="{A122C09F-6F2A-4BB0-8975-9A237CD274E1}" presName="shap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D8B1279-D017-4815-A55B-8CC6DE60E7F5}" type="pres">
      <dgm:prSet presAssocID="{6FA1E003-0C65-4B86-B51F-96DBDDE94D69}" presName="sibTrans" presStyleLbl="sibTrans2D1" presStyleIdx="7" presStyleCnt="13"/>
      <dgm:spPr/>
    </dgm:pt>
    <dgm:pt modelId="{A60F60F4-4CC8-4DD5-95F5-67387F9949B7}" type="pres">
      <dgm:prSet presAssocID="{81C163D8-B118-4ABA-9BC6-C6FCADE54587}" presName="middleNode" presStyleCnt="0"/>
      <dgm:spPr/>
    </dgm:pt>
    <dgm:pt modelId="{23AE806D-ABFC-4BB3-A8C8-6A208C3AA03F}" type="pres">
      <dgm:prSet presAssocID="{81C163D8-B118-4ABA-9BC6-C6FCADE54587}" presName="padding" presStyleLbl="node1" presStyleIdx="7" presStyleCnt="14"/>
      <dgm:spPr/>
    </dgm:pt>
    <dgm:pt modelId="{017B9841-EE00-4F3D-869E-A6CDD3F5EFB7}" type="pres">
      <dgm:prSet presAssocID="{81C163D8-B118-4ABA-9BC6-C6FCADE54587}" presName="shape" presStyleLbl="node1" presStyleIdx="8" presStyleCnt="14">
        <dgm:presLayoutVars>
          <dgm:bulletEnabled val="1"/>
        </dgm:presLayoutVars>
      </dgm:prSet>
      <dgm:spPr/>
    </dgm:pt>
    <dgm:pt modelId="{1611728A-E481-42D4-A236-0BD528D7D742}" type="pres">
      <dgm:prSet presAssocID="{1996C73A-676C-46D5-B23A-5669289D94F8}" presName="sibTrans" presStyleLbl="sibTrans2D1" presStyleIdx="8" presStyleCnt="13"/>
      <dgm:spPr/>
    </dgm:pt>
    <dgm:pt modelId="{7BAF5EE9-BBE5-472F-98D2-38C068DCC9F3}" type="pres">
      <dgm:prSet presAssocID="{BC080CBD-C6AB-427B-97A4-F2686BD216FE}" presName="middleNode" presStyleCnt="0"/>
      <dgm:spPr/>
    </dgm:pt>
    <dgm:pt modelId="{25B50E66-1BFF-4CC1-B710-2DE2D6EBB1FD}" type="pres">
      <dgm:prSet presAssocID="{BC080CBD-C6AB-427B-97A4-F2686BD216FE}" presName="padding" presStyleLbl="node1" presStyleIdx="8" presStyleCnt="14"/>
      <dgm:spPr/>
    </dgm:pt>
    <dgm:pt modelId="{937FCE29-EA6F-44BA-8D42-FB17CA41BB7B}" type="pres">
      <dgm:prSet presAssocID="{BC080CBD-C6AB-427B-97A4-F2686BD216FE}" presName="shap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B8C0D96-3093-49ED-BB95-9DC61DA12881}" type="pres">
      <dgm:prSet presAssocID="{0C876C34-9520-4928-8C86-EA3C7DD92C60}" presName="sibTrans" presStyleLbl="sibTrans2D1" presStyleIdx="9" presStyleCnt="13"/>
      <dgm:spPr/>
    </dgm:pt>
    <dgm:pt modelId="{9482FF1C-83A4-414E-AF2C-3A1D94315636}" type="pres">
      <dgm:prSet presAssocID="{1D7F9C1D-C418-4381-994B-FED3369C71A5}" presName="middleNode" presStyleCnt="0"/>
      <dgm:spPr/>
    </dgm:pt>
    <dgm:pt modelId="{2BCB811F-E0AE-4B0E-9D3F-BD82E8F49DE5}" type="pres">
      <dgm:prSet presAssocID="{1D7F9C1D-C418-4381-994B-FED3369C71A5}" presName="padding" presStyleLbl="node1" presStyleIdx="9" presStyleCnt="14"/>
      <dgm:spPr/>
    </dgm:pt>
    <dgm:pt modelId="{41AA3116-33DC-4CA8-92CF-1316906E2F86}" type="pres">
      <dgm:prSet presAssocID="{1D7F9C1D-C418-4381-994B-FED3369C71A5}" presName="shape" presStyleLbl="node1" presStyleIdx="10" presStyleCnt="14">
        <dgm:presLayoutVars>
          <dgm:bulletEnabled val="1"/>
        </dgm:presLayoutVars>
      </dgm:prSet>
      <dgm:spPr/>
    </dgm:pt>
    <dgm:pt modelId="{60F0B16A-DDD5-44B7-9210-1E7CA5E529BD}" type="pres">
      <dgm:prSet presAssocID="{6F2C4997-712D-4384-8F02-26FA46E9781B}" presName="sibTrans" presStyleLbl="sibTrans2D1" presStyleIdx="10" presStyleCnt="13"/>
      <dgm:spPr/>
    </dgm:pt>
    <dgm:pt modelId="{5297FAC0-5EDC-4EAB-A066-37480F2D99F4}" type="pres">
      <dgm:prSet presAssocID="{F915DD0C-21A1-4E26-9F50-C77D08EE237D}" presName="middleNode" presStyleCnt="0"/>
      <dgm:spPr/>
    </dgm:pt>
    <dgm:pt modelId="{C47518FE-88FF-42F8-958D-8057252D3A81}" type="pres">
      <dgm:prSet presAssocID="{F915DD0C-21A1-4E26-9F50-C77D08EE237D}" presName="padding" presStyleLbl="node1" presStyleIdx="10" presStyleCnt="14"/>
      <dgm:spPr/>
    </dgm:pt>
    <dgm:pt modelId="{CDCB9BCC-994B-44EC-843A-D2740AB418AD}" type="pres">
      <dgm:prSet presAssocID="{F915DD0C-21A1-4E26-9F50-C77D08EE237D}" presName="shape" presStyleLbl="node1" presStyleIdx="11" presStyleCnt="14">
        <dgm:presLayoutVars>
          <dgm:bulletEnabled val="1"/>
        </dgm:presLayoutVars>
      </dgm:prSet>
      <dgm:spPr/>
    </dgm:pt>
    <dgm:pt modelId="{F483EE93-4359-4680-A18D-24DF802DBFE8}" type="pres">
      <dgm:prSet presAssocID="{9251C03E-7EB2-4EBC-A80E-A25342048375}" presName="sibTrans" presStyleLbl="sibTrans2D1" presStyleIdx="11" presStyleCnt="13"/>
      <dgm:spPr/>
    </dgm:pt>
    <dgm:pt modelId="{CBD5B0A7-C897-4098-92DD-7685B5D3B2DF}" type="pres">
      <dgm:prSet presAssocID="{D1F30AB2-E1CD-49FA-B744-CBE61738551A}" presName="middleNode" presStyleCnt="0"/>
      <dgm:spPr/>
    </dgm:pt>
    <dgm:pt modelId="{5F76C22F-BAE3-482C-B47F-A85B35544215}" type="pres">
      <dgm:prSet presAssocID="{D1F30AB2-E1CD-49FA-B744-CBE61738551A}" presName="padding" presStyleLbl="node1" presStyleIdx="11" presStyleCnt="14"/>
      <dgm:spPr/>
    </dgm:pt>
    <dgm:pt modelId="{71A33B75-B4E6-402B-99DD-E934892BA2A1}" type="pres">
      <dgm:prSet presAssocID="{D1F30AB2-E1CD-49FA-B744-CBE61738551A}" presName="shape" presStyleLbl="node1" presStyleIdx="12" presStyleCnt="14">
        <dgm:presLayoutVars>
          <dgm:bulletEnabled val="1"/>
        </dgm:presLayoutVars>
      </dgm:prSet>
      <dgm:spPr/>
    </dgm:pt>
    <dgm:pt modelId="{378AD436-25A9-4155-9338-50017A2F923C}" type="pres">
      <dgm:prSet presAssocID="{48F28424-1DBC-4C06-B4C5-574C0CD935CD}" presName="sibTrans" presStyleLbl="sibTrans2D1" presStyleIdx="12" presStyleCnt="13"/>
      <dgm:spPr/>
    </dgm:pt>
    <dgm:pt modelId="{F152196B-00BA-48B4-93BC-328861D83DF4}" type="pres">
      <dgm:prSet presAssocID="{12BD652B-2881-49CD-9630-A18C27BEB4A9}" presName="lastNode" presStyleLbl="node1" presStyleIdx="13" presStyleCnt="14">
        <dgm:presLayoutVars>
          <dgm:bulletEnabled val="1"/>
        </dgm:presLayoutVars>
      </dgm:prSet>
      <dgm:spPr/>
    </dgm:pt>
  </dgm:ptLst>
  <dgm:cxnLst>
    <dgm:cxn modelId="{C549D9FC-3D2B-4276-ACBD-CBD805D3C7D0}" srcId="{D9F052FE-DC59-4E4B-9B40-6B4B2125878F}" destId="{A122C09F-6F2A-4BB0-8975-9A237CD274E1}" srcOrd="7" destOrd="0" parTransId="{E295371C-8730-467E-8206-5B166F46BBD0}" sibTransId="{6FA1E003-0C65-4B86-B51F-96DBDDE94D69}"/>
    <dgm:cxn modelId="{6C9A2F26-7140-4E42-9EC8-AF86F69FE56F}" type="presOf" srcId="{179F2887-3B8D-47E2-ACE2-601B5B22A622}" destId="{A6B551B6-2005-4645-B48E-A9D3C76E1B64}" srcOrd="0" destOrd="0" presId="urn:microsoft.com/office/officeart/2005/8/layout/bProcess2"/>
    <dgm:cxn modelId="{D6A49923-1C31-4504-A9BF-9AE6E99B2B20}" type="presOf" srcId="{9251C03E-7EB2-4EBC-A80E-A25342048375}" destId="{F483EE93-4359-4680-A18D-24DF802DBFE8}" srcOrd="0" destOrd="0" presId="urn:microsoft.com/office/officeart/2005/8/layout/bProcess2"/>
    <dgm:cxn modelId="{21652AD0-AEC5-470A-88F3-4A3FAD7D0A46}" type="presOf" srcId="{6F2C4997-712D-4384-8F02-26FA46E9781B}" destId="{60F0B16A-DDD5-44B7-9210-1E7CA5E529BD}" srcOrd="0" destOrd="0" presId="urn:microsoft.com/office/officeart/2005/8/layout/bProcess2"/>
    <dgm:cxn modelId="{C4C5411B-5F8B-4E90-BD6B-A2CF5F96EB0F}" type="presOf" srcId="{FFEDFFAD-AEFA-4C94-91BC-68EEAF69C920}" destId="{616C4191-948D-41AE-99B8-15E1761D1682}" srcOrd="0" destOrd="0" presId="urn:microsoft.com/office/officeart/2005/8/layout/bProcess2"/>
    <dgm:cxn modelId="{11A60D24-415F-4FD4-9056-EF85AF5F29AA}" srcId="{D9F052FE-DC59-4E4B-9B40-6B4B2125878F}" destId="{AB32F87D-83D5-4F2F-89FB-F34DD81E6925}" srcOrd="2" destOrd="0" parTransId="{D3DB2DD7-2D56-432A-8C3D-CC3680673876}" sibTransId="{FFEDFFAD-AEFA-4C94-91BC-68EEAF69C920}"/>
    <dgm:cxn modelId="{A5888E99-16F8-4546-A5BE-215B3E55CF66}" type="presOf" srcId="{1D7F9C1D-C418-4381-994B-FED3369C71A5}" destId="{41AA3116-33DC-4CA8-92CF-1316906E2F86}" srcOrd="0" destOrd="0" presId="urn:microsoft.com/office/officeart/2005/8/layout/bProcess2"/>
    <dgm:cxn modelId="{6D9A942B-17BB-4D4B-A1B3-791C37B1C201}" srcId="{D9F052FE-DC59-4E4B-9B40-6B4B2125878F}" destId="{D1F30AB2-E1CD-49FA-B744-CBE61738551A}" srcOrd="12" destOrd="0" parTransId="{1832FCEE-2C2F-41E8-B627-2D02C12CDA42}" sibTransId="{48F28424-1DBC-4C06-B4C5-574C0CD935CD}"/>
    <dgm:cxn modelId="{2DDBAB79-2FB6-47ED-B867-64CCA55AAE45}" srcId="{D9F052FE-DC59-4E4B-9B40-6B4B2125878F}" destId="{F915DD0C-21A1-4E26-9F50-C77D08EE237D}" srcOrd="11" destOrd="0" parTransId="{C41A7596-0174-413D-8AE2-92AE78C10251}" sibTransId="{9251C03E-7EB2-4EBC-A80E-A25342048375}"/>
    <dgm:cxn modelId="{3E632720-A3D7-42B9-826A-6B6B675492C7}" type="presOf" srcId="{D9F052FE-DC59-4E4B-9B40-6B4B2125878F}" destId="{C8518771-73EE-4455-95C2-C52E72CE3C6C}" srcOrd="0" destOrd="0" presId="urn:microsoft.com/office/officeart/2005/8/layout/bProcess2"/>
    <dgm:cxn modelId="{08EE297F-34C5-4BFF-9B09-5F4FAF927054}" type="presOf" srcId="{9137C2B2-E24D-4F6D-84A0-93006C3C2638}" destId="{0BCED35A-2684-4D26-A176-3E9D65BFEF94}" srcOrd="0" destOrd="0" presId="urn:microsoft.com/office/officeart/2005/8/layout/bProcess2"/>
    <dgm:cxn modelId="{526579D2-3549-44FE-A6EF-F9D9AD3A6615}" type="presOf" srcId="{12BD652B-2881-49CD-9630-A18C27BEB4A9}" destId="{F152196B-00BA-48B4-93BC-328861D83DF4}" srcOrd="0" destOrd="0" presId="urn:microsoft.com/office/officeart/2005/8/layout/bProcess2"/>
    <dgm:cxn modelId="{1959D00D-D7BF-4170-A80E-E56598E90EA0}" srcId="{D9F052FE-DC59-4E4B-9B40-6B4B2125878F}" destId="{57D67C60-1780-452D-9D95-551F8F4C3EEB}" srcOrd="6" destOrd="0" parTransId="{5E3C9E73-6DDF-4231-8673-E4A9947819C3}" sibTransId="{2EA3D2E6-8470-4566-AAB9-5B9FE0017856}"/>
    <dgm:cxn modelId="{5A44CE2A-3981-4CA7-ACCE-89F871DBA4CB}" srcId="{D9F052FE-DC59-4E4B-9B40-6B4B2125878F}" destId="{9137C2B2-E24D-4F6D-84A0-93006C3C2638}" srcOrd="0" destOrd="0" parTransId="{C7048FB4-772F-480B-AD83-F823F7AAB525}" sibTransId="{0F82448C-63F6-4B20-AFEC-86AB12E41FFF}"/>
    <dgm:cxn modelId="{7FB2725A-D01C-41C0-AA66-B6343B1711FE}" srcId="{D9F052FE-DC59-4E4B-9B40-6B4B2125878F}" destId="{075EAE00-F334-4B71-9D72-28E4BA30B5FB}" srcOrd="1" destOrd="0" parTransId="{2A2912E5-14C9-40E4-8E81-47DEA5327F13}" sibTransId="{843CF610-E659-489C-B186-ECA92121BB76}"/>
    <dgm:cxn modelId="{880D5C69-771D-4638-8BB7-3E0DC9A5B3A0}" type="presOf" srcId="{95B5C651-F90A-447C-A8A6-71DCCAEF892A}" destId="{3D52F6FF-7297-4FD5-9A08-FE825EEBF9A2}" srcOrd="0" destOrd="0" presId="urn:microsoft.com/office/officeart/2005/8/layout/bProcess2"/>
    <dgm:cxn modelId="{B95997BC-A1D0-4BB7-9855-1BC38AAC0EFD}" type="presOf" srcId="{0F82448C-63F6-4B20-AFEC-86AB12E41FFF}" destId="{7DB4C195-601D-4DAE-980C-2E21D9B55D1C}" srcOrd="0" destOrd="0" presId="urn:microsoft.com/office/officeart/2005/8/layout/bProcess2"/>
    <dgm:cxn modelId="{E3C5E6D6-24D2-4CCA-8DBA-60D9BE569DC2}" type="presOf" srcId="{2EA3D2E6-8470-4566-AAB9-5B9FE0017856}" destId="{A847C355-B7BC-4D40-A659-727C352AE2FC}" srcOrd="0" destOrd="0" presId="urn:microsoft.com/office/officeart/2005/8/layout/bProcess2"/>
    <dgm:cxn modelId="{44601FA9-8D44-42A5-8660-5DE15CCCF394}" type="presOf" srcId="{A5865322-7E0E-48C4-8A90-162F0DBE6823}" destId="{227EBCBE-A1A2-4EBC-810A-A38D3521F0AD}" srcOrd="0" destOrd="0" presId="urn:microsoft.com/office/officeart/2005/8/layout/bProcess2"/>
    <dgm:cxn modelId="{2BFE2553-C55C-4C41-B426-51D72E62998E}" srcId="{D9F052FE-DC59-4E4B-9B40-6B4B2125878F}" destId="{71A43101-B8E6-4E96-BA98-2C9B6E2E8636}" srcOrd="3" destOrd="0" parTransId="{A1FA42C1-75CD-437E-921A-DE29739FAB2E}" sibTransId="{76AFF60B-2ABE-462E-9F18-3644FA641066}"/>
    <dgm:cxn modelId="{E16D22AE-B8C4-4703-A608-B4A5EE84FC28}" type="presOf" srcId="{6FA1E003-0C65-4B86-B51F-96DBDDE94D69}" destId="{9D8B1279-D017-4815-A55B-8CC6DE60E7F5}" srcOrd="0" destOrd="0" presId="urn:microsoft.com/office/officeart/2005/8/layout/bProcess2"/>
    <dgm:cxn modelId="{7E1A40CE-5FC4-4CA5-A6CB-2E48A26CDF07}" type="presOf" srcId="{1996C73A-676C-46D5-B23A-5669289D94F8}" destId="{1611728A-E481-42D4-A236-0BD528D7D742}" srcOrd="0" destOrd="0" presId="urn:microsoft.com/office/officeart/2005/8/layout/bProcess2"/>
    <dgm:cxn modelId="{4C35FAFD-D81A-4747-B074-A40E634CFFB7}" type="presOf" srcId="{0C876C34-9520-4928-8C86-EA3C7DD92C60}" destId="{BB8C0D96-3093-49ED-BB95-9DC61DA12881}" srcOrd="0" destOrd="0" presId="urn:microsoft.com/office/officeart/2005/8/layout/bProcess2"/>
    <dgm:cxn modelId="{9C4B07F2-0DBA-4D07-82D8-2DB70EC8BFBD}" type="presOf" srcId="{48F28424-1DBC-4C06-B4C5-574C0CD935CD}" destId="{378AD436-25A9-4155-9338-50017A2F923C}" srcOrd="0" destOrd="0" presId="urn:microsoft.com/office/officeart/2005/8/layout/bProcess2"/>
    <dgm:cxn modelId="{A81587FD-320F-431C-8F38-0906DB28825F}" type="presOf" srcId="{76AFF60B-2ABE-462E-9F18-3644FA641066}" destId="{ADE9B0CF-7F95-4BF6-A266-178F69EBB8C6}" srcOrd="0" destOrd="0" presId="urn:microsoft.com/office/officeart/2005/8/layout/bProcess2"/>
    <dgm:cxn modelId="{73401356-E034-4D1D-AFF2-EA1741AB75A9}" srcId="{D9F052FE-DC59-4E4B-9B40-6B4B2125878F}" destId="{81C163D8-B118-4ABA-9BC6-C6FCADE54587}" srcOrd="8" destOrd="0" parTransId="{762DF68D-CF85-48F7-8477-75586BA9A9C3}" sibTransId="{1996C73A-676C-46D5-B23A-5669289D94F8}"/>
    <dgm:cxn modelId="{B645CBAF-9361-4DEF-8415-A8C2C0321DE6}" type="presOf" srcId="{075EAE00-F334-4B71-9D72-28E4BA30B5FB}" destId="{81FEFC19-E0CC-488B-BCF8-897509D11618}" srcOrd="0" destOrd="0" presId="urn:microsoft.com/office/officeart/2005/8/layout/bProcess2"/>
    <dgm:cxn modelId="{9998E932-9975-4B7C-AD4B-B543C31E65A1}" type="presOf" srcId="{57D67C60-1780-452D-9D95-551F8F4C3EEB}" destId="{D31D29E8-7F66-437E-AA4B-D467A8EA126E}" srcOrd="0" destOrd="0" presId="urn:microsoft.com/office/officeart/2005/8/layout/bProcess2"/>
    <dgm:cxn modelId="{59A81946-A86A-4C96-A930-744EEC13FACE}" srcId="{D9F052FE-DC59-4E4B-9B40-6B4B2125878F}" destId="{1D7F9C1D-C418-4381-994B-FED3369C71A5}" srcOrd="10" destOrd="0" parTransId="{2EADB971-BB78-4352-A90F-B9B20CDD8271}" sibTransId="{6F2C4997-712D-4384-8F02-26FA46E9781B}"/>
    <dgm:cxn modelId="{D274405D-6C76-4265-83A1-0C2441DA7DDD}" type="presOf" srcId="{F915DD0C-21A1-4E26-9F50-C77D08EE237D}" destId="{CDCB9BCC-994B-44EC-843A-D2740AB418AD}" srcOrd="0" destOrd="0" presId="urn:microsoft.com/office/officeart/2005/8/layout/bProcess2"/>
    <dgm:cxn modelId="{7D752D58-D3E2-45C8-B9FA-90A8A69ABE57}" srcId="{D9F052FE-DC59-4E4B-9B40-6B4B2125878F}" destId="{A5865322-7E0E-48C4-8A90-162F0DBE6823}" srcOrd="4" destOrd="0" parTransId="{C0FC59A0-C312-4D0E-A8F8-2B54FB4EF5B6}" sibTransId="{179F2887-3B8D-47E2-ACE2-601B5B22A622}"/>
    <dgm:cxn modelId="{A5447C85-E465-475E-8F85-4B56EA19689E}" type="presOf" srcId="{AB32F87D-83D5-4F2F-89FB-F34DD81E6925}" destId="{CF514C8A-682F-4088-B14B-38FE2BAE1A05}" srcOrd="0" destOrd="0" presId="urn:microsoft.com/office/officeart/2005/8/layout/bProcess2"/>
    <dgm:cxn modelId="{4A2F2D61-6BFF-4BE1-A7E1-1F14A6A6284A}" type="presOf" srcId="{BC080CBD-C6AB-427B-97A4-F2686BD216FE}" destId="{937FCE29-EA6F-44BA-8D42-FB17CA41BB7B}" srcOrd="0" destOrd="0" presId="urn:microsoft.com/office/officeart/2005/8/layout/bProcess2"/>
    <dgm:cxn modelId="{C199198D-43EF-48BC-B60E-5D84E51122A5}" type="presOf" srcId="{71A43101-B8E6-4E96-BA98-2C9B6E2E8636}" destId="{5A78E994-6323-4CD2-91E9-646F4C4F78C9}" srcOrd="0" destOrd="0" presId="urn:microsoft.com/office/officeart/2005/8/layout/bProcess2"/>
    <dgm:cxn modelId="{C08E90FE-3989-4A1B-9D57-603EA6C6AE80}" type="presOf" srcId="{D1F30AB2-E1CD-49FA-B744-CBE61738551A}" destId="{71A33B75-B4E6-402B-99DD-E934892BA2A1}" srcOrd="0" destOrd="0" presId="urn:microsoft.com/office/officeart/2005/8/layout/bProcess2"/>
    <dgm:cxn modelId="{4F942C14-36C0-40BB-A8F2-E396ECADB7B1}" type="presOf" srcId="{843CF610-E659-489C-B186-ECA92121BB76}" destId="{DE473C2E-3A6C-445C-823C-C6F80AD5E254}" srcOrd="0" destOrd="0" presId="urn:microsoft.com/office/officeart/2005/8/layout/bProcess2"/>
    <dgm:cxn modelId="{C899B299-52A3-4342-946F-BAE8E12E8D80}" type="presOf" srcId="{77D69C24-F4E7-49D7-9D36-29F844B6F756}" destId="{5805C978-3C5D-4D73-B5CB-C1422582E77D}" srcOrd="0" destOrd="0" presId="urn:microsoft.com/office/officeart/2005/8/layout/bProcess2"/>
    <dgm:cxn modelId="{8A172B0A-A3BE-45A8-8A52-2EA2045ED051}" type="presOf" srcId="{81C163D8-B118-4ABA-9BC6-C6FCADE54587}" destId="{017B9841-EE00-4F3D-869E-A6CDD3F5EFB7}" srcOrd="0" destOrd="0" presId="urn:microsoft.com/office/officeart/2005/8/layout/bProcess2"/>
    <dgm:cxn modelId="{EF71305D-A586-4060-BC67-15E8CD8C83D5}" srcId="{D9F052FE-DC59-4E4B-9B40-6B4B2125878F}" destId="{BC080CBD-C6AB-427B-97A4-F2686BD216FE}" srcOrd="9" destOrd="0" parTransId="{23CB42BF-185E-46D7-9597-13E033879F31}" sibTransId="{0C876C34-9520-4928-8C86-EA3C7DD92C60}"/>
    <dgm:cxn modelId="{414963C9-C629-44A2-BC7C-6C1816771130}" srcId="{D9F052FE-DC59-4E4B-9B40-6B4B2125878F}" destId="{77D69C24-F4E7-49D7-9D36-29F844B6F756}" srcOrd="5" destOrd="0" parTransId="{F67ACF36-7949-4CB9-B7CD-B4B009C9C905}" sibTransId="{95B5C651-F90A-447C-A8A6-71DCCAEF892A}"/>
    <dgm:cxn modelId="{832A72D0-F5BE-4B3B-B2C3-A3EE9A14B6ED}" type="presOf" srcId="{A122C09F-6F2A-4BB0-8975-9A237CD274E1}" destId="{0A753317-8067-4048-86E0-7E8BF64C3DEC}" srcOrd="0" destOrd="0" presId="urn:microsoft.com/office/officeart/2005/8/layout/bProcess2"/>
    <dgm:cxn modelId="{D2C7FB95-5F9D-4249-A6F3-A5B214BA91F6}" srcId="{D9F052FE-DC59-4E4B-9B40-6B4B2125878F}" destId="{12BD652B-2881-49CD-9630-A18C27BEB4A9}" srcOrd="13" destOrd="0" parTransId="{EE6F29AC-3ED0-4883-857F-6A7ACB750171}" sibTransId="{D981CDE4-2829-4D6E-81AE-77585D9FD9B1}"/>
    <dgm:cxn modelId="{ECACD6C7-E273-4F19-A087-BD1474475F63}" type="presParOf" srcId="{C8518771-73EE-4455-95C2-C52E72CE3C6C}" destId="{0BCED35A-2684-4D26-A176-3E9D65BFEF94}" srcOrd="0" destOrd="0" presId="urn:microsoft.com/office/officeart/2005/8/layout/bProcess2"/>
    <dgm:cxn modelId="{558346E8-5674-449E-9330-3528307A875B}" type="presParOf" srcId="{C8518771-73EE-4455-95C2-C52E72CE3C6C}" destId="{7DB4C195-601D-4DAE-980C-2E21D9B55D1C}" srcOrd="1" destOrd="0" presId="urn:microsoft.com/office/officeart/2005/8/layout/bProcess2"/>
    <dgm:cxn modelId="{EFB5DFC6-02DC-4709-A47C-8952B4AC63C1}" type="presParOf" srcId="{C8518771-73EE-4455-95C2-C52E72CE3C6C}" destId="{C4257384-8DFC-46CD-BDFC-78BAE1815C52}" srcOrd="2" destOrd="0" presId="urn:microsoft.com/office/officeart/2005/8/layout/bProcess2"/>
    <dgm:cxn modelId="{2380981C-F39C-4097-90CB-AEBB07EBC347}" type="presParOf" srcId="{C4257384-8DFC-46CD-BDFC-78BAE1815C52}" destId="{D8C2EC1C-4216-4377-A76C-494DDF50E751}" srcOrd="0" destOrd="0" presId="urn:microsoft.com/office/officeart/2005/8/layout/bProcess2"/>
    <dgm:cxn modelId="{ECC0EB58-2110-4CA0-AE0C-62D35B47A673}" type="presParOf" srcId="{C4257384-8DFC-46CD-BDFC-78BAE1815C52}" destId="{81FEFC19-E0CC-488B-BCF8-897509D11618}" srcOrd="1" destOrd="0" presId="urn:microsoft.com/office/officeart/2005/8/layout/bProcess2"/>
    <dgm:cxn modelId="{FE40C5E3-2676-4213-98EC-5E588564E632}" type="presParOf" srcId="{C8518771-73EE-4455-95C2-C52E72CE3C6C}" destId="{DE473C2E-3A6C-445C-823C-C6F80AD5E254}" srcOrd="3" destOrd="0" presId="urn:microsoft.com/office/officeart/2005/8/layout/bProcess2"/>
    <dgm:cxn modelId="{165D1FE6-3DD6-4C4A-BA81-03D137D6D616}" type="presParOf" srcId="{C8518771-73EE-4455-95C2-C52E72CE3C6C}" destId="{11DA4E8C-3FD7-4D53-BC7A-B1E5FF02F15A}" srcOrd="4" destOrd="0" presId="urn:microsoft.com/office/officeart/2005/8/layout/bProcess2"/>
    <dgm:cxn modelId="{42002EB9-17EC-4D18-9238-FA9B22A5C0CE}" type="presParOf" srcId="{11DA4E8C-3FD7-4D53-BC7A-B1E5FF02F15A}" destId="{9C388959-3589-418E-82A6-4B5BDB2557A0}" srcOrd="0" destOrd="0" presId="urn:microsoft.com/office/officeart/2005/8/layout/bProcess2"/>
    <dgm:cxn modelId="{68486EE6-35AB-46A1-B4CE-D7725C705EB6}" type="presParOf" srcId="{11DA4E8C-3FD7-4D53-BC7A-B1E5FF02F15A}" destId="{CF514C8A-682F-4088-B14B-38FE2BAE1A05}" srcOrd="1" destOrd="0" presId="urn:microsoft.com/office/officeart/2005/8/layout/bProcess2"/>
    <dgm:cxn modelId="{B4C561B6-C282-4B8D-90CE-FD2FA6ADC9FB}" type="presParOf" srcId="{C8518771-73EE-4455-95C2-C52E72CE3C6C}" destId="{616C4191-948D-41AE-99B8-15E1761D1682}" srcOrd="5" destOrd="0" presId="urn:microsoft.com/office/officeart/2005/8/layout/bProcess2"/>
    <dgm:cxn modelId="{873B877E-22DD-421D-86F4-5E9BB4992328}" type="presParOf" srcId="{C8518771-73EE-4455-95C2-C52E72CE3C6C}" destId="{458940B2-B03F-44F3-932C-24C589639505}" srcOrd="6" destOrd="0" presId="urn:microsoft.com/office/officeart/2005/8/layout/bProcess2"/>
    <dgm:cxn modelId="{C54D1C8D-D7CA-4F3B-BBE4-92A4E6A9836D}" type="presParOf" srcId="{458940B2-B03F-44F3-932C-24C589639505}" destId="{62FBBF45-8BBB-4AA4-8DBB-98B347E11201}" srcOrd="0" destOrd="0" presId="urn:microsoft.com/office/officeart/2005/8/layout/bProcess2"/>
    <dgm:cxn modelId="{ECAB5280-3A3A-4757-B3CB-9B30AAED80C0}" type="presParOf" srcId="{458940B2-B03F-44F3-932C-24C589639505}" destId="{5A78E994-6323-4CD2-91E9-646F4C4F78C9}" srcOrd="1" destOrd="0" presId="urn:microsoft.com/office/officeart/2005/8/layout/bProcess2"/>
    <dgm:cxn modelId="{C9369B68-A85B-49A5-A9B5-36256A480070}" type="presParOf" srcId="{C8518771-73EE-4455-95C2-C52E72CE3C6C}" destId="{ADE9B0CF-7F95-4BF6-A266-178F69EBB8C6}" srcOrd="7" destOrd="0" presId="urn:microsoft.com/office/officeart/2005/8/layout/bProcess2"/>
    <dgm:cxn modelId="{63AD371C-41E3-4D58-980B-1370918FA565}" type="presParOf" srcId="{C8518771-73EE-4455-95C2-C52E72CE3C6C}" destId="{A9661466-96C2-44A2-8598-478B3BF97E88}" srcOrd="8" destOrd="0" presId="urn:microsoft.com/office/officeart/2005/8/layout/bProcess2"/>
    <dgm:cxn modelId="{9DF9BFDA-793E-4128-90D9-FC88687CD72B}" type="presParOf" srcId="{A9661466-96C2-44A2-8598-478B3BF97E88}" destId="{8AE7DDFD-CD61-4A54-BD91-BEC1DABD0F5E}" srcOrd="0" destOrd="0" presId="urn:microsoft.com/office/officeart/2005/8/layout/bProcess2"/>
    <dgm:cxn modelId="{C6D07821-892D-43ED-819F-AC429773ED85}" type="presParOf" srcId="{A9661466-96C2-44A2-8598-478B3BF97E88}" destId="{227EBCBE-A1A2-4EBC-810A-A38D3521F0AD}" srcOrd="1" destOrd="0" presId="urn:microsoft.com/office/officeart/2005/8/layout/bProcess2"/>
    <dgm:cxn modelId="{3C514EE2-AF71-41DB-BCB3-A77068990018}" type="presParOf" srcId="{C8518771-73EE-4455-95C2-C52E72CE3C6C}" destId="{A6B551B6-2005-4645-B48E-A9D3C76E1B64}" srcOrd="9" destOrd="0" presId="urn:microsoft.com/office/officeart/2005/8/layout/bProcess2"/>
    <dgm:cxn modelId="{BC863432-176E-43F6-815F-0EE63365B0F5}" type="presParOf" srcId="{C8518771-73EE-4455-95C2-C52E72CE3C6C}" destId="{BCD03632-05ED-4452-9B50-5257362DA700}" srcOrd="10" destOrd="0" presId="urn:microsoft.com/office/officeart/2005/8/layout/bProcess2"/>
    <dgm:cxn modelId="{A883627E-FF69-43B9-BE4F-B996F0E0AEAA}" type="presParOf" srcId="{BCD03632-05ED-4452-9B50-5257362DA700}" destId="{B43704E2-3AA3-4AAD-8922-322789DED1D1}" srcOrd="0" destOrd="0" presId="urn:microsoft.com/office/officeart/2005/8/layout/bProcess2"/>
    <dgm:cxn modelId="{D3CEAF52-2A4D-4956-A496-10BBD1D1A952}" type="presParOf" srcId="{BCD03632-05ED-4452-9B50-5257362DA700}" destId="{5805C978-3C5D-4D73-B5CB-C1422582E77D}" srcOrd="1" destOrd="0" presId="urn:microsoft.com/office/officeart/2005/8/layout/bProcess2"/>
    <dgm:cxn modelId="{198792C7-2905-4B34-8AAC-8D489EB49B81}" type="presParOf" srcId="{C8518771-73EE-4455-95C2-C52E72CE3C6C}" destId="{3D52F6FF-7297-4FD5-9A08-FE825EEBF9A2}" srcOrd="11" destOrd="0" presId="urn:microsoft.com/office/officeart/2005/8/layout/bProcess2"/>
    <dgm:cxn modelId="{E8B24760-4AC5-40E2-B911-F175040797A5}" type="presParOf" srcId="{C8518771-73EE-4455-95C2-C52E72CE3C6C}" destId="{A06B0579-9972-42BE-B93B-570409F5076D}" srcOrd="12" destOrd="0" presId="urn:microsoft.com/office/officeart/2005/8/layout/bProcess2"/>
    <dgm:cxn modelId="{6A4638A8-2216-4DE0-A88F-9AEB29F0C554}" type="presParOf" srcId="{A06B0579-9972-42BE-B93B-570409F5076D}" destId="{85AF8C68-4C4C-4F75-A5C4-5A846302974A}" srcOrd="0" destOrd="0" presId="urn:microsoft.com/office/officeart/2005/8/layout/bProcess2"/>
    <dgm:cxn modelId="{EA78B54D-0549-4282-A6BD-8DB536FBD5F2}" type="presParOf" srcId="{A06B0579-9972-42BE-B93B-570409F5076D}" destId="{D31D29E8-7F66-437E-AA4B-D467A8EA126E}" srcOrd="1" destOrd="0" presId="urn:microsoft.com/office/officeart/2005/8/layout/bProcess2"/>
    <dgm:cxn modelId="{26A7C9C9-8780-40F9-8C5A-7B1355FC80EE}" type="presParOf" srcId="{C8518771-73EE-4455-95C2-C52E72CE3C6C}" destId="{A847C355-B7BC-4D40-A659-727C352AE2FC}" srcOrd="13" destOrd="0" presId="urn:microsoft.com/office/officeart/2005/8/layout/bProcess2"/>
    <dgm:cxn modelId="{B7D7E7FD-81B2-40A8-8A96-486C7FA79AAE}" type="presParOf" srcId="{C8518771-73EE-4455-95C2-C52E72CE3C6C}" destId="{A62FB0A6-8ABA-4DAC-B338-074B3620E6AD}" srcOrd="14" destOrd="0" presId="urn:microsoft.com/office/officeart/2005/8/layout/bProcess2"/>
    <dgm:cxn modelId="{604BA905-6FD2-4724-BD27-9BD9764A50C0}" type="presParOf" srcId="{A62FB0A6-8ABA-4DAC-B338-074B3620E6AD}" destId="{C1A2AE1A-C88B-47BC-8F42-344A11E108CE}" srcOrd="0" destOrd="0" presId="urn:microsoft.com/office/officeart/2005/8/layout/bProcess2"/>
    <dgm:cxn modelId="{D968D2E2-3838-4A27-8932-15EBAA9E5E99}" type="presParOf" srcId="{A62FB0A6-8ABA-4DAC-B338-074B3620E6AD}" destId="{0A753317-8067-4048-86E0-7E8BF64C3DEC}" srcOrd="1" destOrd="0" presId="urn:microsoft.com/office/officeart/2005/8/layout/bProcess2"/>
    <dgm:cxn modelId="{58EC00EC-688D-4B3E-A57E-A2A53B0D36DB}" type="presParOf" srcId="{C8518771-73EE-4455-95C2-C52E72CE3C6C}" destId="{9D8B1279-D017-4815-A55B-8CC6DE60E7F5}" srcOrd="15" destOrd="0" presId="urn:microsoft.com/office/officeart/2005/8/layout/bProcess2"/>
    <dgm:cxn modelId="{0B8D24FC-6225-4958-B2D2-56F5F8ED5285}" type="presParOf" srcId="{C8518771-73EE-4455-95C2-C52E72CE3C6C}" destId="{A60F60F4-4CC8-4DD5-95F5-67387F9949B7}" srcOrd="16" destOrd="0" presId="urn:microsoft.com/office/officeart/2005/8/layout/bProcess2"/>
    <dgm:cxn modelId="{F62079EE-B1F7-4F65-96FE-E422B762D928}" type="presParOf" srcId="{A60F60F4-4CC8-4DD5-95F5-67387F9949B7}" destId="{23AE806D-ABFC-4BB3-A8C8-6A208C3AA03F}" srcOrd="0" destOrd="0" presId="urn:microsoft.com/office/officeart/2005/8/layout/bProcess2"/>
    <dgm:cxn modelId="{5892A311-A84B-4D11-BC58-8CBED673C3A0}" type="presParOf" srcId="{A60F60F4-4CC8-4DD5-95F5-67387F9949B7}" destId="{017B9841-EE00-4F3D-869E-A6CDD3F5EFB7}" srcOrd="1" destOrd="0" presId="urn:microsoft.com/office/officeart/2005/8/layout/bProcess2"/>
    <dgm:cxn modelId="{0BB43105-6E67-42BD-9FAA-AA9AD56FB271}" type="presParOf" srcId="{C8518771-73EE-4455-95C2-C52E72CE3C6C}" destId="{1611728A-E481-42D4-A236-0BD528D7D742}" srcOrd="17" destOrd="0" presId="urn:microsoft.com/office/officeart/2005/8/layout/bProcess2"/>
    <dgm:cxn modelId="{A0392E55-C83B-4789-B3EE-B09C80305B9F}" type="presParOf" srcId="{C8518771-73EE-4455-95C2-C52E72CE3C6C}" destId="{7BAF5EE9-BBE5-472F-98D2-38C068DCC9F3}" srcOrd="18" destOrd="0" presId="urn:microsoft.com/office/officeart/2005/8/layout/bProcess2"/>
    <dgm:cxn modelId="{C2CF324F-B48F-451A-BA72-FB5F5645CEAB}" type="presParOf" srcId="{7BAF5EE9-BBE5-472F-98D2-38C068DCC9F3}" destId="{25B50E66-1BFF-4CC1-B710-2DE2D6EBB1FD}" srcOrd="0" destOrd="0" presId="urn:microsoft.com/office/officeart/2005/8/layout/bProcess2"/>
    <dgm:cxn modelId="{0B57498C-14AF-4C93-AE15-17ADE5E5D65F}" type="presParOf" srcId="{7BAF5EE9-BBE5-472F-98D2-38C068DCC9F3}" destId="{937FCE29-EA6F-44BA-8D42-FB17CA41BB7B}" srcOrd="1" destOrd="0" presId="urn:microsoft.com/office/officeart/2005/8/layout/bProcess2"/>
    <dgm:cxn modelId="{7EECB364-0251-4FED-9473-45856539E627}" type="presParOf" srcId="{C8518771-73EE-4455-95C2-C52E72CE3C6C}" destId="{BB8C0D96-3093-49ED-BB95-9DC61DA12881}" srcOrd="19" destOrd="0" presId="urn:microsoft.com/office/officeart/2005/8/layout/bProcess2"/>
    <dgm:cxn modelId="{A3B3F724-4AB0-47FE-A045-DB262096DF7A}" type="presParOf" srcId="{C8518771-73EE-4455-95C2-C52E72CE3C6C}" destId="{9482FF1C-83A4-414E-AF2C-3A1D94315636}" srcOrd="20" destOrd="0" presId="urn:microsoft.com/office/officeart/2005/8/layout/bProcess2"/>
    <dgm:cxn modelId="{58A7BA99-4B99-4E8A-81CA-ACE344CF7FF4}" type="presParOf" srcId="{9482FF1C-83A4-414E-AF2C-3A1D94315636}" destId="{2BCB811F-E0AE-4B0E-9D3F-BD82E8F49DE5}" srcOrd="0" destOrd="0" presId="urn:microsoft.com/office/officeart/2005/8/layout/bProcess2"/>
    <dgm:cxn modelId="{E44E9C5C-DBD2-48F7-9E3F-6E546D7E7883}" type="presParOf" srcId="{9482FF1C-83A4-414E-AF2C-3A1D94315636}" destId="{41AA3116-33DC-4CA8-92CF-1316906E2F86}" srcOrd="1" destOrd="0" presId="urn:microsoft.com/office/officeart/2005/8/layout/bProcess2"/>
    <dgm:cxn modelId="{1A46DF7F-9737-48B8-B09C-AFE5D7E86DED}" type="presParOf" srcId="{C8518771-73EE-4455-95C2-C52E72CE3C6C}" destId="{60F0B16A-DDD5-44B7-9210-1E7CA5E529BD}" srcOrd="21" destOrd="0" presId="urn:microsoft.com/office/officeart/2005/8/layout/bProcess2"/>
    <dgm:cxn modelId="{EB1756E4-28DC-4685-90B8-5BFE9E6ECEC6}" type="presParOf" srcId="{C8518771-73EE-4455-95C2-C52E72CE3C6C}" destId="{5297FAC0-5EDC-4EAB-A066-37480F2D99F4}" srcOrd="22" destOrd="0" presId="urn:microsoft.com/office/officeart/2005/8/layout/bProcess2"/>
    <dgm:cxn modelId="{F9F87E48-7DEC-4543-91DF-95799ED6B258}" type="presParOf" srcId="{5297FAC0-5EDC-4EAB-A066-37480F2D99F4}" destId="{C47518FE-88FF-42F8-958D-8057252D3A81}" srcOrd="0" destOrd="0" presId="urn:microsoft.com/office/officeart/2005/8/layout/bProcess2"/>
    <dgm:cxn modelId="{DB87E180-1D7F-4663-9883-57D923AD0003}" type="presParOf" srcId="{5297FAC0-5EDC-4EAB-A066-37480F2D99F4}" destId="{CDCB9BCC-994B-44EC-843A-D2740AB418AD}" srcOrd="1" destOrd="0" presId="urn:microsoft.com/office/officeart/2005/8/layout/bProcess2"/>
    <dgm:cxn modelId="{66774A68-F8C6-4A2F-86AC-6997562EF151}" type="presParOf" srcId="{C8518771-73EE-4455-95C2-C52E72CE3C6C}" destId="{F483EE93-4359-4680-A18D-24DF802DBFE8}" srcOrd="23" destOrd="0" presId="urn:microsoft.com/office/officeart/2005/8/layout/bProcess2"/>
    <dgm:cxn modelId="{F898D365-4B06-4D2B-901E-4FF130213590}" type="presParOf" srcId="{C8518771-73EE-4455-95C2-C52E72CE3C6C}" destId="{CBD5B0A7-C897-4098-92DD-7685B5D3B2DF}" srcOrd="24" destOrd="0" presId="urn:microsoft.com/office/officeart/2005/8/layout/bProcess2"/>
    <dgm:cxn modelId="{D53364DE-BFD9-4C24-B2B5-93689ABBE822}" type="presParOf" srcId="{CBD5B0A7-C897-4098-92DD-7685B5D3B2DF}" destId="{5F76C22F-BAE3-482C-B47F-A85B35544215}" srcOrd="0" destOrd="0" presId="urn:microsoft.com/office/officeart/2005/8/layout/bProcess2"/>
    <dgm:cxn modelId="{80CF0582-7150-41E4-9D01-E98762190103}" type="presParOf" srcId="{CBD5B0A7-C897-4098-92DD-7685B5D3B2DF}" destId="{71A33B75-B4E6-402B-99DD-E934892BA2A1}" srcOrd="1" destOrd="0" presId="urn:microsoft.com/office/officeart/2005/8/layout/bProcess2"/>
    <dgm:cxn modelId="{49E95610-6BFB-48D4-8188-A8AC74077D6A}" type="presParOf" srcId="{C8518771-73EE-4455-95C2-C52E72CE3C6C}" destId="{378AD436-25A9-4155-9338-50017A2F923C}" srcOrd="25" destOrd="0" presId="urn:microsoft.com/office/officeart/2005/8/layout/bProcess2"/>
    <dgm:cxn modelId="{E31F9FB8-F88A-47E6-A3D5-681822A8CDDB}" type="presParOf" srcId="{C8518771-73EE-4455-95C2-C52E72CE3C6C}" destId="{F152196B-00BA-48B4-93BC-328861D83DF4}" srcOrd="2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CDB76C-897D-47A2-966E-3DC790DA35CD}" type="doc">
      <dgm:prSet loTypeId="urn:microsoft.com/office/officeart/2005/8/layout/v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1698238-DCCB-4689-909A-EB0856C7245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What &amp; When to grow?</a:t>
          </a:r>
          <a:endParaRPr lang="th-TH" dirty="0">
            <a:solidFill>
              <a:schemeClr val="bg1"/>
            </a:solidFill>
          </a:endParaRPr>
        </a:p>
      </dgm:t>
    </dgm:pt>
    <dgm:pt modelId="{7A0CB122-B3B2-4405-8A37-19F6EC8334EC}" type="parTrans" cxnId="{D38A122B-06EA-4796-9F09-7EA812701100}">
      <dgm:prSet/>
      <dgm:spPr/>
      <dgm:t>
        <a:bodyPr/>
        <a:lstStyle/>
        <a:p>
          <a:endParaRPr lang="th-TH"/>
        </a:p>
      </dgm:t>
    </dgm:pt>
    <dgm:pt modelId="{9F755F56-014D-4DBD-9653-6AE031E3F7E8}" type="sibTrans" cxnId="{D38A122B-06EA-4796-9F09-7EA812701100}">
      <dgm:prSet/>
      <dgm:spPr/>
      <dgm:t>
        <a:bodyPr/>
        <a:lstStyle/>
        <a:p>
          <a:endParaRPr lang="th-TH"/>
        </a:p>
      </dgm:t>
    </dgm:pt>
    <dgm:pt modelId="{D4875EE2-A511-45EF-B5FE-1FDE7EBD87C9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How to grow more?</a:t>
          </a:r>
          <a:endParaRPr lang="th-TH" dirty="0">
            <a:solidFill>
              <a:schemeClr val="bg1"/>
            </a:solidFill>
          </a:endParaRPr>
        </a:p>
      </dgm:t>
    </dgm:pt>
    <dgm:pt modelId="{A2430BBE-59F3-4A8F-950B-3CCE21BE189B}" type="parTrans" cxnId="{04670810-7684-49A3-9844-3317BDDEBE05}">
      <dgm:prSet/>
      <dgm:spPr/>
      <dgm:t>
        <a:bodyPr/>
        <a:lstStyle/>
        <a:p>
          <a:endParaRPr lang="th-TH"/>
        </a:p>
      </dgm:t>
    </dgm:pt>
    <dgm:pt modelId="{077A641F-32FB-44A0-B4E2-BE8BB0781104}" type="sibTrans" cxnId="{04670810-7684-49A3-9844-3317BDDEBE05}">
      <dgm:prSet/>
      <dgm:spPr/>
      <dgm:t>
        <a:bodyPr/>
        <a:lstStyle/>
        <a:p>
          <a:endParaRPr lang="th-TH"/>
        </a:p>
      </dgm:t>
    </dgm:pt>
    <dgm:pt modelId="{987DC19C-A24E-4663-984D-EB5319B1C897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How to store and preserve?</a:t>
          </a:r>
          <a:endParaRPr lang="th-TH" dirty="0">
            <a:solidFill>
              <a:schemeClr val="bg1"/>
            </a:solidFill>
          </a:endParaRPr>
        </a:p>
      </dgm:t>
    </dgm:pt>
    <dgm:pt modelId="{B1204B24-496A-4551-9844-EA3EE4B16E9D}" type="parTrans" cxnId="{A0BA4AD3-7F47-4F82-B10C-D4809F27EA71}">
      <dgm:prSet/>
      <dgm:spPr/>
      <dgm:t>
        <a:bodyPr/>
        <a:lstStyle/>
        <a:p>
          <a:endParaRPr lang="th-TH"/>
        </a:p>
      </dgm:t>
    </dgm:pt>
    <dgm:pt modelId="{EB4AFB8B-93BA-4D6D-94C3-2D0D0155A40C}" type="sibTrans" cxnId="{A0BA4AD3-7F47-4F82-B10C-D4809F27EA71}">
      <dgm:prSet/>
      <dgm:spPr/>
      <dgm:t>
        <a:bodyPr/>
        <a:lstStyle/>
        <a:p>
          <a:endParaRPr lang="th-TH"/>
        </a:p>
      </dgm:t>
    </dgm:pt>
    <dgm:pt modelId="{C9552999-6EA2-4128-87E3-FE2EE0B26DED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When &amp; Where to sell?</a:t>
          </a:r>
          <a:endParaRPr lang="th-TH" dirty="0">
            <a:solidFill>
              <a:schemeClr val="bg1"/>
            </a:solidFill>
          </a:endParaRPr>
        </a:p>
      </dgm:t>
    </dgm:pt>
    <dgm:pt modelId="{4BF7833B-EB62-4053-B88E-60909E089B56}" type="parTrans" cxnId="{564033D4-D181-4298-85E9-66B96DC4690C}">
      <dgm:prSet/>
      <dgm:spPr/>
      <dgm:t>
        <a:bodyPr/>
        <a:lstStyle/>
        <a:p>
          <a:endParaRPr lang="th-TH"/>
        </a:p>
      </dgm:t>
    </dgm:pt>
    <dgm:pt modelId="{F65B1E28-6E6B-4119-B5C6-E49C11334765}" type="sibTrans" cxnId="{564033D4-D181-4298-85E9-66B96DC4690C}">
      <dgm:prSet/>
      <dgm:spPr/>
      <dgm:t>
        <a:bodyPr/>
        <a:lstStyle/>
        <a:p>
          <a:endParaRPr lang="th-TH"/>
        </a:p>
      </dgm:t>
    </dgm:pt>
    <dgm:pt modelId="{9E69555C-EE94-450F-ABBD-A307BFA38D44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What price to sell?</a:t>
          </a:r>
          <a:endParaRPr lang="th-TH" dirty="0">
            <a:solidFill>
              <a:schemeClr val="bg1"/>
            </a:solidFill>
          </a:endParaRPr>
        </a:p>
      </dgm:t>
    </dgm:pt>
    <dgm:pt modelId="{E29F0523-7593-460F-8537-5C88B33973CF}" type="parTrans" cxnId="{30FF58F3-FCCB-4868-BABC-261C5A74B047}">
      <dgm:prSet/>
      <dgm:spPr/>
      <dgm:t>
        <a:bodyPr/>
        <a:lstStyle/>
        <a:p>
          <a:endParaRPr lang="th-TH"/>
        </a:p>
      </dgm:t>
    </dgm:pt>
    <dgm:pt modelId="{490079E1-E245-4F01-A563-E5A93601111B}" type="sibTrans" cxnId="{30FF58F3-FCCB-4868-BABC-261C5A74B047}">
      <dgm:prSet/>
      <dgm:spPr/>
      <dgm:t>
        <a:bodyPr/>
        <a:lstStyle/>
        <a:p>
          <a:endParaRPr lang="th-TH"/>
        </a:p>
      </dgm:t>
    </dgm:pt>
    <dgm:pt modelId="{F76B94CA-3F69-4BA2-984A-22767CAD20ED}" type="pres">
      <dgm:prSet presAssocID="{9ACDB76C-897D-47A2-966E-3DC790DA35CD}" presName="outerComposite" presStyleCnt="0">
        <dgm:presLayoutVars>
          <dgm:chMax val="5"/>
          <dgm:dir/>
          <dgm:resizeHandles val="exact"/>
        </dgm:presLayoutVars>
      </dgm:prSet>
      <dgm:spPr/>
    </dgm:pt>
    <dgm:pt modelId="{52D32B20-40C2-4D4F-9710-05D27BDE8A57}" type="pres">
      <dgm:prSet presAssocID="{9ACDB76C-897D-47A2-966E-3DC790DA35CD}" presName="dummyMaxCanvas" presStyleCnt="0">
        <dgm:presLayoutVars/>
      </dgm:prSet>
      <dgm:spPr/>
    </dgm:pt>
    <dgm:pt modelId="{C71F69A1-2AFB-43DB-8066-B72F93B16C22}" type="pres">
      <dgm:prSet presAssocID="{9ACDB76C-897D-47A2-966E-3DC790DA35CD}" presName="FiveNodes_1" presStyleLbl="node1" presStyleIdx="0" presStyleCnt="5">
        <dgm:presLayoutVars>
          <dgm:bulletEnabled val="1"/>
        </dgm:presLayoutVars>
      </dgm:prSet>
      <dgm:spPr/>
    </dgm:pt>
    <dgm:pt modelId="{BD2B0E4B-F321-4E5F-9F2D-5E4BF022715A}" type="pres">
      <dgm:prSet presAssocID="{9ACDB76C-897D-47A2-966E-3DC790DA35CD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A777250-C1FB-4F73-BB13-CA33CFFEF9D8}" type="pres">
      <dgm:prSet presAssocID="{9ACDB76C-897D-47A2-966E-3DC790DA35CD}" presName="FiveNodes_3" presStyleLbl="node1" presStyleIdx="2" presStyleCnt="5">
        <dgm:presLayoutVars>
          <dgm:bulletEnabled val="1"/>
        </dgm:presLayoutVars>
      </dgm:prSet>
      <dgm:spPr/>
    </dgm:pt>
    <dgm:pt modelId="{3EA0FA0A-8292-410C-9076-5021C1E6E502}" type="pres">
      <dgm:prSet presAssocID="{9ACDB76C-897D-47A2-966E-3DC790DA35CD}" presName="FiveNodes_4" presStyleLbl="node1" presStyleIdx="3" presStyleCnt="5">
        <dgm:presLayoutVars>
          <dgm:bulletEnabled val="1"/>
        </dgm:presLayoutVars>
      </dgm:prSet>
      <dgm:spPr/>
    </dgm:pt>
    <dgm:pt modelId="{3B2CFE43-4198-44E9-96C5-2BAA18A84D27}" type="pres">
      <dgm:prSet presAssocID="{9ACDB76C-897D-47A2-966E-3DC790DA35CD}" presName="FiveNodes_5" presStyleLbl="node1" presStyleIdx="4" presStyleCnt="5">
        <dgm:presLayoutVars>
          <dgm:bulletEnabled val="1"/>
        </dgm:presLayoutVars>
      </dgm:prSet>
      <dgm:spPr/>
    </dgm:pt>
    <dgm:pt modelId="{87CF09D9-3170-4C6B-87EB-D6A18A6AD9C9}" type="pres">
      <dgm:prSet presAssocID="{9ACDB76C-897D-47A2-966E-3DC790DA35CD}" presName="FiveConn_1-2" presStyleLbl="fgAccFollowNode1" presStyleIdx="0" presStyleCnt="4">
        <dgm:presLayoutVars>
          <dgm:bulletEnabled val="1"/>
        </dgm:presLayoutVars>
      </dgm:prSet>
      <dgm:spPr/>
    </dgm:pt>
    <dgm:pt modelId="{D78D3E0F-4270-49EB-9BB8-330481A4406E}" type="pres">
      <dgm:prSet presAssocID="{9ACDB76C-897D-47A2-966E-3DC790DA35CD}" presName="FiveConn_2-3" presStyleLbl="fgAccFollowNode1" presStyleIdx="1" presStyleCnt="4">
        <dgm:presLayoutVars>
          <dgm:bulletEnabled val="1"/>
        </dgm:presLayoutVars>
      </dgm:prSet>
      <dgm:spPr/>
    </dgm:pt>
    <dgm:pt modelId="{2E4D458D-6561-45B7-80DD-2D2AC5C6198E}" type="pres">
      <dgm:prSet presAssocID="{9ACDB76C-897D-47A2-966E-3DC790DA35CD}" presName="FiveConn_3-4" presStyleLbl="fgAccFollowNode1" presStyleIdx="2" presStyleCnt="4">
        <dgm:presLayoutVars>
          <dgm:bulletEnabled val="1"/>
        </dgm:presLayoutVars>
      </dgm:prSet>
      <dgm:spPr/>
    </dgm:pt>
    <dgm:pt modelId="{A6D7029E-8958-4588-BB8D-EE529349FBA8}" type="pres">
      <dgm:prSet presAssocID="{9ACDB76C-897D-47A2-966E-3DC790DA35CD}" presName="FiveConn_4-5" presStyleLbl="fgAccFollowNode1" presStyleIdx="3" presStyleCnt="4">
        <dgm:presLayoutVars>
          <dgm:bulletEnabled val="1"/>
        </dgm:presLayoutVars>
      </dgm:prSet>
      <dgm:spPr/>
    </dgm:pt>
    <dgm:pt modelId="{3219C33C-EA89-4668-A306-1E2D4AD4782B}" type="pres">
      <dgm:prSet presAssocID="{9ACDB76C-897D-47A2-966E-3DC790DA35CD}" presName="FiveNodes_1_text" presStyleLbl="node1" presStyleIdx="4" presStyleCnt="5">
        <dgm:presLayoutVars>
          <dgm:bulletEnabled val="1"/>
        </dgm:presLayoutVars>
      </dgm:prSet>
      <dgm:spPr/>
    </dgm:pt>
    <dgm:pt modelId="{5901DCA8-33F2-48BE-BD90-3C2E97ADA5AC}" type="pres">
      <dgm:prSet presAssocID="{9ACDB76C-897D-47A2-966E-3DC790DA35CD}" presName="FiveNodes_2_text" presStyleLbl="node1" presStyleIdx="4" presStyleCnt="5">
        <dgm:presLayoutVars>
          <dgm:bulletEnabled val="1"/>
        </dgm:presLayoutVars>
      </dgm:prSet>
      <dgm:spPr/>
    </dgm:pt>
    <dgm:pt modelId="{C6CFE099-FE94-484C-9D9C-861699714165}" type="pres">
      <dgm:prSet presAssocID="{9ACDB76C-897D-47A2-966E-3DC790DA35CD}" presName="FiveNodes_3_text" presStyleLbl="node1" presStyleIdx="4" presStyleCnt="5">
        <dgm:presLayoutVars>
          <dgm:bulletEnabled val="1"/>
        </dgm:presLayoutVars>
      </dgm:prSet>
      <dgm:spPr/>
    </dgm:pt>
    <dgm:pt modelId="{51590B5F-F049-410E-BE62-2F677C0B0A82}" type="pres">
      <dgm:prSet presAssocID="{9ACDB76C-897D-47A2-966E-3DC790DA35CD}" presName="FiveNodes_4_text" presStyleLbl="node1" presStyleIdx="4" presStyleCnt="5">
        <dgm:presLayoutVars>
          <dgm:bulletEnabled val="1"/>
        </dgm:presLayoutVars>
      </dgm:prSet>
      <dgm:spPr/>
    </dgm:pt>
    <dgm:pt modelId="{991D4091-A251-4BBE-A0A7-F4BEC139E760}" type="pres">
      <dgm:prSet presAssocID="{9ACDB76C-897D-47A2-966E-3DC790DA35CD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30FF58F3-FCCB-4868-BABC-261C5A74B047}" srcId="{9ACDB76C-897D-47A2-966E-3DC790DA35CD}" destId="{9E69555C-EE94-450F-ABBD-A307BFA38D44}" srcOrd="4" destOrd="0" parTransId="{E29F0523-7593-460F-8537-5C88B33973CF}" sibTransId="{490079E1-E245-4F01-A563-E5A93601111B}"/>
    <dgm:cxn modelId="{FE2CB5CB-FCE8-4BFF-8FDD-FE267F1A99F0}" type="presOf" srcId="{D4875EE2-A511-45EF-B5FE-1FDE7EBD87C9}" destId="{BD2B0E4B-F321-4E5F-9F2D-5E4BF022715A}" srcOrd="0" destOrd="0" presId="urn:microsoft.com/office/officeart/2005/8/layout/vProcess5"/>
    <dgm:cxn modelId="{183157D4-9F35-4A1A-9119-5629A6927888}" type="presOf" srcId="{EB4AFB8B-93BA-4D6D-94C3-2D0D0155A40C}" destId="{2E4D458D-6561-45B7-80DD-2D2AC5C6198E}" srcOrd="0" destOrd="0" presId="urn:microsoft.com/office/officeart/2005/8/layout/vProcess5"/>
    <dgm:cxn modelId="{53E20B12-B70F-46F2-9851-59DAA7F93265}" type="presOf" srcId="{077A641F-32FB-44A0-B4E2-BE8BB0781104}" destId="{D78D3E0F-4270-49EB-9BB8-330481A4406E}" srcOrd="0" destOrd="0" presId="urn:microsoft.com/office/officeart/2005/8/layout/vProcess5"/>
    <dgm:cxn modelId="{D38A122B-06EA-4796-9F09-7EA812701100}" srcId="{9ACDB76C-897D-47A2-966E-3DC790DA35CD}" destId="{F1698238-DCCB-4689-909A-EB0856C7245F}" srcOrd="0" destOrd="0" parTransId="{7A0CB122-B3B2-4405-8A37-19F6EC8334EC}" sibTransId="{9F755F56-014D-4DBD-9653-6AE031E3F7E8}"/>
    <dgm:cxn modelId="{B154893C-8D02-45FF-9DC6-E333E727E1ED}" type="presOf" srcId="{9F755F56-014D-4DBD-9653-6AE031E3F7E8}" destId="{87CF09D9-3170-4C6B-87EB-D6A18A6AD9C9}" srcOrd="0" destOrd="0" presId="urn:microsoft.com/office/officeart/2005/8/layout/vProcess5"/>
    <dgm:cxn modelId="{04670810-7684-49A3-9844-3317BDDEBE05}" srcId="{9ACDB76C-897D-47A2-966E-3DC790DA35CD}" destId="{D4875EE2-A511-45EF-B5FE-1FDE7EBD87C9}" srcOrd="1" destOrd="0" parTransId="{A2430BBE-59F3-4A8F-950B-3CCE21BE189B}" sibTransId="{077A641F-32FB-44A0-B4E2-BE8BB0781104}"/>
    <dgm:cxn modelId="{C6F99CB3-FB2D-48C2-A907-E986D07D711E}" type="presOf" srcId="{9ACDB76C-897D-47A2-966E-3DC790DA35CD}" destId="{F76B94CA-3F69-4BA2-984A-22767CAD20ED}" srcOrd="0" destOrd="0" presId="urn:microsoft.com/office/officeart/2005/8/layout/vProcess5"/>
    <dgm:cxn modelId="{10EC0893-CA7B-4157-9531-C011FCB3D156}" type="presOf" srcId="{F1698238-DCCB-4689-909A-EB0856C7245F}" destId="{3219C33C-EA89-4668-A306-1E2D4AD4782B}" srcOrd="1" destOrd="0" presId="urn:microsoft.com/office/officeart/2005/8/layout/vProcess5"/>
    <dgm:cxn modelId="{5C70BA18-16D5-4EE9-A7EA-F678597D20BC}" type="presOf" srcId="{C9552999-6EA2-4128-87E3-FE2EE0B26DED}" destId="{3EA0FA0A-8292-410C-9076-5021C1E6E502}" srcOrd="0" destOrd="0" presId="urn:microsoft.com/office/officeart/2005/8/layout/vProcess5"/>
    <dgm:cxn modelId="{A0BA4AD3-7F47-4F82-B10C-D4809F27EA71}" srcId="{9ACDB76C-897D-47A2-966E-3DC790DA35CD}" destId="{987DC19C-A24E-4663-984D-EB5319B1C897}" srcOrd="2" destOrd="0" parTransId="{B1204B24-496A-4551-9844-EA3EE4B16E9D}" sibTransId="{EB4AFB8B-93BA-4D6D-94C3-2D0D0155A40C}"/>
    <dgm:cxn modelId="{0020DA87-38B9-4B73-A11D-71C077330B06}" type="presOf" srcId="{9E69555C-EE94-450F-ABBD-A307BFA38D44}" destId="{3B2CFE43-4198-44E9-96C5-2BAA18A84D27}" srcOrd="0" destOrd="0" presId="urn:microsoft.com/office/officeart/2005/8/layout/vProcess5"/>
    <dgm:cxn modelId="{A121545B-D976-41E1-BC9B-5D16AC964B16}" type="presOf" srcId="{F1698238-DCCB-4689-909A-EB0856C7245F}" destId="{C71F69A1-2AFB-43DB-8066-B72F93B16C22}" srcOrd="0" destOrd="0" presId="urn:microsoft.com/office/officeart/2005/8/layout/vProcess5"/>
    <dgm:cxn modelId="{AA75D350-A9B3-4619-8875-EECBF6356DD6}" type="presOf" srcId="{C9552999-6EA2-4128-87E3-FE2EE0B26DED}" destId="{51590B5F-F049-410E-BE62-2F677C0B0A82}" srcOrd="1" destOrd="0" presId="urn:microsoft.com/office/officeart/2005/8/layout/vProcess5"/>
    <dgm:cxn modelId="{564033D4-D181-4298-85E9-66B96DC4690C}" srcId="{9ACDB76C-897D-47A2-966E-3DC790DA35CD}" destId="{C9552999-6EA2-4128-87E3-FE2EE0B26DED}" srcOrd="3" destOrd="0" parTransId="{4BF7833B-EB62-4053-B88E-60909E089B56}" sibTransId="{F65B1E28-6E6B-4119-B5C6-E49C11334765}"/>
    <dgm:cxn modelId="{C53C2B44-8164-4735-9B63-2FB454D1C58F}" type="presOf" srcId="{987DC19C-A24E-4663-984D-EB5319B1C897}" destId="{6A777250-C1FB-4F73-BB13-CA33CFFEF9D8}" srcOrd="0" destOrd="0" presId="urn:microsoft.com/office/officeart/2005/8/layout/vProcess5"/>
    <dgm:cxn modelId="{949997D0-4DD1-4BAF-A82C-328DCABB4C2C}" type="presOf" srcId="{9E69555C-EE94-450F-ABBD-A307BFA38D44}" destId="{991D4091-A251-4BBE-A0A7-F4BEC139E760}" srcOrd="1" destOrd="0" presId="urn:microsoft.com/office/officeart/2005/8/layout/vProcess5"/>
    <dgm:cxn modelId="{00CB4AF9-DC3E-4B44-8FDE-33CFB5E9B0D3}" type="presOf" srcId="{D4875EE2-A511-45EF-B5FE-1FDE7EBD87C9}" destId="{5901DCA8-33F2-48BE-BD90-3C2E97ADA5AC}" srcOrd="1" destOrd="0" presId="urn:microsoft.com/office/officeart/2005/8/layout/vProcess5"/>
    <dgm:cxn modelId="{088945CA-8E2F-4FFD-807F-D408F5839245}" type="presOf" srcId="{987DC19C-A24E-4663-984D-EB5319B1C897}" destId="{C6CFE099-FE94-484C-9D9C-861699714165}" srcOrd="1" destOrd="0" presId="urn:microsoft.com/office/officeart/2005/8/layout/vProcess5"/>
    <dgm:cxn modelId="{95429B70-BEC1-4DB8-8FAA-961ED94FDF55}" type="presOf" srcId="{F65B1E28-6E6B-4119-B5C6-E49C11334765}" destId="{A6D7029E-8958-4588-BB8D-EE529349FBA8}" srcOrd="0" destOrd="0" presId="urn:microsoft.com/office/officeart/2005/8/layout/vProcess5"/>
    <dgm:cxn modelId="{8BC27F76-150A-4BED-A059-19337D257215}" type="presParOf" srcId="{F76B94CA-3F69-4BA2-984A-22767CAD20ED}" destId="{52D32B20-40C2-4D4F-9710-05D27BDE8A57}" srcOrd="0" destOrd="0" presId="urn:microsoft.com/office/officeart/2005/8/layout/vProcess5"/>
    <dgm:cxn modelId="{9B5A729B-9170-436C-A8C2-822F143A77B2}" type="presParOf" srcId="{F76B94CA-3F69-4BA2-984A-22767CAD20ED}" destId="{C71F69A1-2AFB-43DB-8066-B72F93B16C22}" srcOrd="1" destOrd="0" presId="urn:microsoft.com/office/officeart/2005/8/layout/vProcess5"/>
    <dgm:cxn modelId="{3C81ABB9-E318-4F29-9274-2F71A0ECD4ED}" type="presParOf" srcId="{F76B94CA-3F69-4BA2-984A-22767CAD20ED}" destId="{BD2B0E4B-F321-4E5F-9F2D-5E4BF022715A}" srcOrd="2" destOrd="0" presId="urn:microsoft.com/office/officeart/2005/8/layout/vProcess5"/>
    <dgm:cxn modelId="{135167E8-4392-4E23-95AC-3031E4215044}" type="presParOf" srcId="{F76B94CA-3F69-4BA2-984A-22767CAD20ED}" destId="{6A777250-C1FB-4F73-BB13-CA33CFFEF9D8}" srcOrd="3" destOrd="0" presId="urn:microsoft.com/office/officeart/2005/8/layout/vProcess5"/>
    <dgm:cxn modelId="{6094E62C-F420-40B9-B7E3-CC651758593A}" type="presParOf" srcId="{F76B94CA-3F69-4BA2-984A-22767CAD20ED}" destId="{3EA0FA0A-8292-410C-9076-5021C1E6E502}" srcOrd="4" destOrd="0" presId="urn:microsoft.com/office/officeart/2005/8/layout/vProcess5"/>
    <dgm:cxn modelId="{892BA4C8-5440-4109-AE9A-7CDF48141988}" type="presParOf" srcId="{F76B94CA-3F69-4BA2-984A-22767CAD20ED}" destId="{3B2CFE43-4198-44E9-96C5-2BAA18A84D27}" srcOrd="5" destOrd="0" presId="urn:microsoft.com/office/officeart/2005/8/layout/vProcess5"/>
    <dgm:cxn modelId="{33A0EC82-232B-40BB-A520-89ECF3785B6E}" type="presParOf" srcId="{F76B94CA-3F69-4BA2-984A-22767CAD20ED}" destId="{87CF09D9-3170-4C6B-87EB-D6A18A6AD9C9}" srcOrd="6" destOrd="0" presId="urn:microsoft.com/office/officeart/2005/8/layout/vProcess5"/>
    <dgm:cxn modelId="{033E1825-F435-4239-86C4-A9CDFBBF4926}" type="presParOf" srcId="{F76B94CA-3F69-4BA2-984A-22767CAD20ED}" destId="{D78D3E0F-4270-49EB-9BB8-330481A4406E}" srcOrd="7" destOrd="0" presId="urn:microsoft.com/office/officeart/2005/8/layout/vProcess5"/>
    <dgm:cxn modelId="{C922EC04-EE0A-4152-8DFE-13E9B7786BAA}" type="presParOf" srcId="{F76B94CA-3F69-4BA2-984A-22767CAD20ED}" destId="{2E4D458D-6561-45B7-80DD-2D2AC5C6198E}" srcOrd="8" destOrd="0" presId="urn:microsoft.com/office/officeart/2005/8/layout/vProcess5"/>
    <dgm:cxn modelId="{FE3DF4DF-C1E3-4F55-849B-658769022F2A}" type="presParOf" srcId="{F76B94CA-3F69-4BA2-984A-22767CAD20ED}" destId="{A6D7029E-8958-4588-BB8D-EE529349FBA8}" srcOrd="9" destOrd="0" presId="urn:microsoft.com/office/officeart/2005/8/layout/vProcess5"/>
    <dgm:cxn modelId="{396CF706-AC8A-4671-9B52-432451036BC4}" type="presParOf" srcId="{F76B94CA-3F69-4BA2-984A-22767CAD20ED}" destId="{3219C33C-EA89-4668-A306-1E2D4AD4782B}" srcOrd="10" destOrd="0" presId="urn:microsoft.com/office/officeart/2005/8/layout/vProcess5"/>
    <dgm:cxn modelId="{768D26AB-05AF-4721-9658-EACE7A2128C9}" type="presParOf" srcId="{F76B94CA-3F69-4BA2-984A-22767CAD20ED}" destId="{5901DCA8-33F2-48BE-BD90-3C2E97ADA5AC}" srcOrd="11" destOrd="0" presId="urn:microsoft.com/office/officeart/2005/8/layout/vProcess5"/>
    <dgm:cxn modelId="{11AB59C4-E384-4DC9-BF4F-E2045144F52D}" type="presParOf" srcId="{F76B94CA-3F69-4BA2-984A-22767CAD20ED}" destId="{C6CFE099-FE94-484C-9D9C-861699714165}" srcOrd="12" destOrd="0" presId="urn:microsoft.com/office/officeart/2005/8/layout/vProcess5"/>
    <dgm:cxn modelId="{05BCE72C-E55F-41DF-871D-5D51B5C6AC25}" type="presParOf" srcId="{F76B94CA-3F69-4BA2-984A-22767CAD20ED}" destId="{51590B5F-F049-410E-BE62-2F677C0B0A82}" srcOrd="13" destOrd="0" presId="urn:microsoft.com/office/officeart/2005/8/layout/vProcess5"/>
    <dgm:cxn modelId="{A881B6C8-97CE-4225-A4E1-E8A50930040C}" type="presParOf" srcId="{F76B94CA-3F69-4BA2-984A-22767CAD20ED}" destId="{991D4091-A251-4BBE-A0A7-F4BEC139E76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ED35A-2684-4D26-A176-3E9D65BFEF94}">
      <dsp:nvSpPr>
        <dsp:cNvPr id="0" name=""/>
        <dsp:cNvSpPr/>
      </dsp:nvSpPr>
      <dsp:spPr>
        <a:xfrm>
          <a:off x="345278" y="5101"/>
          <a:ext cx="1592036" cy="15920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การเพาะปลูก</a:t>
          </a:r>
          <a:endParaRPr lang="th-TH" sz="3200" kern="1200" dirty="0"/>
        </a:p>
      </dsp:txBody>
      <dsp:txXfrm>
        <a:off x="578426" y="238249"/>
        <a:ext cx="1125740" cy="1125740"/>
      </dsp:txXfrm>
    </dsp:sp>
    <dsp:sp modelId="{7DB4C195-601D-4DAE-980C-2E21D9B55D1C}">
      <dsp:nvSpPr>
        <dsp:cNvPr id="0" name=""/>
        <dsp:cNvSpPr/>
      </dsp:nvSpPr>
      <dsp:spPr>
        <a:xfrm rot="10800000">
          <a:off x="862690" y="1802709"/>
          <a:ext cx="557212" cy="435812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FEFC19-E0CC-488B-BCF8-897509D11618}">
      <dsp:nvSpPr>
        <dsp:cNvPr id="0" name=""/>
        <dsp:cNvSpPr/>
      </dsp:nvSpPr>
      <dsp:spPr>
        <a:xfrm>
          <a:off x="610352" y="2419424"/>
          <a:ext cx="1061888" cy="10618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/>
            <a:t>จัดการน้ำ</a:t>
          </a:r>
          <a:endParaRPr lang="th-TH" sz="2000" kern="1200" dirty="0"/>
        </a:p>
      </dsp:txBody>
      <dsp:txXfrm>
        <a:off x="765862" y="2574934"/>
        <a:ext cx="750868" cy="750868"/>
      </dsp:txXfrm>
    </dsp:sp>
    <dsp:sp modelId="{DE473C2E-3A6C-445C-823C-C6F80AD5E254}">
      <dsp:nvSpPr>
        <dsp:cNvPr id="0" name=""/>
        <dsp:cNvSpPr/>
      </dsp:nvSpPr>
      <dsp:spPr>
        <a:xfrm rot="10800000">
          <a:off x="862690" y="3819421"/>
          <a:ext cx="557212" cy="435812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514C8A-682F-4088-B14B-38FE2BAE1A05}">
      <dsp:nvSpPr>
        <dsp:cNvPr id="0" name=""/>
        <dsp:cNvSpPr/>
      </dsp:nvSpPr>
      <dsp:spPr>
        <a:xfrm>
          <a:off x="610352" y="4568673"/>
          <a:ext cx="1061888" cy="10618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/>
            <a:t>ใช้ปุ๋ย</a:t>
          </a:r>
          <a:endParaRPr lang="th-TH" sz="2000" kern="1200" dirty="0"/>
        </a:p>
      </dsp:txBody>
      <dsp:txXfrm>
        <a:off x="765862" y="4724183"/>
        <a:ext cx="750868" cy="750868"/>
      </dsp:txXfrm>
    </dsp:sp>
    <dsp:sp modelId="{616C4191-948D-41AE-99B8-15E1761D1682}">
      <dsp:nvSpPr>
        <dsp:cNvPr id="0" name=""/>
        <dsp:cNvSpPr/>
      </dsp:nvSpPr>
      <dsp:spPr>
        <a:xfrm rot="5400000">
          <a:off x="2069051" y="4881711"/>
          <a:ext cx="557212" cy="435812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78E994-6323-4CD2-91E9-646F4C4F78C9}">
      <dsp:nvSpPr>
        <dsp:cNvPr id="0" name=""/>
        <dsp:cNvSpPr/>
      </dsp:nvSpPr>
      <dsp:spPr>
        <a:xfrm>
          <a:off x="2998407" y="4568673"/>
          <a:ext cx="1061888" cy="10618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/>
            <a:t>รดน้ำ</a:t>
          </a:r>
          <a:endParaRPr lang="th-TH" sz="2000" kern="1200" dirty="0"/>
        </a:p>
      </dsp:txBody>
      <dsp:txXfrm>
        <a:off x="3153917" y="4724183"/>
        <a:ext cx="750868" cy="750868"/>
      </dsp:txXfrm>
    </dsp:sp>
    <dsp:sp modelId="{ADE9B0CF-7F95-4BF6-A266-178F69EBB8C6}">
      <dsp:nvSpPr>
        <dsp:cNvPr id="0" name=""/>
        <dsp:cNvSpPr/>
      </dsp:nvSpPr>
      <dsp:spPr>
        <a:xfrm>
          <a:off x="3250744" y="3794752"/>
          <a:ext cx="557212" cy="435812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7EBCBE-A1A2-4EBC-810A-A38D3521F0AD}">
      <dsp:nvSpPr>
        <dsp:cNvPr id="0" name=""/>
        <dsp:cNvSpPr/>
      </dsp:nvSpPr>
      <dsp:spPr>
        <a:xfrm>
          <a:off x="2998407" y="2419424"/>
          <a:ext cx="1061888" cy="10618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/>
            <a:t>จัดการศัตรูพืช</a:t>
          </a:r>
          <a:endParaRPr lang="th-TH" sz="2000" kern="1200" dirty="0"/>
        </a:p>
      </dsp:txBody>
      <dsp:txXfrm>
        <a:off x="3153917" y="2574934"/>
        <a:ext cx="750868" cy="750868"/>
      </dsp:txXfrm>
    </dsp:sp>
    <dsp:sp modelId="{A6B551B6-2005-4645-B48E-A9D3C76E1B64}">
      <dsp:nvSpPr>
        <dsp:cNvPr id="0" name=""/>
        <dsp:cNvSpPr/>
      </dsp:nvSpPr>
      <dsp:spPr>
        <a:xfrm>
          <a:off x="3250744" y="1645503"/>
          <a:ext cx="557212" cy="435812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05C978-3C5D-4D73-B5CB-C1422582E77D}">
      <dsp:nvSpPr>
        <dsp:cNvPr id="0" name=""/>
        <dsp:cNvSpPr/>
      </dsp:nvSpPr>
      <dsp:spPr>
        <a:xfrm>
          <a:off x="2998407" y="270175"/>
          <a:ext cx="1061888" cy="10618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/>
            <a:t>เก็บเกี่ยว</a:t>
          </a:r>
          <a:endParaRPr lang="th-TH" sz="2000" kern="1200" dirty="0"/>
        </a:p>
      </dsp:txBody>
      <dsp:txXfrm>
        <a:off x="3153917" y="425685"/>
        <a:ext cx="750868" cy="750868"/>
      </dsp:txXfrm>
    </dsp:sp>
    <dsp:sp modelId="{3D52F6FF-7297-4FD5-9A08-FE825EEBF9A2}">
      <dsp:nvSpPr>
        <dsp:cNvPr id="0" name=""/>
        <dsp:cNvSpPr/>
      </dsp:nvSpPr>
      <dsp:spPr>
        <a:xfrm rot="5400000">
          <a:off x="4457106" y="583213"/>
          <a:ext cx="557212" cy="435812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1D29E8-7F66-437E-AA4B-D467A8EA126E}">
      <dsp:nvSpPr>
        <dsp:cNvPr id="0" name=""/>
        <dsp:cNvSpPr/>
      </dsp:nvSpPr>
      <dsp:spPr>
        <a:xfrm>
          <a:off x="5386461" y="270175"/>
          <a:ext cx="1061888" cy="10618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/>
            <a:t>เทคโนโลยีหลังการเก็บเกี่ยว</a:t>
          </a:r>
          <a:endParaRPr lang="th-TH" sz="2000" kern="1200" dirty="0"/>
        </a:p>
      </dsp:txBody>
      <dsp:txXfrm>
        <a:off x="5541971" y="425685"/>
        <a:ext cx="750868" cy="750868"/>
      </dsp:txXfrm>
    </dsp:sp>
    <dsp:sp modelId="{A847C355-B7BC-4D40-A659-727C352AE2FC}">
      <dsp:nvSpPr>
        <dsp:cNvPr id="0" name=""/>
        <dsp:cNvSpPr/>
      </dsp:nvSpPr>
      <dsp:spPr>
        <a:xfrm rot="10800000">
          <a:off x="5638799" y="1670172"/>
          <a:ext cx="557212" cy="435812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753317-8067-4048-86E0-7E8BF64C3DEC}">
      <dsp:nvSpPr>
        <dsp:cNvPr id="0" name=""/>
        <dsp:cNvSpPr/>
      </dsp:nvSpPr>
      <dsp:spPr>
        <a:xfrm>
          <a:off x="5386461" y="2419424"/>
          <a:ext cx="1061888" cy="10618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/>
            <a:t>ขนส่งผลิตภัณฑ์</a:t>
          </a:r>
          <a:endParaRPr lang="th-TH" sz="2000" kern="1200" dirty="0"/>
        </a:p>
      </dsp:txBody>
      <dsp:txXfrm>
        <a:off x="5541971" y="2574934"/>
        <a:ext cx="750868" cy="750868"/>
      </dsp:txXfrm>
    </dsp:sp>
    <dsp:sp modelId="{9D8B1279-D017-4815-A55B-8CC6DE60E7F5}">
      <dsp:nvSpPr>
        <dsp:cNvPr id="0" name=""/>
        <dsp:cNvSpPr/>
      </dsp:nvSpPr>
      <dsp:spPr>
        <a:xfrm rot="10800000">
          <a:off x="5638799" y="3819421"/>
          <a:ext cx="557212" cy="435812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7B9841-EE00-4F3D-869E-A6CDD3F5EFB7}">
      <dsp:nvSpPr>
        <dsp:cNvPr id="0" name=""/>
        <dsp:cNvSpPr/>
      </dsp:nvSpPr>
      <dsp:spPr>
        <a:xfrm>
          <a:off x="5386461" y="4568673"/>
          <a:ext cx="1061888" cy="10618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/>
            <a:t>บรรจุภัณฑ์</a:t>
          </a:r>
          <a:endParaRPr lang="th-TH" sz="2000" kern="1200" dirty="0"/>
        </a:p>
      </dsp:txBody>
      <dsp:txXfrm>
        <a:off x="5541971" y="4724183"/>
        <a:ext cx="750868" cy="750868"/>
      </dsp:txXfrm>
    </dsp:sp>
    <dsp:sp modelId="{1611728A-E481-42D4-A236-0BD528D7D742}">
      <dsp:nvSpPr>
        <dsp:cNvPr id="0" name=""/>
        <dsp:cNvSpPr/>
      </dsp:nvSpPr>
      <dsp:spPr>
        <a:xfrm rot="5400000">
          <a:off x="6845161" y="4881711"/>
          <a:ext cx="557212" cy="435812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7FCE29-EA6F-44BA-8D42-FB17CA41BB7B}">
      <dsp:nvSpPr>
        <dsp:cNvPr id="0" name=""/>
        <dsp:cNvSpPr/>
      </dsp:nvSpPr>
      <dsp:spPr>
        <a:xfrm>
          <a:off x="7774516" y="4568673"/>
          <a:ext cx="1061888" cy="10618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/>
            <a:t>ถนอมอาหาร</a:t>
          </a:r>
          <a:endParaRPr lang="th-TH" sz="2000" kern="1200" dirty="0"/>
        </a:p>
      </dsp:txBody>
      <dsp:txXfrm>
        <a:off x="7930026" y="4724183"/>
        <a:ext cx="750868" cy="750868"/>
      </dsp:txXfrm>
    </dsp:sp>
    <dsp:sp modelId="{BB8C0D96-3093-49ED-BB95-9DC61DA12881}">
      <dsp:nvSpPr>
        <dsp:cNvPr id="0" name=""/>
        <dsp:cNvSpPr/>
      </dsp:nvSpPr>
      <dsp:spPr>
        <a:xfrm>
          <a:off x="8026854" y="3794752"/>
          <a:ext cx="557212" cy="435812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AA3116-33DC-4CA8-92CF-1316906E2F86}">
      <dsp:nvSpPr>
        <dsp:cNvPr id="0" name=""/>
        <dsp:cNvSpPr/>
      </dsp:nvSpPr>
      <dsp:spPr>
        <a:xfrm>
          <a:off x="7774516" y="2419424"/>
          <a:ext cx="1061888" cy="10618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/>
            <a:t>เพิ่มมูลค่าอาหาร</a:t>
          </a:r>
          <a:endParaRPr lang="th-TH" sz="2000" kern="1200" dirty="0"/>
        </a:p>
      </dsp:txBody>
      <dsp:txXfrm>
        <a:off x="7930026" y="2574934"/>
        <a:ext cx="750868" cy="750868"/>
      </dsp:txXfrm>
    </dsp:sp>
    <dsp:sp modelId="{60F0B16A-DDD5-44B7-9210-1E7CA5E529BD}">
      <dsp:nvSpPr>
        <dsp:cNvPr id="0" name=""/>
        <dsp:cNvSpPr/>
      </dsp:nvSpPr>
      <dsp:spPr>
        <a:xfrm>
          <a:off x="8026854" y="1645503"/>
          <a:ext cx="557212" cy="435812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CB9BCC-994B-44EC-843A-D2740AB418AD}">
      <dsp:nvSpPr>
        <dsp:cNvPr id="0" name=""/>
        <dsp:cNvSpPr/>
      </dsp:nvSpPr>
      <dsp:spPr>
        <a:xfrm>
          <a:off x="7774516" y="270175"/>
          <a:ext cx="1061888" cy="10618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/>
            <a:t>ควบคุมคุณภาพ</a:t>
          </a:r>
          <a:endParaRPr lang="th-TH" sz="2000" kern="1200" dirty="0"/>
        </a:p>
      </dsp:txBody>
      <dsp:txXfrm>
        <a:off x="7930026" y="425685"/>
        <a:ext cx="750868" cy="750868"/>
      </dsp:txXfrm>
    </dsp:sp>
    <dsp:sp modelId="{F483EE93-4359-4680-A18D-24DF802DBFE8}">
      <dsp:nvSpPr>
        <dsp:cNvPr id="0" name=""/>
        <dsp:cNvSpPr/>
      </dsp:nvSpPr>
      <dsp:spPr>
        <a:xfrm rot="5400000">
          <a:off x="9233215" y="583213"/>
          <a:ext cx="557212" cy="435812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A33B75-B4E6-402B-99DD-E934892BA2A1}">
      <dsp:nvSpPr>
        <dsp:cNvPr id="0" name=""/>
        <dsp:cNvSpPr/>
      </dsp:nvSpPr>
      <dsp:spPr>
        <a:xfrm>
          <a:off x="10162571" y="270175"/>
          <a:ext cx="1061888" cy="10618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/>
            <a:t>เก็บรักษาอาหาร</a:t>
          </a:r>
          <a:endParaRPr lang="th-TH" sz="2000" kern="1200" dirty="0"/>
        </a:p>
      </dsp:txBody>
      <dsp:txXfrm>
        <a:off x="10318081" y="425685"/>
        <a:ext cx="750868" cy="750868"/>
      </dsp:txXfrm>
    </dsp:sp>
    <dsp:sp modelId="{378AD436-25A9-4155-9338-50017A2F923C}">
      <dsp:nvSpPr>
        <dsp:cNvPr id="0" name=""/>
        <dsp:cNvSpPr/>
      </dsp:nvSpPr>
      <dsp:spPr>
        <a:xfrm rot="10800000">
          <a:off x="10414909" y="1537635"/>
          <a:ext cx="557212" cy="435812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52196B-00BA-48B4-93BC-328861D83DF4}">
      <dsp:nvSpPr>
        <dsp:cNvPr id="0" name=""/>
        <dsp:cNvSpPr/>
      </dsp:nvSpPr>
      <dsp:spPr>
        <a:xfrm>
          <a:off x="9897497" y="2154350"/>
          <a:ext cx="1592036" cy="15920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การตลาด</a:t>
          </a:r>
          <a:endParaRPr lang="th-TH" sz="3200" kern="1200" dirty="0"/>
        </a:p>
      </dsp:txBody>
      <dsp:txXfrm>
        <a:off x="10130645" y="2387498"/>
        <a:ext cx="1125740" cy="1125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F69A1-2AFB-43DB-8066-B72F93B16C22}">
      <dsp:nvSpPr>
        <dsp:cNvPr id="0" name=""/>
        <dsp:cNvSpPr/>
      </dsp:nvSpPr>
      <dsp:spPr>
        <a:xfrm>
          <a:off x="0" y="0"/>
          <a:ext cx="2505869" cy="9644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/>
              </a:solidFill>
            </a:rPr>
            <a:t>What &amp; When to grow?</a:t>
          </a:r>
          <a:endParaRPr lang="th-TH" sz="2200" kern="1200" dirty="0">
            <a:solidFill>
              <a:schemeClr val="bg1"/>
            </a:solidFill>
          </a:endParaRPr>
        </a:p>
      </dsp:txBody>
      <dsp:txXfrm>
        <a:off x="28246" y="28246"/>
        <a:ext cx="1352365" cy="907914"/>
      </dsp:txXfrm>
    </dsp:sp>
    <dsp:sp modelId="{BD2B0E4B-F321-4E5F-9F2D-5E4BF022715A}">
      <dsp:nvSpPr>
        <dsp:cNvPr id="0" name=""/>
        <dsp:cNvSpPr/>
      </dsp:nvSpPr>
      <dsp:spPr>
        <a:xfrm>
          <a:off x="187126" y="1098351"/>
          <a:ext cx="2505869" cy="9644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/>
              </a:solidFill>
            </a:rPr>
            <a:t>How to grow more?</a:t>
          </a:r>
          <a:endParaRPr lang="th-TH" sz="2200" kern="1200" dirty="0">
            <a:solidFill>
              <a:schemeClr val="bg1"/>
            </a:solidFill>
          </a:endParaRPr>
        </a:p>
      </dsp:txBody>
      <dsp:txXfrm>
        <a:off x="215372" y="1126597"/>
        <a:ext cx="1635386" cy="907914"/>
      </dsp:txXfrm>
    </dsp:sp>
    <dsp:sp modelId="{6A777250-C1FB-4F73-BB13-CA33CFFEF9D8}">
      <dsp:nvSpPr>
        <dsp:cNvPr id="0" name=""/>
        <dsp:cNvSpPr/>
      </dsp:nvSpPr>
      <dsp:spPr>
        <a:xfrm>
          <a:off x="374253" y="2196703"/>
          <a:ext cx="2505869" cy="9644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/>
              </a:solidFill>
            </a:rPr>
            <a:t>How to store and preserve?</a:t>
          </a:r>
          <a:endParaRPr lang="th-TH" sz="2200" kern="1200" dirty="0">
            <a:solidFill>
              <a:schemeClr val="bg1"/>
            </a:solidFill>
          </a:endParaRPr>
        </a:p>
      </dsp:txBody>
      <dsp:txXfrm>
        <a:off x="402499" y="2224949"/>
        <a:ext cx="1635386" cy="907914"/>
      </dsp:txXfrm>
    </dsp:sp>
    <dsp:sp modelId="{3EA0FA0A-8292-410C-9076-5021C1E6E502}">
      <dsp:nvSpPr>
        <dsp:cNvPr id="0" name=""/>
        <dsp:cNvSpPr/>
      </dsp:nvSpPr>
      <dsp:spPr>
        <a:xfrm>
          <a:off x="561379" y="3295054"/>
          <a:ext cx="2505869" cy="9644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/>
              </a:solidFill>
            </a:rPr>
            <a:t>When &amp; Where to sell?</a:t>
          </a:r>
          <a:endParaRPr lang="th-TH" sz="2200" kern="1200" dirty="0">
            <a:solidFill>
              <a:schemeClr val="bg1"/>
            </a:solidFill>
          </a:endParaRPr>
        </a:p>
      </dsp:txBody>
      <dsp:txXfrm>
        <a:off x="589625" y="3323300"/>
        <a:ext cx="1635386" cy="907914"/>
      </dsp:txXfrm>
    </dsp:sp>
    <dsp:sp modelId="{3B2CFE43-4198-44E9-96C5-2BAA18A84D27}">
      <dsp:nvSpPr>
        <dsp:cNvPr id="0" name=""/>
        <dsp:cNvSpPr/>
      </dsp:nvSpPr>
      <dsp:spPr>
        <a:xfrm>
          <a:off x="748506" y="4393406"/>
          <a:ext cx="2505869" cy="9644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/>
              </a:solidFill>
            </a:rPr>
            <a:t>What price to sell?</a:t>
          </a:r>
          <a:endParaRPr lang="th-TH" sz="2200" kern="1200" dirty="0">
            <a:solidFill>
              <a:schemeClr val="bg1"/>
            </a:solidFill>
          </a:endParaRPr>
        </a:p>
      </dsp:txBody>
      <dsp:txXfrm>
        <a:off x="776752" y="4421652"/>
        <a:ext cx="1635386" cy="907914"/>
      </dsp:txXfrm>
    </dsp:sp>
    <dsp:sp modelId="{87CF09D9-3170-4C6B-87EB-D6A18A6AD9C9}">
      <dsp:nvSpPr>
        <dsp:cNvPr id="0" name=""/>
        <dsp:cNvSpPr/>
      </dsp:nvSpPr>
      <dsp:spPr>
        <a:xfrm>
          <a:off x="1879005" y="704552"/>
          <a:ext cx="626864" cy="62686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000" kern="1200"/>
        </a:p>
      </dsp:txBody>
      <dsp:txXfrm>
        <a:off x="2020049" y="704552"/>
        <a:ext cx="344776" cy="471715"/>
      </dsp:txXfrm>
    </dsp:sp>
    <dsp:sp modelId="{D78D3E0F-4270-49EB-9BB8-330481A4406E}">
      <dsp:nvSpPr>
        <dsp:cNvPr id="0" name=""/>
        <dsp:cNvSpPr/>
      </dsp:nvSpPr>
      <dsp:spPr>
        <a:xfrm>
          <a:off x="2066132" y="1802904"/>
          <a:ext cx="626864" cy="62686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000" kern="1200"/>
        </a:p>
      </dsp:txBody>
      <dsp:txXfrm>
        <a:off x="2207176" y="1802904"/>
        <a:ext cx="344776" cy="471715"/>
      </dsp:txXfrm>
    </dsp:sp>
    <dsp:sp modelId="{2E4D458D-6561-45B7-80DD-2D2AC5C6198E}">
      <dsp:nvSpPr>
        <dsp:cNvPr id="0" name=""/>
        <dsp:cNvSpPr/>
      </dsp:nvSpPr>
      <dsp:spPr>
        <a:xfrm>
          <a:off x="2253258" y="2885182"/>
          <a:ext cx="626864" cy="62686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000" kern="1200"/>
        </a:p>
      </dsp:txBody>
      <dsp:txXfrm>
        <a:off x="2394302" y="2885182"/>
        <a:ext cx="344776" cy="471715"/>
      </dsp:txXfrm>
    </dsp:sp>
    <dsp:sp modelId="{A6D7029E-8958-4588-BB8D-EE529349FBA8}">
      <dsp:nvSpPr>
        <dsp:cNvPr id="0" name=""/>
        <dsp:cNvSpPr/>
      </dsp:nvSpPr>
      <dsp:spPr>
        <a:xfrm>
          <a:off x="2440385" y="3994249"/>
          <a:ext cx="626864" cy="62686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000" kern="1200"/>
        </a:p>
      </dsp:txBody>
      <dsp:txXfrm>
        <a:off x="2581429" y="3994249"/>
        <a:ext cx="344776" cy="471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67443-5DAA-42E5-8CCE-820F211F6589}" type="datetimeFigureOut">
              <a:rPr lang="th-TH" smtClean="0"/>
              <a:t>13/08/58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DDD7-DAD1-4C8D-8B64-C45D249F38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08CF0-0903-4E4C-9193-7138CB83A7E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1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302-20C5-4699-AA37-5CC15D3E0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1" y="4323812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4529542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481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7EDC-3BDD-4006-837D-5609400487F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0807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2BFB-2FED-4E87-8A81-E3BA000A27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404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2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8D00-6CD1-4EA2-ABC7-66B4919F13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501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23F3-D2A4-4506-9B18-88E4C3C9AE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761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CC0-6C3E-403E-B2ED-48E583FE09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0102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1D6-6229-4983-811A-6EA36B4FBE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6741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7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7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AEF-DF7E-4880-B90B-C5D02A46D0F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4234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8395-9DBD-4B37-B59B-D664D10E5A6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7970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93F-76D9-4439-9068-0F80B84EF5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31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8E04-C254-4E4D-8B22-209315DB785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358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AE09-5540-44C4-BA18-12D1E4F834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4306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7715-CCA5-4731-A900-0BA53AA70A7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659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7371-B77E-4041-B37D-3C11A25597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0149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46088"/>
            <a:ext cx="9029764" cy="976312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5168" y="1680467"/>
            <a:ext cx="6083808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89213" y="1680467"/>
            <a:ext cx="2836228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5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488D-3CF2-4B85-BFB0-4B62ADEE7D7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6804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5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7CC3-C6CE-428B-AC25-296E897519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4" y="787784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8987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TDvQT_Kenw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TDvQT_Kenw" TargetMode="Externa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parth.niitvasai/use-of-it-in-agriculture-1789254" TargetMode="External"/><Relationship Id="rId2" Type="http://schemas.openxmlformats.org/officeDocument/2006/relationships/hyperlink" Target="http://kgmonline.hubpages.com/hub/The-Role-of-Information-Technology-in-Agricultu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ICT_in_agricultur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3138" y="1928813"/>
            <a:ext cx="9948863" cy="3143251"/>
          </a:xfrm>
        </p:spPr>
        <p:txBody>
          <a:bodyPr>
            <a:normAutofit/>
          </a:bodyPr>
          <a:lstStyle/>
          <a:p>
            <a:r>
              <a:rPr lang="th-TH" sz="6000" b="1" dirty="0"/>
              <a:t>บทที่ </a:t>
            </a:r>
            <a:r>
              <a:rPr lang="en-US" sz="6000" b="1" dirty="0"/>
              <a:t>1 : Introduction to Information Technology in Agriculture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th-TH" sz="4000" dirty="0" err="1"/>
              <a:t>ทพ</a:t>
            </a:r>
            <a:r>
              <a:rPr lang="en-US" sz="4000" dirty="0"/>
              <a:t>491 </a:t>
            </a:r>
            <a:r>
              <a:rPr lang="th-TH" sz="4000" dirty="0"/>
              <a:t>เทคโนโลยีสารสนเทศทางการเกษตร</a:t>
            </a:r>
            <a:endParaRPr lang="th-TH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4541" y="5320304"/>
            <a:ext cx="8915399" cy="1266235"/>
          </a:xfrm>
        </p:spPr>
        <p:txBody>
          <a:bodyPr>
            <a:noAutofit/>
          </a:bodyPr>
          <a:lstStyle/>
          <a:p>
            <a:r>
              <a:rPr lang="th-TH" sz="3600" dirty="0"/>
              <a:t>อาจารย์อภิพงศ์  </a:t>
            </a:r>
            <a:r>
              <a:rPr lang="th-TH" sz="3600" dirty="0" err="1"/>
              <a:t>ปิง</a:t>
            </a:r>
            <a:r>
              <a:rPr lang="th-TH" sz="3600" dirty="0"/>
              <a:t>ยศ</a:t>
            </a:r>
          </a:p>
          <a:p>
            <a:r>
              <a:rPr lang="en-US" sz="3600" dirty="0"/>
              <a:t>apipong.ping@gmail.com</a:t>
            </a:r>
            <a:endParaRPr lang="th-TH" sz="3600" dirty="0"/>
          </a:p>
          <a:p>
            <a:endParaRPr lang="th-TH" sz="2000" dirty="0"/>
          </a:p>
        </p:txBody>
      </p:sp>
      <p:pic>
        <p:nvPicPr>
          <p:cNvPr id="4" name="Picture 2" descr="http://cdn2.hubspot.net/hub/160279/file-61935204-jpg/images/agriculture_technology_web.jpg%3Ft%3D14255797926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775" y="171449"/>
            <a:ext cx="3740928" cy="2500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ผลของการใช้ </a:t>
            </a:r>
            <a:r>
              <a:rPr lang="en-US" dirty="0" smtClean="0"/>
              <a:t>IT </a:t>
            </a:r>
            <a:r>
              <a:rPr lang="th-TH" dirty="0" smtClean="0"/>
              <a:t>ในด้านการเกษตร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14500"/>
            <a:ext cx="8915400" cy="4872038"/>
          </a:xfrm>
        </p:spPr>
        <p:txBody>
          <a:bodyPr>
            <a:normAutofit/>
          </a:bodyPr>
          <a:lstStyle/>
          <a:p>
            <a:r>
              <a:rPr lang="th-TH" b="1" dirty="0" smtClean="0"/>
              <a:t>ทำให้การตัดสินใจดียิ่งขึ้น </a:t>
            </a:r>
            <a:r>
              <a:rPr lang="en-US" dirty="0" smtClean="0"/>
              <a:t>: </a:t>
            </a:r>
            <a:r>
              <a:rPr lang="th-TH" dirty="0" smtClean="0"/>
              <a:t>จากการได้ข้อมูลสำคัญจากหลายๆแหล่ง จากการมีช่องทางการสื่อสารที่ดียิ่งทำให้เกษตรกรสามารถเลือกแหล่งขายผลผลิตได้ และยังช่วยให้เกษตรกรรับรู้ปัจจัยที่ส่งผลกระทบต่างๆได้</a:t>
            </a:r>
          </a:p>
          <a:p>
            <a:r>
              <a:rPr lang="th-TH" b="1" dirty="0" smtClean="0"/>
              <a:t>ทำให้การวางแผนดียิ่งขึ้น </a:t>
            </a:r>
            <a:r>
              <a:rPr lang="en-US" dirty="0" smtClean="0"/>
              <a:t>: </a:t>
            </a:r>
            <a:r>
              <a:rPr lang="th-TH" dirty="0" smtClean="0"/>
              <a:t>จากการใช้ระบบ </a:t>
            </a:r>
            <a:r>
              <a:rPr lang="en-US" dirty="0" smtClean="0"/>
              <a:t>IT </a:t>
            </a:r>
            <a:r>
              <a:rPr lang="th-TH" dirty="0" smtClean="0"/>
              <a:t>ทำให้ทราบว่าผลผลิตใดที่กำลังเป็นที่ต้องการของตลาด ทำให้วางแผนได้ว่าควรจะปลูกพืชอะไรในช่วงเวลาใด จึงจะได้ผลตอบแทนที่ดีที่สุด</a:t>
            </a:r>
          </a:p>
          <a:p>
            <a:r>
              <a:rPr lang="th-TH" b="1" dirty="0" smtClean="0"/>
              <a:t>การมีส่วนร่วมของชุมชน </a:t>
            </a:r>
            <a:r>
              <a:rPr lang="en-US" dirty="0" smtClean="0"/>
              <a:t>: </a:t>
            </a:r>
            <a:r>
              <a:rPr lang="th-TH" dirty="0" smtClean="0"/>
              <a:t>การใช้ </a:t>
            </a:r>
            <a:r>
              <a:rPr lang="en-US" dirty="0" smtClean="0"/>
              <a:t>IT </a:t>
            </a:r>
            <a:r>
              <a:rPr lang="th-TH" dirty="0" smtClean="0"/>
              <a:t>ทำให้สามารถเพิ่มชุมชนของเกษตรกรในพื้นที่ ที่สามารถนำไปสู่การช่วยเหลือซึ่งกันและกัน ทำให้ผลผลิตและผลตอบแทนที่ได้มีมากขึ้น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43336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ผลของการใช้ </a:t>
            </a:r>
            <a:r>
              <a:rPr lang="en-US" dirty="0"/>
              <a:t>IT </a:t>
            </a:r>
            <a:r>
              <a:rPr lang="th-TH" dirty="0"/>
              <a:t>ในด้าน</a:t>
            </a:r>
            <a:r>
              <a:rPr lang="th-TH" dirty="0" smtClean="0"/>
              <a:t>การเกษตร </a:t>
            </a:r>
            <a:r>
              <a:rPr lang="en-US" dirty="0" smtClean="0"/>
              <a:t>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นวัตกรรมด้านการเกษตรแบบใหม่ๆ </a:t>
            </a:r>
            <a:r>
              <a:rPr lang="en-US" dirty="0" smtClean="0"/>
              <a:t>: </a:t>
            </a:r>
            <a:r>
              <a:rPr lang="th-TH" dirty="0" smtClean="0"/>
              <a:t>เช่น เมื่อนักวิทยาศาสตร์พัฒนาพืชพันธุ์ใหม่ที่มีคุณสมบัติทนแล้งได้เป็นอย่างดี เกษตรกรทั่วไปก็สามารถรับทราบข่าวสารผ่านการแชร์ และเข้าถึงทรัพยากรนี้ได้โดยผ่านระบบ </a:t>
            </a:r>
            <a:r>
              <a:rPr lang="en-US" dirty="0" smtClean="0"/>
              <a:t>IT</a:t>
            </a:r>
          </a:p>
          <a:p>
            <a:r>
              <a:rPr lang="th-TH" b="1" dirty="0" smtClean="0"/>
              <a:t>การเกษตรสำหรับทุกๆคน </a:t>
            </a:r>
            <a:r>
              <a:rPr lang="en-US" dirty="0" smtClean="0"/>
              <a:t>: </a:t>
            </a:r>
            <a:r>
              <a:rPr lang="th-TH" dirty="0" smtClean="0"/>
              <a:t>ทุกคนสามารถทำการเกษตรที่มีประสิทธิภาพสูงได้ โดยการศึกษาค้นคว้าผ่านระบบสารสนเทศ กลายเป็นระบบเกษตรในครัวเรือน สามารถลดค่าใช้จ่ายในครัวเรือนลงได้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37363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147339"/>
            <a:ext cx="8911687" cy="1280890"/>
          </a:xfrm>
        </p:spPr>
        <p:txBody>
          <a:bodyPr/>
          <a:lstStyle/>
          <a:p>
            <a:r>
              <a:rPr lang="th-TH" dirty="0" smtClean="0"/>
              <a:t>คลิปวีดีโอ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3" y="815838"/>
            <a:ext cx="8915400" cy="3777622"/>
          </a:xfrm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www.youtube.com/watch?v=vTDvQT_Kenw</a:t>
            </a:r>
            <a:endParaRPr lang="th-TH" dirty="0" smtClean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12</a:t>
            </a:fld>
            <a:endParaRPr lang="th-TH" dirty="0"/>
          </a:p>
        </p:txBody>
      </p:sp>
      <p:pic>
        <p:nvPicPr>
          <p:cNvPr id="6" name="vTDvQT_Kenw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24075" y="1428229"/>
            <a:ext cx="9424327" cy="530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985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14488"/>
            <a:ext cx="8915400" cy="490061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“The </a:t>
            </a:r>
            <a:r>
              <a:rPr lang="en-US" b="1" dirty="0"/>
              <a:t>Role of Information Technology in </a:t>
            </a:r>
            <a:r>
              <a:rPr lang="en-US" b="1" dirty="0" smtClean="0"/>
              <a:t>Agriculture,” </a:t>
            </a:r>
          </a:p>
          <a:p>
            <a:pPr marL="0" indent="0">
              <a:buNone/>
            </a:pPr>
            <a:r>
              <a:rPr lang="en-US" b="1" dirty="0" smtClean="0"/>
              <a:t>url</a:t>
            </a:r>
            <a:r>
              <a:rPr lang="en-US" b="1" dirty="0"/>
              <a:t>: </a:t>
            </a:r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kgmonline.hubpages.com/hub/The-Role-of-Information-Technology-in-Agriculture</a:t>
            </a:r>
            <a:r>
              <a:rPr lang="en-US" b="1" dirty="0" smtClean="0"/>
              <a:t>, </a:t>
            </a:r>
            <a:r>
              <a:rPr lang="th-TH" b="1" dirty="0" smtClean="0"/>
              <a:t>สืบค้นเมื่อ </a:t>
            </a:r>
            <a:r>
              <a:rPr lang="en-US" b="1" dirty="0" smtClean="0"/>
              <a:t>13 </a:t>
            </a:r>
            <a:r>
              <a:rPr lang="th-TH" b="1" dirty="0" smtClean="0"/>
              <a:t>ส.ค. </a:t>
            </a:r>
            <a:r>
              <a:rPr lang="en-US" b="1" dirty="0" smtClean="0"/>
              <a:t>2558.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“Use </a:t>
            </a:r>
            <a:r>
              <a:rPr lang="en-US" b="1" dirty="0"/>
              <a:t>Of I.T. In </a:t>
            </a:r>
            <a:r>
              <a:rPr lang="en-US" b="1" dirty="0" smtClean="0"/>
              <a:t>Agriculture</a:t>
            </a:r>
            <a:r>
              <a:rPr lang="en-US" b="1" dirty="0"/>
              <a:t>,” url: </a:t>
            </a:r>
            <a:r>
              <a:rPr lang="en-US" b="1" dirty="0">
                <a:hlinkClick r:id="rId3"/>
              </a:rPr>
              <a:t>http://</a:t>
            </a:r>
            <a:r>
              <a:rPr lang="en-US" b="1" dirty="0" smtClean="0">
                <a:hlinkClick r:id="rId3"/>
              </a:rPr>
              <a:t>www.slideshare.net/parth.niitvasai/use-of-it-in-agriculture-1789254</a:t>
            </a:r>
            <a:r>
              <a:rPr lang="en-US" b="1" dirty="0" smtClean="0"/>
              <a:t>, </a:t>
            </a:r>
            <a:r>
              <a:rPr lang="th-TH" b="1" dirty="0"/>
              <a:t>สืบค้นเมื่อ </a:t>
            </a:r>
            <a:r>
              <a:rPr lang="en-US" b="1" dirty="0"/>
              <a:t>13 </a:t>
            </a:r>
            <a:r>
              <a:rPr lang="th-TH" b="1" dirty="0"/>
              <a:t>ส.ค. </a:t>
            </a:r>
            <a:r>
              <a:rPr lang="en-US" b="1" dirty="0"/>
              <a:t>2558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b="1" dirty="0"/>
              <a:t>“ICT in </a:t>
            </a:r>
            <a:r>
              <a:rPr lang="en-US" b="1" dirty="0" smtClean="0"/>
              <a:t>agriculture</a:t>
            </a:r>
            <a:r>
              <a:rPr lang="en-US" b="1" dirty="0"/>
              <a:t>,” url: </a:t>
            </a:r>
            <a:r>
              <a:rPr lang="en-US" b="1" dirty="0">
                <a:hlinkClick r:id="rId4"/>
              </a:rPr>
              <a:t>https://</a:t>
            </a:r>
            <a:r>
              <a:rPr lang="en-US" b="1" dirty="0" smtClean="0">
                <a:hlinkClick r:id="rId4"/>
              </a:rPr>
              <a:t>en.wikipedia.org/wiki/ICT_in_agriculture</a:t>
            </a:r>
            <a:r>
              <a:rPr lang="en-US" b="1" dirty="0" smtClean="0"/>
              <a:t>, </a:t>
            </a:r>
            <a:endParaRPr lang="th-TH" b="1" dirty="0" smtClean="0"/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/>
              <a:t>สืบค้น</a:t>
            </a:r>
            <a:r>
              <a:rPr lang="th-TH" b="1" dirty="0"/>
              <a:t>เมื่อ </a:t>
            </a:r>
            <a:r>
              <a:rPr lang="en-US" b="1" dirty="0"/>
              <a:t>13 </a:t>
            </a:r>
            <a:r>
              <a:rPr lang="th-TH" b="1" dirty="0"/>
              <a:t>ส.ค. </a:t>
            </a:r>
            <a:r>
              <a:rPr lang="en-US" b="1" dirty="0"/>
              <a:t>2558.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61473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การประยุกต์ใช้ </a:t>
            </a:r>
            <a:r>
              <a:rPr lang="en-US" dirty="0"/>
              <a:t>ICT </a:t>
            </a:r>
            <a:r>
              <a:rPr lang="th-TH" dirty="0"/>
              <a:t>ทาง</a:t>
            </a:r>
            <a:r>
              <a:rPr lang="th-TH" dirty="0" smtClean="0"/>
              <a:t>การเกษตร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</a:t>
            </a:fld>
            <a:endParaRPr lang="th-TH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89213" y="1785939"/>
            <a:ext cx="9226551" cy="4125284"/>
          </a:xfrm>
        </p:spPr>
        <p:txBody>
          <a:bodyPr/>
          <a:lstStyle/>
          <a:p>
            <a:r>
              <a:rPr lang="en-US" dirty="0" smtClean="0"/>
              <a:t>E-Agriculture </a:t>
            </a:r>
            <a:r>
              <a:rPr lang="th-TH" dirty="0" smtClean="0"/>
              <a:t>มุ่งเน้นไปที่การพัฒนาการเกษตรและพื้นที่ชนบท โดยใช้กระบวนการทางสารสนเทศ </a:t>
            </a:r>
            <a:r>
              <a:rPr lang="en-US" dirty="0" smtClean="0"/>
              <a:t>(Information)</a:t>
            </a:r>
            <a:r>
              <a:rPr lang="th-TH" dirty="0" smtClean="0"/>
              <a:t> และการสื่อสาร</a:t>
            </a:r>
            <a:r>
              <a:rPr lang="en-US" dirty="0" smtClean="0"/>
              <a:t>(Communication)</a:t>
            </a:r>
          </a:p>
        </p:txBody>
      </p:sp>
      <p:pic>
        <p:nvPicPr>
          <p:cNvPr id="2050" name="Picture 2" descr="http://www.iiit.ac.in/files/iiit/eSaguShy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3066828"/>
            <a:ext cx="4769147" cy="357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855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การใช้ระบบสารสนเทศทางการเกษตรโดยตรง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38638"/>
          </a:xfrm>
        </p:spPr>
        <p:txBody>
          <a:bodyPr>
            <a:normAutofit/>
          </a:bodyPr>
          <a:lstStyle/>
          <a:p>
            <a:r>
              <a:rPr lang="th-TH" b="1" dirty="0" smtClean="0"/>
              <a:t>การพัฒนาพันธุ์พืช </a:t>
            </a:r>
            <a:r>
              <a:rPr lang="en-US" dirty="0" smtClean="0"/>
              <a:t>: </a:t>
            </a:r>
            <a:r>
              <a:rPr lang="th-TH" dirty="0" smtClean="0"/>
              <a:t>ใช้ระบบบริหารจัดการทางไกลผ่านอินเทอร์เน็ต สำหรับสังเกตการณ์</a:t>
            </a:r>
            <a:r>
              <a:rPr lang="th-TH" dirty="0"/>
              <a:t> </a:t>
            </a:r>
            <a:r>
              <a:rPr lang="th-TH" dirty="0" smtClean="0"/>
              <a:t>เก็บข้อมูล และวิเคราะห์การเจริญเติบโต สิ่งแวดล้อมที่ส่งผลกระทบต่อพืช และโรคพืช</a:t>
            </a:r>
          </a:p>
          <a:p>
            <a:r>
              <a:rPr lang="th-TH" b="1" dirty="0" smtClean="0"/>
              <a:t>การพัฒนาดิน </a:t>
            </a:r>
            <a:r>
              <a:rPr lang="en-US" dirty="0" smtClean="0"/>
              <a:t>: </a:t>
            </a:r>
            <a:r>
              <a:rPr lang="th-TH" dirty="0" smtClean="0"/>
              <a:t>การใช้ </a:t>
            </a:r>
            <a:r>
              <a:rPr lang="en-US" dirty="0" smtClean="0"/>
              <a:t>GPS, sensor </a:t>
            </a:r>
            <a:r>
              <a:rPr lang="th-TH" dirty="0" smtClean="0"/>
              <a:t>ในพื้นที่เกษตรกรรม เพื่อให้ได้รายละเอียดและแผนที่ของความอุดมสมบูรณ์ในพื้นที่ เพื่อลดการใช้ต้นทุนที่ไม่จำเป็นและเพิ่มผลตอบแทน</a:t>
            </a:r>
          </a:p>
          <a:p>
            <a:r>
              <a:rPr lang="th-TH" b="1" dirty="0"/>
              <a:t>การพยากรณ์อากาศ </a:t>
            </a:r>
            <a:r>
              <a:rPr lang="en-US" dirty="0"/>
              <a:t>: </a:t>
            </a:r>
            <a:r>
              <a:rPr lang="th-TH" dirty="0"/>
              <a:t>เพื่อวิเคราะห์ความเสี่ยงในการเพาะปลูก ภัยพิบัติที่</a:t>
            </a:r>
            <a:r>
              <a:rPr lang="th-TH" dirty="0" smtClean="0"/>
              <a:t>อาจจะเกิดขึ้นได้</a:t>
            </a:r>
            <a:endParaRPr lang="th-TH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92364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7202" y="147337"/>
            <a:ext cx="8911687" cy="1280891"/>
          </a:xfrm>
        </p:spPr>
        <p:txBody>
          <a:bodyPr/>
          <a:lstStyle/>
          <a:p>
            <a:r>
              <a:rPr lang="th-TH" dirty="0" smtClean="0"/>
              <a:t>องค์ประกอบในอุตสาหกรรมเกษตร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4</a:t>
            </a:fld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017233"/>
              </p:ext>
            </p:extLst>
          </p:nvPr>
        </p:nvGraphicFramePr>
        <p:xfrm>
          <a:off x="357189" y="957265"/>
          <a:ext cx="11834812" cy="5900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6287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ความต้องการของเกษตรกรในอุตสาหกรรมเกษตร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7414" y="1585913"/>
            <a:ext cx="8915400" cy="4239584"/>
          </a:xfrm>
        </p:spPr>
        <p:txBody>
          <a:bodyPr>
            <a:normAutofit/>
          </a:bodyPr>
          <a:lstStyle/>
          <a:p>
            <a:r>
              <a:rPr lang="th-TH" sz="3600" dirty="0" smtClean="0"/>
              <a:t>การพยากรณ์อากาศ ภัยพิบัติ</a:t>
            </a:r>
          </a:p>
          <a:p>
            <a:r>
              <a:rPr lang="th-TH" sz="3600" dirty="0" smtClean="0"/>
              <a:t>รูปแบบการปลูกพืช</a:t>
            </a:r>
          </a:p>
          <a:p>
            <a:r>
              <a:rPr lang="th-TH" sz="3600" dirty="0" smtClean="0"/>
              <a:t>เทคนิคที่ทันสมัยเพื่อใช้ในการเพาะปลูก</a:t>
            </a:r>
          </a:p>
          <a:p>
            <a:r>
              <a:rPr lang="th-TH" sz="3600" dirty="0" smtClean="0"/>
              <a:t>ระบบชลประทาน</a:t>
            </a:r>
          </a:p>
          <a:p>
            <a:r>
              <a:rPr lang="th-TH" sz="3600" dirty="0" smtClean="0"/>
              <a:t>สารสนเทศที่ใช้ในการทำการตลาด และราคาพืชผลในตลาด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5</a:t>
            </a:fld>
            <a:endParaRPr lang="th-TH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75151393"/>
              </p:ext>
            </p:extLst>
          </p:nvPr>
        </p:nvGraphicFramePr>
        <p:xfrm>
          <a:off x="8789987" y="1371600"/>
          <a:ext cx="3254376" cy="5357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8810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ระบบสารสนเทศที่เกษตรกรต้องการ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ฐานข้อมูลเพื่อการแจ้งเตือนสถานการณ์ </a:t>
            </a:r>
            <a:r>
              <a:rPr lang="en-US" dirty="0" smtClean="0"/>
              <a:t>: </a:t>
            </a:r>
            <a:r>
              <a:rPr lang="th-TH" dirty="0" smtClean="0"/>
              <a:t>ระบบที่อำนวยความสะดวกในการทำความเข้าใจที่ถูกต้อง ที่เกี่ยวข้องกับการค้าสินค้าแต่ละประเภทในตลาดโลก</a:t>
            </a:r>
          </a:p>
          <a:p>
            <a:r>
              <a:rPr lang="th-TH" dirty="0" smtClean="0"/>
              <a:t>ระบบสนับสนุนการตัดสินใจ </a:t>
            </a:r>
            <a:r>
              <a:rPr lang="en-US" dirty="0" smtClean="0"/>
              <a:t>: </a:t>
            </a:r>
            <a:r>
              <a:rPr lang="th-TH" dirty="0" smtClean="0"/>
              <a:t>ระบบสารสนเทศที่อำนวยความสะดวกในการทำให้เกษตรกรสามารถวิเคราะห์จุดแข็ง</a:t>
            </a:r>
            <a:r>
              <a:rPr lang="en-US" dirty="0" smtClean="0"/>
              <a:t>-</a:t>
            </a:r>
            <a:r>
              <a:rPr lang="th-TH" dirty="0" smtClean="0"/>
              <a:t>จุดอ่อนของตนเองได้อย่างถูกต้อง</a:t>
            </a:r>
          </a:p>
          <a:p>
            <a:r>
              <a:rPr lang="th-TH" dirty="0" smtClean="0"/>
              <a:t>ระบบสังเกตการณ์ </a:t>
            </a:r>
            <a:r>
              <a:rPr lang="en-US" dirty="0" smtClean="0"/>
              <a:t>: </a:t>
            </a:r>
            <a:r>
              <a:rPr lang="th-TH" dirty="0" smtClean="0"/>
              <a:t>ระบบที่สังเกตการณ์สถานการณ์ของตลาด สถานการณ์ของ</a:t>
            </a:r>
            <a:r>
              <a:rPr lang="th-TH" dirty="0" err="1" smtClean="0"/>
              <a:t>อุปสงค์</a:t>
            </a:r>
            <a:r>
              <a:rPr lang="en-US" dirty="0" smtClean="0"/>
              <a:t>-</a:t>
            </a:r>
            <a:r>
              <a:rPr lang="th-TH" dirty="0" err="1" smtClean="0"/>
              <a:t>อุปทาน</a:t>
            </a:r>
            <a:r>
              <a:rPr lang="th-TH" dirty="0" smtClean="0"/>
              <a:t> ในขณะนั้น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17108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สารสนเทศทางการตลาดพืชผลทางการเกษตร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ราคาตลาด</a:t>
            </a:r>
          </a:p>
          <a:p>
            <a:r>
              <a:rPr lang="th-TH" sz="3600" dirty="0" smtClean="0"/>
              <a:t>ผลผลิต</a:t>
            </a:r>
          </a:p>
          <a:p>
            <a:r>
              <a:rPr lang="th-TH" sz="3600" dirty="0" smtClean="0"/>
              <a:t>การเก็บเกี่ยว</a:t>
            </a:r>
          </a:p>
          <a:p>
            <a:r>
              <a:rPr lang="th-TH" sz="3600" dirty="0" smtClean="0"/>
              <a:t>บริการให้คำแนะนำแก่เกษตรกร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19397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เครือข่ายของการตลาดบนระบบ </a:t>
            </a:r>
            <a:r>
              <a:rPr lang="en-US" dirty="0" smtClean="0"/>
              <a:t>ICT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การซื้อขายแลกเปลี่ยนผลิตผล</a:t>
            </a:r>
          </a:p>
          <a:p>
            <a:r>
              <a:rPr lang="th-TH" sz="3600" dirty="0" smtClean="0"/>
              <a:t>การซื้อขายแลกเปลี่ยนในอนาคต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07458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การจัดการห่วงโซ่คุณค่า </a:t>
            </a:r>
            <a:r>
              <a:rPr lang="en-US" dirty="0" smtClean="0"/>
              <a:t>(Value Chain Management)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พัฒนาปรับปรุงห่วงโซ่</a:t>
            </a:r>
            <a:r>
              <a:rPr lang="th-TH" sz="3600" dirty="0" err="1" smtClean="0"/>
              <a:t>อุปทาน</a:t>
            </a:r>
            <a:r>
              <a:rPr lang="th-TH" sz="3600" dirty="0" smtClean="0"/>
              <a:t> </a:t>
            </a:r>
            <a:r>
              <a:rPr lang="en-US" sz="3600" dirty="0" smtClean="0"/>
              <a:t>(Supply Chain)</a:t>
            </a:r>
          </a:p>
          <a:p>
            <a:r>
              <a:rPr lang="th-TH" sz="3600" dirty="0" smtClean="0"/>
              <a:t>การจัดการเพิ่มพูนองค์ความรู้ภายหลังการเก็บเกี่ยว</a:t>
            </a:r>
          </a:p>
          <a:p>
            <a:r>
              <a:rPr lang="th-TH" sz="3600" dirty="0" smtClean="0"/>
              <a:t>ตรวจสอบย้อนกลับได้ </a:t>
            </a:r>
            <a:r>
              <a:rPr lang="en-US" sz="3600" dirty="0" smtClean="0"/>
              <a:t>(Traceability)</a:t>
            </a:r>
          </a:p>
          <a:p>
            <a:r>
              <a:rPr lang="th-TH" sz="3600" dirty="0" smtClean="0"/>
              <a:t>คุณภาพและการรับรอง </a:t>
            </a:r>
            <a:r>
              <a:rPr lang="en-US" sz="3600" dirty="0" smtClean="0"/>
              <a:t>(Quality and Certification)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65573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ustom SarabunPSK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621</TotalTime>
  <Words>679</Words>
  <Application>Microsoft Office PowerPoint</Application>
  <PresentationFormat>Widescreen</PresentationFormat>
  <Paragraphs>85</Paragraphs>
  <Slides>13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Cordia New</vt:lpstr>
      <vt:lpstr>TH SarabunPSK</vt:lpstr>
      <vt:lpstr>Wingdings 3</vt:lpstr>
      <vt:lpstr>Wisp</vt:lpstr>
      <vt:lpstr>บทที่ 1 : Introduction to Information Technology in Agriculture ทพ491 เทคโนโลยีสารสนเทศทางการเกษตร</vt:lpstr>
      <vt:lpstr>การประยุกต์ใช้ ICT ทางการเกษตร</vt:lpstr>
      <vt:lpstr>การใช้ระบบสารสนเทศทางการเกษตรโดยตรง</vt:lpstr>
      <vt:lpstr>องค์ประกอบในอุตสาหกรรมเกษตร</vt:lpstr>
      <vt:lpstr>ความต้องการของเกษตรกรในอุตสาหกรรมเกษตร</vt:lpstr>
      <vt:lpstr>ระบบสารสนเทศที่เกษตรกรต้องการ</vt:lpstr>
      <vt:lpstr>สารสนเทศทางการตลาดพืชผลทางการเกษตร</vt:lpstr>
      <vt:lpstr>เครือข่ายของการตลาดบนระบบ ICT</vt:lpstr>
      <vt:lpstr>การจัดการห่วงโซ่คุณค่า (Value Chain Management)</vt:lpstr>
      <vt:lpstr>ผลของการใช้ IT ในด้านการเกษตร</vt:lpstr>
      <vt:lpstr>ผลของการใช้ IT ในด้านการเกษตร (ต่อ)</vt:lpstr>
      <vt:lpstr>คลิปวีดีโอ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Apipong Pingyod</dc:creator>
  <cp:lastModifiedBy>Apipong Pingyod</cp:lastModifiedBy>
  <cp:revision>99</cp:revision>
  <dcterms:created xsi:type="dcterms:W3CDTF">2015-08-08T14:30:10Z</dcterms:created>
  <dcterms:modified xsi:type="dcterms:W3CDTF">2015-08-13T16:38:39Z</dcterms:modified>
</cp:coreProperties>
</file>