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ipong Pingyod" initials="AP" lastIdx="1" clrIdx="0">
    <p:extLst>
      <p:ext uri="{19B8F6BF-5375-455C-9EA6-DF929625EA0E}">
        <p15:presenceInfo xmlns:p15="http://schemas.microsoft.com/office/powerpoint/2012/main" userId="e6460f7ec54a86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33"/>
    <a:srgbClr val="DDDDDD"/>
    <a:srgbClr val="E8D4EE"/>
    <a:srgbClr val="9900CC"/>
    <a:srgbClr val="E1E1E1"/>
    <a:srgbClr val="F0F0F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08" y="44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6T11:40:24.88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7958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5430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6237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4864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7890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2159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3347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8228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9580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5739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5114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4000">
              <a:srgbClr val="FF3399"/>
            </a:gs>
            <a:gs pos="79000">
              <a:srgbClr val="9900CC"/>
            </a:gs>
            <a:gs pos="100000">
              <a:schemeClr val="bg2">
                <a:lumMod val="32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AC476-DE40-4F72-B8AA-253A4CDF55D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8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bg1"/>
          </a:solidFill>
          <a:latin typeface="FC Lamoon" panose="02000000000000000000" pitchFamily="2" charset="0"/>
          <a:ea typeface="+mj-ea"/>
          <a:cs typeface="FC Lamoon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rgbClr val="FF993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400" kern="1200">
          <a:solidFill>
            <a:srgbClr val="FF993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rgbClr val="FF993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rgbClr val="FF993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rgbClr val="FF99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2160" y="1290320"/>
            <a:ext cx="109016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chemeClr val="bg1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INTRODUCTION</a:t>
            </a:r>
            <a:endParaRPr lang="en-US" sz="16600" b="1" dirty="0">
              <a:solidFill>
                <a:schemeClr val="bg1"/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2160" y="4429760"/>
            <a:ext cx="1059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NU1205 NURSING INFORMATICS AND COMMUNICATION IN NURSING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585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5553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3920" y="5791200"/>
            <a:ext cx="530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apipong.weebly.com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" y="5553492"/>
            <a:ext cx="7579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ABOUT ME</a:t>
            </a:r>
            <a:endParaRPr lang="en-US" sz="6600" dirty="0">
              <a:solidFill>
                <a:schemeClr val="bg1"/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31760" y="1168400"/>
            <a:ext cx="44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bg1">
                    <a:lumMod val="50000"/>
                  </a:schemeClr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Aj</a:t>
            </a: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. ARM</a:t>
            </a:r>
            <a:endParaRPr lang="en-US" sz="5400" dirty="0">
              <a:solidFill>
                <a:schemeClr val="bg1">
                  <a:lumMod val="50000"/>
                </a:schemeClr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860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"/>
          <a:stretch/>
        </p:blipFill>
        <p:spPr>
          <a:xfrm>
            <a:off x="-19530" y="0"/>
            <a:ext cx="12211530" cy="5120640"/>
          </a:xfrm>
        </p:spPr>
      </p:pic>
      <p:sp>
        <p:nvSpPr>
          <p:cNvPr id="5" name="TextBox 4"/>
          <p:cNvSpPr txBox="1"/>
          <p:nvPr/>
        </p:nvSpPr>
        <p:spPr>
          <a:xfrm>
            <a:off x="233680" y="5258852"/>
            <a:ext cx="10546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KNOW MORE ABOUT ME on </a:t>
            </a:r>
            <a:r>
              <a:rPr lang="en-US" sz="6600" dirty="0" smtClean="0">
                <a:solidFill>
                  <a:srgbClr val="0070C0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FACEBOOK</a:t>
            </a:r>
            <a:endParaRPr lang="en-US" sz="6600" dirty="0">
              <a:solidFill>
                <a:srgbClr val="0070C0"/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08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Download Course Resources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3295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Course Outline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195528"/>
              </p:ext>
            </p:extLst>
          </p:nvPr>
        </p:nvGraphicFramePr>
        <p:xfrm>
          <a:off x="0" y="1825623"/>
          <a:ext cx="12192000" cy="5032375"/>
        </p:xfrm>
        <a:graphic>
          <a:graphicData uri="http://schemas.openxmlformats.org/drawingml/2006/table">
            <a:tbl>
              <a:tblPr firstRow="1" bandRow="1">
                <a:solidFill>
                  <a:srgbClr val="FFFFFF">
                    <a:alpha val="56863"/>
                  </a:srgbClr>
                </a:solidFill>
                <a:tableStyleId>{91EBBBCC-DAD2-459C-BE2E-F6DE35CF9A28}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310330472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487493848"/>
                    </a:ext>
                  </a:extLst>
                </a:gridCol>
              </a:tblGrid>
              <a:tr h="100647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FC Lamoon" panose="02000000000000000000" pitchFamily="2" charset="0"/>
                          <a:cs typeface="FC Lamoon" panose="02000000000000000000" pitchFamily="2" charset="0"/>
                        </a:rPr>
                        <a:t>Date</a:t>
                      </a:r>
                      <a:endParaRPr lang="en-US" sz="4400" dirty="0">
                        <a:latin typeface="FC Lamoon" panose="02000000000000000000" pitchFamily="2" charset="0"/>
                        <a:cs typeface="FC Lamoon" panose="02000000000000000000" pitchFamily="2" charset="0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FC Lamoon" panose="02000000000000000000" pitchFamily="2" charset="0"/>
                          <a:cs typeface="FC Lamoon" panose="02000000000000000000" pitchFamily="2" charset="0"/>
                        </a:rPr>
                        <a:t>Program</a:t>
                      </a:r>
                      <a:endParaRPr lang="en-US" sz="4400" dirty="0">
                        <a:latin typeface="FC Lamoon" panose="02000000000000000000" pitchFamily="2" charset="0"/>
                        <a:cs typeface="FC Lamoon" panose="02000000000000000000" pitchFamily="2" charset="0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434148"/>
                  </a:ext>
                </a:extLst>
              </a:tr>
              <a:tr h="10064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C Lamoon" panose="02000000000000000000" pitchFamily="2" charset="0"/>
                          <a:cs typeface="FC Lamoon" panose="02000000000000000000" pitchFamily="2" charset="0"/>
                        </a:rPr>
                        <a:t>17 Sep 2018</a:t>
                      </a:r>
                      <a:endParaRPr lang="en-US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C Lamoon" panose="02000000000000000000" pitchFamily="2" charset="0"/>
                        <a:cs typeface="FC Lamoon" panose="02000000000000000000" pitchFamily="2" charset="0"/>
                      </a:endParaRPr>
                    </a:p>
                  </a:txBody>
                  <a:tcPr anchor="ctr">
                    <a:solidFill>
                      <a:srgbClr val="E1E1E1">
                        <a:alpha val="6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C Lamoon" panose="02000000000000000000" pitchFamily="2" charset="0"/>
                          <a:cs typeface="FC Lamoon" panose="02000000000000000000" pitchFamily="2" charset="0"/>
                        </a:rPr>
                        <a:t>Brochure (</a:t>
                      </a:r>
                      <a:r>
                        <a:rPr lang="en-US" sz="3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C Lamoon" panose="02000000000000000000" pitchFamily="2" charset="0"/>
                          <a:cs typeface="FC Lamoon" panose="02000000000000000000" pitchFamily="2" charset="0"/>
                        </a:rPr>
                        <a:t>Canva</a:t>
                      </a:r>
                      <a:r>
                        <a:rPr lang="en-US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C Lamoon" panose="02000000000000000000" pitchFamily="2" charset="0"/>
                          <a:cs typeface="FC Lamoon" panose="02000000000000000000" pitchFamily="2" charset="0"/>
                        </a:rPr>
                        <a:t>)</a:t>
                      </a:r>
                      <a:endParaRPr lang="en-US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C Lamoon" panose="02000000000000000000" pitchFamily="2" charset="0"/>
                        <a:cs typeface="FC Lamoon" panose="02000000000000000000" pitchFamily="2" charset="0"/>
                      </a:endParaRPr>
                    </a:p>
                  </a:txBody>
                  <a:tcPr anchor="ctr">
                    <a:solidFill>
                      <a:srgbClr val="E1E1E1">
                        <a:alpha val="6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744640"/>
                  </a:ext>
                </a:extLst>
              </a:tr>
              <a:tr h="10064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C Lamoon" panose="02000000000000000000" pitchFamily="2" charset="0"/>
                          <a:cs typeface="FC Lamoon" panose="02000000000000000000" pitchFamily="2" charset="0"/>
                        </a:rPr>
                        <a:t>25 Sep 2018</a:t>
                      </a:r>
                      <a:endParaRPr lang="en-US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C Lamoon" panose="02000000000000000000" pitchFamily="2" charset="0"/>
                        <a:cs typeface="FC Lamoon" panose="02000000000000000000" pitchFamily="2" charset="0"/>
                      </a:endParaRPr>
                    </a:p>
                  </a:txBody>
                  <a:tcPr anchor="ctr">
                    <a:solidFill>
                      <a:srgbClr val="F0F0F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C Lamoon" panose="02000000000000000000" pitchFamily="2" charset="0"/>
                          <a:cs typeface="FC Lamoon" panose="02000000000000000000" pitchFamily="2" charset="0"/>
                        </a:rPr>
                        <a:t>Poster (</a:t>
                      </a:r>
                      <a:r>
                        <a:rPr lang="en-US" sz="3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C Lamoon" panose="02000000000000000000" pitchFamily="2" charset="0"/>
                          <a:cs typeface="FC Lamoon" panose="02000000000000000000" pitchFamily="2" charset="0"/>
                        </a:rPr>
                        <a:t>Canva</a:t>
                      </a:r>
                      <a:r>
                        <a:rPr lang="en-US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C Lamoon" panose="02000000000000000000" pitchFamily="2" charset="0"/>
                          <a:cs typeface="FC Lamoon" panose="02000000000000000000" pitchFamily="2" charset="0"/>
                        </a:rPr>
                        <a:t>)</a:t>
                      </a:r>
                      <a:endParaRPr lang="en-US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C Lamoon" panose="02000000000000000000" pitchFamily="2" charset="0"/>
                        <a:cs typeface="FC Lamoon" panose="02000000000000000000" pitchFamily="2" charset="0"/>
                      </a:endParaRPr>
                    </a:p>
                  </a:txBody>
                  <a:tcPr anchor="ctr">
                    <a:solidFill>
                      <a:srgbClr val="F0F0F0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346040"/>
                  </a:ext>
                </a:extLst>
              </a:tr>
              <a:tr h="10064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C Lamoon" panose="02000000000000000000" pitchFamily="2" charset="0"/>
                          <a:cs typeface="FC Lamoon" panose="02000000000000000000" pitchFamily="2" charset="0"/>
                        </a:rPr>
                        <a:t>8 Oct 2018</a:t>
                      </a:r>
                      <a:endParaRPr lang="en-US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C Lamoon" panose="02000000000000000000" pitchFamily="2" charset="0"/>
                        <a:cs typeface="FC Lamoon" panose="02000000000000000000" pitchFamily="2" charset="0"/>
                      </a:endParaRPr>
                    </a:p>
                  </a:txBody>
                  <a:tcPr anchor="ctr">
                    <a:solidFill>
                      <a:srgbClr val="E1E1E1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C Lamoon" panose="02000000000000000000" pitchFamily="2" charset="0"/>
                          <a:cs typeface="FC Lamoon" panose="02000000000000000000" pitchFamily="2" charset="0"/>
                        </a:rPr>
                        <a:t>Presentation (PowerPoint)</a:t>
                      </a:r>
                      <a:endParaRPr lang="en-US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C Lamoon" panose="02000000000000000000" pitchFamily="2" charset="0"/>
                        <a:cs typeface="FC Lamoon" panose="02000000000000000000" pitchFamily="2" charset="0"/>
                      </a:endParaRPr>
                    </a:p>
                  </a:txBody>
                  <a:tcPr anchor="ctr">
                    <a:solidFill>
                      <a:srgbClr val="E1E1E1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813220"/>
                  </a:ext>
                </a:extLst>
              </a:tr>
              <a:tr h="10064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C Lamoon" panose="02000000000000000000" pitchFamily="2" charset="0"/>
                          <a:ea typeface="+mn-ea"/>
                          <a:cs typeface="FC Lamoon" panose="02000000000000000000" pitchFamily="2" charset="0"/>
                        </a:rPr>
                        <a:t>15 Oct 2018</a:t>
                      </a:r>
                      <a:endParaRPr lang="en-US" sz="32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C Lamoon" panose="02000000000000000000" pitchFamily="2" charset="0"/>
                        <a:ea typeface="+mn-ea"/>
                        <a:cs typeface="FC Lamoon" panose="02000000000000000000" pitchFamily="2" charset="0"/>
                      </a:endParaRPr>
                    </a:p>
                  </a:txBody>
                  <a:tcPr anchor="ctr">
                    <a:solidFill>
                      <a:srgbClr val="E8D4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C Lamoon" panose="02000000000000000000" pitchFamily="2" charset="0"/>
                          <a:ea typeface="+mn-ea"/>
                          <a:cs typeface="FC Lamoon" panose="02000000000000000000" pitchFamily="2" charset="0"/>
                        </a:rPr>
                        <a:t>VDO Editing (VSDC)</a:t>
                      </a:r>
                      <a:endParaRPr lang="en-US" sz="32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C Lamoon" panose="02000000000000000000" pitchFamily="2" charset="0"/>
                        <a:ea typeface="+mn-ea"/>
                        <a:cs typeface="FC Lamoon" panose="02000000000000000000" pitchFamily="2" charset="0"/>
                      </a:endParaRPr>
                    </a:p>
                  </a:txBody>
                  <a:tcPr anchor="ctr">
                    <a:solidFill>
                      <a:srgbClr val="E8D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024580"/>
                  </a:ext>
                </a:extLst>
              </a:tr>
            </a:tbl>
          </a:graphicData>
        </a:graphic>
      </p:graphicFrame>
      <p:sp>
        <p:nvSpPr>
          <p:cNvPr id="5" name="Half Frame 4"/>
          <p:cNvSpPr/>
          <p:nvPr/>
        </p:nvSpPr>
        <p:spPr>
          <a:xfrm>
            <a:off x="0" y="1825623"/>
            <a:ext cx="1778000" cy="3264537"/>
          </a:xfrm>
          <a:prstGeom prst="halfFrame">
            <a:avLst>
              <a:gd name="adj1" fmla="val 16804"/>
              <a:gd name="adj2" fmla="val 1349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>
            <a:off x="10688320" y="3593460"/>
            <a:ext cx="1503680" cy="3264537"/>
          </a:xfrm>
          <a:prstGeom prst="halfFrame">
            <a:avLst>
              <a:gd name="adj1" fmla="val 16804"/>
              <a:gd name="adj2" fmla="val 1349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18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GRAPHIC DESIGN TRENDS in 2018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75" y="1425185"/>
            <a:ext cx="3805786" cy="23728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8375" y="3116027"/>
            <a:ext cx="3805786" cy="707886"/>
          </a:xfrm>
          <a:prstGeom prst="rect">
            <a:avLst/>
          </a:prstGeom>
          <a:solidFill>
            <a:srgbClr val="FF9933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GRADIENT</a:t>
            </a:r>
            <a:endParaRPr lang="en-US" sz="4000" dirty="0">
              <a:solidFill>
                <a:schemeClr val="bg1"/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3296" y="1425185"/>
            <a:ext cx="4438245" cy="232926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296" y="3992880"/>
            <a:ext cx="4445245" cy="235712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75" y="4228477"/>
            <a:ext cx="3805786" cy="2121523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766" y="1425185"/>
            <a:ext cx="2444525" cy="4924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8375" y="5642114"/>
            <a:ext cx="3805786" cy="707886"/>
          </a:xfrm>
          <a:prstGeom prst="rect">
            <a:avLst/>
          </a:prstGeom>
          <a:solidFill>
            <a:srgbClr val="FF9933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PHOTOGRAPH</a:t>
            </a:r>
            <a:endParaRPr lang="en-US" sz="4000" dirty="0">
              <a:solidFill>
                <a:schemeClr val="bg1"/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8766" y="5642114"/>
            <a:ext cx="2444525" cy="707886"/>
          </a:xfrm>
          <a:prstGeom prst="rect">
            <a:avLst/>
          </a:prstGeom>
          <a:solidFill>
            <a:srgbClr val="FF9933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90’s VINTAGE</a:t>
            </a:r>
            <a:endParaRPr lang="en-US" sz="4000" dirty="0">
              <a:solidFill>
                <a:schemeClr val="bg1"/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9600" y="6449623"/>
            <a:ext cx="532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ref : 99designs.com, graphicmama.com, venngage.com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17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2560"/>
            <a:ext cx="12192000" cy="4663440"/>
          </a:xfr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"/>
          <a:stretch/>
        </p:blipFill>
        <p:spPr>
          <a:xfrm>
            <a:off x="137127" y="182880"/>
            <a:ext cx="3526377" cy="124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349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56634" cy="6858000"/>
          </a:xfr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91" y="491472"/>
            <a:ext cx="3905451" cy="67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1012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650240" y="650240"/>
            <a:ext cx="6868160" cy="5567681"/>
          </a:xfrm>
          <a:prstGeom prst="rect">
            <a:avLst/>
          </a:prstGeom>
        </p:spPr>
      </p:pic>
      <p:pic>
        <p:nvPicPr>
          <p:cNvPr id="9" name="Content Placeholder 8" descr="Screen Clippi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7681" y="-1"/>
            <a:ext cx="6624320" cy="6878787"/>
          </a:xfr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320" y="0"/>
            <a:ext cx="3281680" cy="70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9169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72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FC Lamoon</vt:lpstr>
      <vt:lpstr>Office Theme</vt:lpstr>
      <vt:lpstr>PowerPoint Presentation</vt:lpstr>
      <vt:lpstr>PowerPoint Presentation</vt:lpstr>
      <vt:lpstr>PowerPoint Presentation</vt:lpstr>
      <vt:lpstr>Download Course Resources</vt:lpstr>
      <vt:lpstr>Course Outline</vt:lpstr>
      <vt:lpstr>GRAPHIC DESIGN TRENDS in 2018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18</cp:revision>
  <dcterms:created xsi:type="dcterms:W3CDTF">2018-09-16T04:23:11Z</dcterms:created>
  <dcterms:modified xsi:type="dcterms:W3CDTF">2018-09-16T10:35:13Z</dcterms:modified>
</cp:coreProperties>
</file>