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D7EDF-44D7-49ED-B945-939912A515B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8FCD9B31-9D1E-40D6-8562-F18E7E30574F}">
      <dgm:prSet phldrT="[Text]"/>
      <dgm:spPr/>
      <dgm:t>
        <a:bodyPr/>
        <a:lstStyle/>
        <a:p>
          <a:r>
            <a:rPr lang="th-TH" dirty="0" smtClean="0"/>
            <a:t>โปรแกรมต้นฉบับภาษา </a:t>
          </a:r>
          <a:r>
            <a:rPr lang="en-US" dirty="0" smtClean="0"/>
            <a:t>Assembly</a:t>
          </a:r>
          <a:endParaRPr lang="th-TH" dirty="0"/>
        </a:p>
      </dgm:t>
    </dgm:pt>
    <dgm:pt modelId="{12519CD1-C553-48D0-BC0D-B21EB0161CDC}" type="parTrans" cxnId="{3C904E4C-2FA9-405B-9C19-D5F3BB818A09}">
      <dgm:prSet/>
      <dgm:spPr/>
      <dgm:t>
        <a:bodyPr/>
        <a:lstStyle/>
        <a:p>
          <a:endParaRPr lang="th-TH"/>
        </a:p>
      </dgm:t>
    </dgm:pt>
    <dgm:pt modelId="{A85EF47B-FF9A-4D6A-A038-9B18C62F22E9}" type="sibTrans" cxnId="{3C904E4C-2FA9-405B-9C19-D5F3BB818A09}">
      <dgm:prSet/>
      <dgm:spPr/>
      <dgm:t>
        <a:bodyPr/>
        <a:lstStyle/>
        <a:p>
          <a:endParaRPr lang="th-TH"/>
        </a:p>
      </dgm:t>
    </dgm:pt>
    <dgm:pt modelId="{524C9479-6F02-4DC1-A56F-23F7BE4AD6BC}">
      <dgm:prSet phldrT="[Text]"/>
      <dgm:spPr/>
      <dgm:t>
        <a:bodyPr/>
        <a:lstStyle/>
        <a:p>
          <a:r>
            <a:rPr lang="th-TH" dirty="0" smtClean="0"/>
            <a:t>โปรแกรม </a:t>
          </a:r>
          <a:r>
            <a:rPr lang="en-US" dirty="0" smtClean="0"/>
            <a:t>Assembler</a:t>
          </a:r>
          <a:endParaRPr lang="th-TH" dirty="0"/>
        </a:p>
      </dgm:t>
    </dgm:pt>
    <dgm:pt modelId="{8938F8E5-0371-461D-87F0-AAE638732DBF}" type="parTrans" cxnId="{979AC032-7750-4163-A5A2-5A13C3BA1CFF}">
      <dgm:prSet/>
      <dgm:spPr/>
      <dgm:t>
        <a:bodyPr/>
        <a:lstStyle/>
        <a:p>
          <a:endParaRPr lang="th-TH"/>
        </a:p>
      </dgm:t>
    </dgm:pt>
    <dgm:pt modelId="{48BE0926-D40D-43D2-B1E8-9DE41DC8D898}" type="sibTrans" cxnId="{979AC032-7750-4163-A5A2-5A13C3BA1CFF}">
      <dgm:prSet/>
      <dgm:spPr/>
      <dgm:t>
        <a:bodyPr/>
        <a:lstStyle/>
        <a:p>
          <a:endParaRPr lang="th-TH"/>
        </a:p>
      </dgm:t>
    </dgm:pt>
    <dgm:pt modelId="{B29861C3-20C6-4A31-B5FC-F0A9EFFEEA16}">
      <dgm:prSet phldrT="[Text]"/>
      <dgm:spPr/>
      <dgm:t>
        <a:bodyPr/>
        <a:lstStyle/>
        <a:p>
          <a:r>
            <a:rPr lang="th-TH" dirty="0" smtClean="0"/>
            <a:t>รหัสภาษาเครื่อง</a:t>
          </a:r>
          <a:endParaRPr lang="th-TH" dirty="0"/>
        </a:p>
      </dgm:t>
    </dgm:pt>
    <dgm:pt modelId="{A855BD36-E1A3-4243-9663-09A99433C9F8}" type="parTrans" cxnId="{20D30145-E19C-4E1F-8D23-A9AF824E2CD2}">
      <dgm:prSet/>
      <dgm:spPr/>
      <dgm:t>
        <a:bodyPr/>
        <a:lstStyle/>
        <a:p>
          <a:endParaRPr lang="th-TH"/>
        </a:p>
      </dgm:t>
    </dgm:pt>
    <dgm:pt modelId="{A9B63596-6235-4CA7-A227-2AAECE6995F0}" type="sibTrans" cxnId="{20D30145-E19C-4E1F-8D23-A9AF824E2CD2}">
      <dgm:prSet/>
      <dgm:spPr/>
      <dgm:t>
        <a:bodyPr/>
        <a:lstStyle/>
        <a:p>
          <a:endParaRPr lang="th-TH"/>
        </a:p>
      </dgm:t>
    </dgm:pt>
    <dgm:pt modelId="{5E945219-D61A-4418-B0CB-915B5ECEAA96}" type="pres">
      <dgm:prSet presAssocID="{B35D7EDF-44D7-49ED-B945-939912A515B8}" presName="Name0" presStyleCnt="0">
        <dgm:presLayoutVars>
          <dgm:dir/>
          <dgm:resizeHandles val="exact"/>
        </dgm:presLayoutVars>
      </dgm:prSet>
      <dgm:spPr/>
    </dgm:pt>
    <dgm:pt modelId="{24289F75-299E-4F8A-96DB-2F2C5606D888}" type="pres">
      <dgm:prSet presAssocID="{8FCD9B31-9D1E-40D6-8562-F18E7E3057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6BBEB4-AE63-42AE-9F8D-D307B986B790}" type="pres">
      <dgm:prSet presAssocID="{A85EF47B-FF9A-4D6A-A038-9B18C62F22E9}" presName="sibTrans" presStyleLbl="sibTrans2D1" presStyleIdx="0" presStyleCnt="2"/>
      <dgm:spPr/>
      <dgm:t>
        <a:bodyPr/>
        <a:lstStyle/>
        <a:p>
          <a:endParaRPr lang="th-TH"/>
        </a:p>
      </dgm:t>
    </dgm:pt>
    <dgm:pt modelId="{6E669713-559F-44AE-B6DA-C166BBCEABC4}" type="pres">
      <dgm:prSet presAssocID="{A85EF47B-FF9A-4D6A-A038-9B18C62F22E9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B7643626-218F-4229-BC31-1A0A9AD8DE3E}" type="pres">
      <dgm:prSet presAssocID="{524C9479-6F02-4DC1-A56F-23F7BE4AD6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8A24CA-26BF-47E9-9D65-89B1393DB9A2}" type="pres">
      <dgm:prSet presAssocID="{48BE0926-D40D-43D2-B1E8-9DE41DC8D898}" presName="sibTrans" presStyleLbl="sibTrans2D1" presStyleIdx="1" presStyleCnt="2"/>
      <dgm:spPr/>
      <dgm:t>
        <a:bodyPr/>
        <a:lstStyle/>
        <a:p>
          <a:endParaRPr lang="th-TH"/>
        </a:p>
      </dgm:t>
    </dgm:pt>
    <dgm:pt modelId="{65681D0E-8CA9-4C39-B634-CC91EEC5EE3D}" type="pres">
      <dgm:prSet presAssocID="{48BE0926-D40D-43D2-B1E8-9DE41DC8D898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4A57FD17-75A5-414F-9AED-59A63E4E646E}" type="pres">
      <dgm:prSet presAssocID="{B29861C3-20C6-4A31-B5FC-F0A9EFFEEA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060C495-6221-414E-8F40-631ECF2F19E6}" type="presOf" srcId="{524C9479-6F02-4DC1-A56F-23F7BE4AD6BC}" destId="{B7643626-218F-4229-BC31-1A0A9AD8DE3E}" srcOrd="0" destOrd="0" presId="urn:microsoft.com/office/officeart/2005/8/layout/process1"/>
    <dgm:cxn modelId="{20D30145-E19C-4E1F-8D23-A9AF824E2CD2}" srcId="{B35D7EDF-44D7-49ED-B945-939912A515B8}" destId="{B29861C3-20C6-4A31-B5FC-F0A9EFFEEA16}" srcOrd="2" destOrd="0" parTransId="{A855BD36-E1A3-4243-9663-09A99433C9F8}" sibTransId="{A9B63596-6235-4CA7-A227-2AAECE6995F0}"/>
    <dgm:cxn modelId="{9F77214C-54CE-407E-8149-C386885E43E4}" type="presOf" srcId="{B35D7EDF-44D7-49ED-B945-939912A515B8}" destId="{5E945219-D61A-4418-B0CB-915B5ECEAA96}" srcOrd="0" destOrd="0" presId="urn:microsoft.com/office/officeart/2005/8/layout/process1"/>
    <dgm:cxn modelId="{719F01B9-C4C5-43FA-A1B0-730DEE1223B6}" type="presOf" srcId="{48BE0926-D40D-43D2-B1E8-9DE41DC8D898}" destId="{308A24CA-26BF-47E9-9D65-89B1393DB9A2}" srcOrd="0" destOrd="0" presId="urn:microsoft.com/office/officeart/2005/8/layout/process1"/>
    <dgm:cxn modelId="{B2B4A77D-943D-4B8D-9EBD-9EDBDE3EA55A}" type="presOf" srcId="{A85EF47B-FF9A-4D6A-A038-9B18C62F22E9}" destId="{EF6BBEB4-AE63-42AE-9F8D-D307B986B790}" srcOrd="0" destOrd="0" presId="urn:microsoft.com/office/officeart/2005/8/layout/process1"/>
    <dgm:cxn modelId="{979AC032-7750-4163-A5A2-5A13C3BA1CFF}" srcId="{B35D7EDF-44D7-49ED-B945-939912A515B8}" destId="{524C9479-6F02-4DC1-A56F-23F7BE4AD6BC}" srcOrd="1" destOrd="0" parTransId="{8938F8E5-0371-461D-87F0-AAE638732DBF}" sibTransId="{48BE0926-D40D-43D2-B1E8-9DE41DC8D898}"/>
    <dgm:cxn modelId="{D7B77FD8-2EE5-46D5-8ADD-3D78256B46E5}" type="presOf" srcId="{A85EF47B-FF9A-4D6A-A038-9B18C62F22E9}" destId="{6E669713-559F-44AE-B6DA-C166BBCEABC4}" srcOrd="1" destOrd="0" presId="urn:microsoft.com/office/officeart/2005/8/layout/process1"/>
    <dgm:cxn modelId="{3C904E4C-2FA9-405B-9C19-D5F3BB818A09}" srcId="{B35D7EDF-44D7-49ED-B945-939912A515B8}" destId="{8FCD9B31-9D1E-40D6-8562-F18E7E30574F}" srcOrd="0" destOrd="0" parTransId="{12519CD1-C553-48D0-BC0D-B21EB0161CDC}" sibTransId="{A85EF47B-FF9A-4D6A-A038-9B18C62F22E9}"/>
    <dgm:cxn modelId="{E8A63CE7-1393-459E-9DAC-E6D37578CECF}" type="presOf" srcId="{B29861C3-20C6-4A31-B5FC-F0A9EFFEEA16}" destId="{4A57FD17-75A5-414F-9AED-59A63E4E646E}" srcOrd="0" destOrd="0" presId="urn:microsoft.com/office/officeart/2005/8/layout/process1"/>
    <dgm:cxn modelId="{F4594ED1-69F5-4121-8177-5F9EF5030089}" type="presOf" srcId="{8FCD9B31-9D1E-40D6-8562-F18E7E30574F}" destId="{24289F75-299E-4F8A-96DB-2F2C5606D888}" srcOrd="0" destOrd="0" presId="urn:microsoft.com/office/officeart/2005/8/layout/process1"/>
    <dgm:cxn modelId="{13C2155E-7D34-4556-B355-10DE17815C8B}" type="presOf" srcId="{48BE0926-D40D-43D2-B1E8-9DE41DC8D898}" destId="{65681D0E-8CA9-4C39-B634-CC91EEC5EE3D}" srcOrd="1" destOrd="0" presId="urn:microsoft.com/office/officeart/2005/8/layout/process1"/>
    <dgm:cxn modelId="{6F846223-E9D6-46E4-A25E-9FA495E2B58C}" type="presParOf" srcId="{5E945219-D61A-4418-B0CB-915B5ECEAA96}" destId="{24289F75-299E-4F8A-96DB-2F2C5606D888}" srcOrd="0" destOrd="0" presId="urn:microsoft.com/office/officeart/2005/8/layout/process1"/>
    <dgm:cxn modelId="{D9EB9A31-E619-484D-9584-E1650131F707}" type="presParOf" srcId="{5E945219-D61A-4418-B0CB-915B5ECEAA96}" destId="{EF6BBEB4-AE63-42AE-9F8D-D307B986B790}" srcOrd="1" destOrd="0" presId="urn:microsoft.com/office/officeart/2005/8/layout/process1"/>
    <dgm:cxn modelId="{C8A78284-D8F0-4847-B772-F4DE7751AF40}" type="presParOf" srcId="{EF6BBEB4-AE63-42AE-9F8D-D307B986B790}" destId="{6E669713-559F-44AE-B6DA-C166BBCEABC4}" srcOrd="0" destOrd="0" presId="urn:microsoft.com/office/officeart/2005/8/layout/process1"/>
    <dgm:cxn modelId="{14DB0E56-2103-485A-B02E-E172048B2EB4}" type="presParOf" srcId="{5E945219-D61A-4418-B0CB-915B5ECEAA96}" destId="{B7643626-218F-4229-BC31-1A0A9AD8DE3E}" srcOrd="2" destOrd="0" presId="urn:microsoft.com/office/officeart/2005/8/layout/process1"/>
    <dgm:cxn modelId="{C9E98D6B-3B5A-49B5-99B7-5AAC621AC434}" type="presParOf" srcId="{5E945219-D61A-4418-B0CB-915B5ECEAA96}" destId="{308A24CA-26BF-47E9-9D65-89B1393DB9A2}" srcOrd="3" destOrd="0" presId="urn:microsoft.com/office/officeart/2005/8/layout/process1"/>
    <dgm:cxn modelId="{D757B928-F1AE-44B4-95DB-B76067EE2842}" type="presParOf" srcId="{308A24CA-26BF-47E9-9D65-89B1393DB9A2}" destId="{65681D0E-8CA9-4C39-B634-CC91EEC5EE3D}" srcOrd="0" destOrd="0" presId="urn:microsoft.com/office/officeart/2005/8/layout/process1"/>
    <dgm:cxn modelId="{E3CEA572-D378-47B7-9B60-B3D339EA56BB}" type="presParOf" srcId="{5E945219-D61A-4418-B0CB-915B5ECEAA96}" destId="{4A57FD17-75A5-414F-9AED-59A63E4E64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D7EDF-44D7-49ED-B945-939912A515B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8FCD9B31-9D1E-40D6-8562-F18E7E30574F}">
      <dgm:prSet phldrT="[Text]"/>
      <dgm:spPr/>
      <dgm:t>
        <a:bodyPr/>
        <a:lstStyle/>
        <a:p>
          <a:r>
            <a:rPr lang="th-TH" dirty="0" smtClean="0"/>
            <a:t>โปรแกรมต้นฉบับ</a:t>
          </a:r>
          <a:endParaRPr lang="th-TH" dirty="0"/>
        </a:p>
      </dgm:t>
    </dgm:pt>
    <dgm:pt modelId="{12519CD1-C553-48D0-BC0D-B21EB0161CDC}" type="parTrans" cxnId="{3C904E4C-2FA9-405B-9C19-D5F3BB818A09}">
      <dgm:prSet/>
      <dgm:spPr/>
      <dgm:t>
        <a:bodyPr/>
        <a:lstStyle/>
        <a:p>
          <a:endParaRPr lang="th-TH"/>
        </a:p>
      </dgm:t>
    </dgm:pt>
    <dgm:pt modelId="{A85EF47B-FF9A-4D6A-A038-9B18C62F22E9}" type="sibTrans" cxnId="{3C904E4C-2FA9-405B-9C19-D5F3BB818A09}">
      <dgm:prSet/>
      <dgm:spPr/>
      <dgm:t>
        <a:bodyPr/>
        <a:lstStyle/>
        <a:p>
          <a:endParaRPr lang="th-TH"/>
        </a:p>
      </dgm:t>
    </dgm:pt>
    <dgm:pt modelId="{524C9479-6F02-4DC1-A56F-23F7BE4AD6BC}">
      <dgm:prSet phldrT="[Text]"/>
      <dgm:spPr/>
      <dgm:t>
        <a:bodyPr/>
        <a:lstStyle/>
        <a:p>
          <a:r>
            <a:rPr lang="en-US" dirty="0" smtClean="0"/>
            <a:t>Interpreter</a:t>
          </a:r>
        </a:p>
        <a:p>
          <a:r>
            <a:rPr lang="en-US" dirty="0" smtClean="0"/>
            <a:t>(</a:t>
          </a:r>
          <a:r>
            <a:rPr lang="th-TH" dirty="0" smtClean="0"/>
            <a:t>แปลทีละบรรทัด</a:t>
          </a:r>
          <a:r>
            <a:rPr lang="en-US" dirty="0" smtClean="0"/>
            <a:t>)</a:t>
          </a:r>
          <a:endParaRPr lang="th-TH" dirty="0"/>
        </a:p>
      </dgm:t>
    </dgm:pt>
    <dgm:pt modelId="{8938F8E5-0371-461D-87F0-AAE638732DBF}" type="parTrans" cxnId="{979AC032-7750-4163-A5A2-5A13C3BA1CFF}">
      <dgm:prSet/>
      <dgm:spPr/>
      <dgm:t>
        <a:bodyPr/>
        <a:lstStyle/>
        <a:p>
          <a:endParaRPr lang="th-TH"/>
        </a:p>
      </dgm:t>
    </dgm:pt>
    <dgm:pt modelId="{48BE0926-D40D-43D2-B1E8-9DE41DC8D898}" type="sibTrans" cxnId="{979AC032-7750-4163-A5A2-5A13C3BA1CFF}">
      <dgm:prSet/>
      <dgm:spPr/>
      <dgm:t>
        <a:bodyPr/>
        <a:lstStyle/>
        <a:p>
          <a:endParaRPr lang="th-TH"/>
        </a:p>
      </dgm:t>
    </dgm:pt>
    <dgm:pt modelId="{B29861C3-20C6-4A31-B5FC-F0A9EFFEEA16}">
      <dgm:prSet phldrT="[Text]"/>
      <dgm:spPr/>
      <dgm:t>
        <a:bodyPr/>
        <a:lstStyle/>
        <a:p>
          <a:r>
            <a:rPr lang="th-TH" dirty="0" smtClean="0"/>
            <a:t>รหัสภาษาเครื่อง</a:t>
          </a:r>
          <a:endParaRPr lang="th-TH" dirty="0"/>
        </a:p>
      </dgm:t>
    </dgm:pt>
    <dgm:pt modelId="{A855BD36-E1A3-4243-9663-09A99433C9F8}" type="parTrans" cxnId="{20D30145-E19C-4E1F-8D23-A9AF824E2CD2}">
      <dgm:prSet/>
      <dgm:spPr/>
      <dgm:t>
        <a:bodyPr/>
        <a:lstStyle/>
        <a:p>
          <a:endParaRPr lang="th-TH"/>
        </a:p>
      </dgm:t>
    </dgm:pt>
    <dgm:pt modelId="{A9B63596-6235-4CA7-A227-2AAECE6995F0}" type="sibTrans" cxnId="{20D30145-E19C-4E1F-8D23-A9AF824E2CD2}">
      <dgm:prSet/>
      <dgm:spPr/>
      <dgm:t>
        <a:bodyPr/>
        <a:lstStyle/>
        <a:p>
          <a:endParaRPr lang="th-TH"/>
        </a:p>
      </dgm:t>
    </dgm:pt>
    <dgm:pt modelId="{5E945219-D61A-4418-B0CB-915B5ECEAA96}" type="pres">
      <dgm:prSet presAssocID="{B35D7EDF-44D7-49ED-B945-939912A515B8}" presName="Name0" presStyleCnt="0">
        <dgm:presLayoutVars>
          <dgm:dir/>
          <dgm:resizeHandles val="exact"/>
        </dgm:presLayoutVars>
      </dgm:prSet>
      <dgm:spPr/>
    </dgm:pt>
    <dgm:pt modelId="{24289F75-299E-4F8A-96DB-2F2C5606D888}" type="pres">
      <dgm:prSet presAssocID="{8FCD9B31-9D1E-40D6-8562-F18E7E3057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6BBEB4-AE63-42AE-9F8D-D307B986B790}" type="pres">
      <dgm:prSet presAssocID="{A85EF47B-FF9A-4D6A-A038-9B18C62F22E9}" presName="sibTrans" presStyleLbl="sibTrans2D1" presStyleIdx="0" presStyleCnt="2"/>
      <dgm:spPr/>
      <dgm:t>
        <a:bodyPr/>
        <a:lstStyle/>
        <a:p>
          <a:endParaRPr lang="th-TH"/>
        </a:p>
      </dgm:t>
    </dgm:pt>
    <dgm:pt modelId="{6E669713-559F-44AE-B6DA-C166BBCEABC4}" type="pres">
      <dgm:prSet presAssocID="{A85EF47B-FF9A-4D6A-A038-9B18C62F22E9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B7643626-218F-4229-BC31-1A0A9AD8DE3E}" type="pres">
      <dgm:prSet presAssocID="{524C9479-6F02-4DC1-A56F-23F7BE4AD6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8A24CA-26BF-47E9-9D65-89B1393DB9A2}" type="pres">
      <dgm:prSet presAssocID="{48BE0926-D40D-43D2-B1E8-9DE41DC8D898}" presName="sibTrans" presStyleLbl="sibTrans2D1" presStyleIdx="1" presStyleCnt="2"/>
      <dgm:spPr/>
      <dgm:t>
        <a:bodyPr/>
        <a:lstStyle/>
        <a:p>
          <a:endParaRPr lang="th-TH"/>
        </a:p>
      </dgm:t>
    </dgm:pt>
    <dgm:pt modelId="{65681D0E-8CA9-4C39-B634-CC91EEC5EE3D}" type="pres">
      <dgm:prSet presAssocID="{48BE0926-D40D-43D2-B1E8-9DE41DC8D898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4A57FD17-75A5-414F-9AED-59A63E4E646E}" type="pres">
      <dgm:prSet presAssocID="{B29861C3-20C6-4A31-B5FC-F0A9EFFEEA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B92CE34-B3DF-4AED-8A03-6FD16D878D1E}" type="presOf" srcId="{48BE0926-D40D-43D2-B1E8-9DE41DC8D898}" destId="{65681D0E-8CA9-4C39-B634-CC91EEC5EE3D}" srcOrd="1" destOrd="0" presId="urn:microsoft.com/office/officeart/2005/8/layout/process1"/>
    <dgm:cxn modelId="{20D30145-E19C-4E1F-8D23-A9AF824E2CD2}" srcId="{B35D7EDF-44D7-49ED-B945-939912A515B8}" destId="{B29861C3-20C6-4A31-B5FC-F0A9EFFEEA16}" srcOrd="2" destOrd="0" parTransId="{A855BD36-E1A3-4243-9663-09A99433C9F8}" sibTransId="{A9B63596-6235-4CA7-A227-2AAECE6995F0}"/>
    <dgm:cxn modelId="{4A92D4E4-68F1-489F-9531-9731EB679672}" type="presOf" srcId="{B29861C3-20C6-4A31-B5FC-F0A9EFFEEA16}" destId="{4A57FD17-75A5-414F-9AED-59A63E4E646E}" srcOrd="0" destOrd="0" presId="urn:microsoft.com/office/officeart/2005/8/layout/process1"/>
    <dgm:cxn modelId="{E7B8D458-1175-4CBF-A5C0-5353117B9372}" type="presOf" srcId="{A85EF47B-FF9A-4D6A-A038-9B18C62F22E9}" destId="{EF6BBEB4-AE63-42AE-9F8D-D307B986B790}" srcOrd="0" destOrd="0" presId="urn:microsoft.com/office/officeart/2005/8/layout/process1"/>
    <dgm:cxn modelId="{EAA6D917-3A9F-48E1-BDEB-98B40FA1AF81}" type="presOf" srcId="{48BE0926-D40D-43D2-B1E8-9DE41DC8D898}" destId="{308A24CA-26BF-47E9-9D65-89B1393DB9A2}" srcOrd="0" destOrd="0" presId="urn:microsoft.com/office/officeart/2005/8/layout/process1"/>
    <dgm:cxn modelId="{3C904E4C-2FA9-405B-9C19-D5F3BB818A09}" srcId="{B35D7EDF-44D7-49ED-B945-939912A515B8}" destId="{8FCD9B31-9D1E-40D6-8562-F18E7E30574F}" srcOrd="0" destOrd="0" parTransId="{12519CD1-C553-48D0-BC0D-B21EB0161CDC}" sibTransId="{A85EF47B-FF9A-4D6A-A038-9B18C62F22E9}"/>
    <dgm:cxn modelId="{979AC032-7750-4163-A5A2-5A13C3BA1CFF}" srcId="{B35D7EDF-44D7-49ED-B945-939912A515B8}" destId="{524C9479-6F02-4DC1-A56F-23F7BE4AD6BC}" srcOrd="1" destOrd="0" parTransId="{8938F8E5-0371-461D-87F0-AAE638732DBF}" sibTransId="{48BE0926-D40D-43D2-B1E8-9DE41DC8D898}"/>
    <dgm:cxn modelId="{23B2372C-D8DD-4B3E-B8CE-3ABC9B132389}" type="presOf" srcId="{B35D7EDF-44D7-49ED-B945-939912A515B8}" destId="{5E945219-D61A-4418-B0CB-915B5ECEAA96}" srcOrd="0" destOrd="0" presId="urn:microsoft.com/office/officeart/2005/8/layout/process1"/>
    <dgm:cxn modelId="{AF41B675-61E6-4A28-A937-58DEDC1E6AD1}" type="presOf" srcId="{524C9479-6F02-4DC1-A56F-23F7BE4AD6BC}" destId="{B7643626-218F-4229-BC31-1A0A9AD8DE3E}" srcOrd="0" destOrd="0" presId="urn:microsoft.com/office/officeart/2005/8/layout/process1"/>
    <dgm:cxn modelId="{D43378AF-8CC8-4961-BE27-AFE91063C3BE}" type="presOf" srcId="{8FCD9B31-9D1E-40D6-8562-F18E7E30574F}" destId="{24289F75-299E-4F8A-96DB-2F2C5606D888}" srcOrd="0" destOrd="0" presId="urn:microsoft.com/office/officeart/2005/8/layout/process1"/>
    <dgm:cxn modelId="{8E5C4022-DD4F-4D72-8F81-7D4AB937E309}" type="presOf" srcId="{A85EF47B-FF9A-4D6A-A038-9B18C62F22E9}" destId="{6E669713-559F-44AE-B6DA-C166BBCEABC4}" srcOrd="1" destOrd="0" presId="urn:microsoft.com/office/officeart/2005/8/layout/process1"/>
    <dgm:cxn modelId="{5DB3DFAB-B878-4BC3-B24E-6BE178FDB3BE}" type="presParOf" srcId="{5E945219-D61A-4418-B0CB-915B5ECEAA96}" destId="{24289F75-299E-4F8A-96DB-2F2C5606D888}" srcOrd="0" destOrd="0" presId="urn:microsoft.com/office/officeart/2005/8/layout/process1"/>
    <dgm:cxn modelId="{9DA95AA4-9CA0-4B0F-93CF-2339FEBB8D6D}" type="presParOf" srcId="{5E945219-D61A-4418-B0CB-915B5ECEAA96}" destId="{EF6BBEB4-AE63-42AE-9F8D-D307B986B790}" srcOrd="1" destOrd="0" presId="urn:microsoft.com/office/officeart/2005/8/layout/process1"/>
    <dgm:cxn modelId="{11CE9258-2F5E-4263-BC0D-0482B935EE48}" type="presParOf" srcId="{EF6BBEB4-AE63-42AE-9F8D-D307B986B790}" destId="{6E669713-559F-44AE-B6DA-C166BBCEABC4}" srcOrd="0" destOrd="0" presId="urn:microsoft.com/office/officeart/2005/8/layout/process1"/>
    <dgm:cxn modelId="{0F07F190-0F23-4396-9889-EFDF8B4F0B30}" type="presParOf" srcId="{5E945219-D61A-4418-B0CB-915B5ECEAA96}" destId="{B7643626-218F-4229-BC31-1A0A9AD8DE3E}" srcOrd="2" destOrd="0" presId="urn:microsoft.com/office/officeart/2005/8/layout/process1"/>
    <dgm:cxn modelId="{CA3DE19A-E62A-488C-8889-855CA7CD8A0B}" type="presParOf" srcId="{5E945219-D61A-4418-B0CB-915B5ECEAA96}" destId="{308A24CA-26BF-47E9-9D65-89B1393DB9A2}" srcOrd="3" destOrd="0" presId="urn:microsoft.com/office/officeart/2005/8/layout/process1"/>
    <dgm:cxn modelId="{B14B316D-C249-492C-B11A-1292E8EAECA4}" type="presParOf" srcId="{308A24CA-26BF-47E9-9D65-89B1393DB9A2}" destId="{65681D0E-8CA9-4C39-B634-CC91EEC5EE3D}" srcOrd="0" destOrd="0" presId="urn:microsoft.com/office/officeart/2005/8/layout/process1"/>
    <dgm:cxn modelId="{E0D62C5C-B871-48BF-B02F-AD7AF6046E2A}" type="presParOf" srcId="{5E945219-D61A-4418-B0CB-915B5ECEAA96}" destId="{4A57FD17-75A5-414F-9AED-59A63E4E64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D7EDF-44D7-49ED-B945-939912A515B8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</dgm:pt>
    <dgm:pt modelId="{8FCD9B31-9D1E-40D6-8562-F18E7E30574F}">
      <dgm:prSet phldrT="[Text]"/>
      <dgm:spPr/>
      <dgm:t>
        <a:bodyPr/>
        <a:lstStyle/>
        <a:p>
          <a:r>
            <a:rPr lang="th-TH" dirty="0" smtClean="0"/>
            <a:t>โปรแกรมต้นฉบับ</a:t>
          </a:r>
          <a:endParaRPr lang="th-TH" dirty="0"/>
        </a:p>
      </dgm:t>
    </dgm:pt>
    <dgm:pt modelId="{12519CD1-C553-48D0-BC0D-B21EB0161CDC}" type="parTrans" cxnId="{3C904E4C-2FA9-405B-9C19-D5F3BB818A09}">
      <dgm:prSet/>
      <dgm:spPr/>
      <dgm:t>
        <a:bodyPr/>
        <a:lstStyle/>
        <a:p>
          <a:endParaRPr lang="th-TH"/>
        </a:p>
      </dgm:t>
    </dgm:pt>
    <dgm:pt modelId="{A85EF47B-FF9A-4D6A-A038-9B18C62F22E9}" type="sibTrans" cxnId="{3C904E4C-2FA9-405B-9C19-D5F3BB818A09}">
      <dgm:prSet/>
      <dgm:spPr/>
      <dgm:t>
        <a:bodyPr/>
        <a:lstStyle/>
        <a:p>
          <a:endParaRPr lang="th-TH"/>
        </a:p>
      </dgm:t>
    </dgm:pt>
    <dgm:pt modelId="{524C9479-6F02-4DC1-A56F-23F7BE4AD6BC}">
      <dgm:prSet phldrT="[Text]"/>
      <dgm:spPr/>
      <dgm:t>
        <a:bodyPr/>
        <a:lstStyle/>
        <a:p>
          <a:r>
            <a:rPr lang="en-US" dirty="0" smtClean="0"/>
            <a:t>Compiler</a:t>
          </a:r>
        </a:p>
        <a:p>
          <a:r>
            <a:rPr lang="en-US" dirty="0" smtClean="0"/>
            <a:t>(</a:t>
          </a:r>
          <a:r>
            <a:rPr lang="th-TH" dirty="0" smtClean="0"/>
            <a:t>แปลทั้งโปรแกรม</a:t>
          </a:r>
          <a:r>
            <a:rPr lang="en-US" dirty="0" smtClean="0"/>
            <a:t>)</a:t>
          </a:r>
          <a:endParaRPr lang="th-TH" dirty="0"/>
        </a:p>
      </dgm:t>
    </dgm:pt>
    <dgm:pt modelId="{8938F8E5-0371-461D-87F0-AAE638732DBF}" type="parTrans" cxnId="{979AC032-7750-4163-A5A2-5A13C3BA1CFF}">
      <dgm:prSet/>
      <dgm:spPr/>
      <dgm:t>
        <a:bodyPr/>
        <a:lstStyle/>
        <a:p>
          <a:endParaRPr lang="th-TH"/>
        </a:p>
      </dgm:t>
    </dgm:pt>
    <dgm:pt modelId="{48BE0926-D40D-43D2-B1E8-9DE41DC8D898}" type="sibTrans" cxnId="{979AC032-7750-4163-A5A2-5A13C3BA1CFF}">
      <dgm:prSet/>
      <dgm:spPr/>
      <dgm:t>
        <a:bodyPr/>
        <a:lstStyle/>
        <a:p>
          <a:endParaRPr lang="th-TH"/>
        </a:p>
      </dgm:t>
    </dgm:pt>
    <dgm:pt modelId="{B29861C3-20C6-4A31-B5FC-F0A9EFFEEA16}">
      <dgm:prSet phldrT="[Text]"/>
      <dgm:spPr/>
      <dgm:t>
        <a:bodyPr/>
        <a:lstStyle/>
        <a:p>
          <a:r>
            <a:rPr lang="th-TH" dirty="0" smtClean="0"/>
            <a:t>รหัสภาษาเครื่อง</a:t>
          </a:r>
          <a:endParaRPr lang="th-TH" dirty="0"/>
        </a:p>
      </dgm:t>
    </dgm:pt>
    <dgm:pt modelId="{A855BD36-E1A3-4243-9663-09A99433C9F8}" type="parTrans" cxnId="{20D30145-E19C-4E1F-8D23-A9AF824E2CD2}">
      <dgm:prSet/>
      <dgm:spPr/>
      <dgm:t>
        <a:bodyPr/>
        <a:lstStyle/>
        <a:p>
          <a:endParaRPr lang="th-TH"/>
        </a:p>
      </dgm:t>
    </dgm:pt>
    <dgm:pt modelId="{A9B63596-6235-4CA7-A227-2AAECE6995F0}" type="sibTrans" cxnId="{20D30145-E19C-4E1F-8D23-A9AF824E2CD2}">
      <dgm:prSet/>
      <dgm:spPr/>
      <dgm:t>
        <a:bodyPr/>
        <a:lstStyle/>
        <a:p>
          <a:endParaRPr lang="th-TH"/>
        </a:p>
      </dgm:t>
    </dgm:pt>
    <dgm:pt modelId="{5E945219-D61A-4418-B0CB-915B5ECEAA96}" type="pres">
      <dgm:prSet presAssocID="{B35D7EDF-44D7-49ED-B945-939912A515B8}" presName="Name0" presStyleCnt="0">
        <dgm:presLayoutVars>
          <dgm:dir/>
          <dgm:resizeHandles val="exact"/>
        </dgm:presLayoutVars>
      </dgm:prSet>
      <dgm:spPr/>
    </dgm:pt>
    <dgm:pt modelId="{24289F75-299E-4F8A-96DB-2F2C5606D888}" type="pres">
      <dgm:prSet presAssocID="{8FCD9B31-9D1E-40D6-8562-F18E7E3057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6BBEB4-AE63-42AE-9F8D-D307B986B790}" type="pres">
      <dgm:prSet presAssocID="{A85EF47B-FF9A-4D6A-A038-9B18C62F22E9}" presName="sibTrans" presStyleLbl="sibTrans2D1" presStyleIdx="0" presStyleCnt="2"/>
      <dgm:spPr/>
      <dgm:t>
        <a:bodyPr/>
        <a:lstStyle/>
        <a:p>
          <a:endParaRPr lang="th-TH"/>
        </a:p>
      </dgm:t>
    </dgm:pt>
    <dgm:pt modelId="{6E669713-559F-44AE-B6DA-C166BBCEABC4}" type="pres">
      <dgm:prSet presAssocID="{A85EF47B-FF9A-4D6A-A038-9B18C62F22E9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B7643626-218F-4229-BC31-1A0A9AD8DE3E}" type="pres">
      <dgm:prSet presAssocID="{524C9479-6F02-4DC1-A56F-23F7BE4AD6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8A24CA-26BF-47E9-9D65-89B1393DB9A2}" type="pres">
      <dgm:prSet presAssocID="{48BE0926-D40D-43D2-B1E8-9DE41DC8D898}" presName="sibTrans" presStyleLbl="sibTrans2D1" presStyleIdx="1" presStyleCnt="2"/>
      <dgm:spPr/>
      <dgm:t>
        <a:bodyPr/>
        <a:lstStyle/>
        <a:p>
          <a:endParaRPr lang="th-TH"/>
        </a:p>
      </dgm:t>
    </dgm:pt>
    <dgm:pt modelId="{65681D0E-8CA9-4C39-B634-CC91EEC5EE3D}" type="pres">
      <dgm:prSet presAssocID="{48BE0926-D40D-43D2-B1E8-9DE41DC8D898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4A57FD17-75A5-414F-9AED-59A63E4E646E}" type="pres">
      <dgm:prSet presAssocID="{B29861C3-20C6-4A31-B5FC-F0A9EFFEEA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533861-E4D0-4E75-8002-A3CB53B14715}" type="presOf" srcId="{524C9479-6F02-4DC1-A56F-23F7BE4AD6BC}" destId="{B7643626-218F-4229-BC31-1A0A9AD8DE3E}" srcOrd="0" destOrd="0" presId="urn:microsoft.com/office/officeart/2005/8/layout/process1"/>
    <dgm:cxn modelId="{2168CC84-FBD2-4997-977F-EFC17370E4A4}" type="presOf" srcId="{8FCD9B31-9D1E-40D6-8562-F18E7E30574F}" destId="{24289F75-299E-4F8A-96DB-2F2C5606D888}" srcOrd="0" destOrd="0" presId="urn:microsoft.com/office/officeart/2005/8/layout/process1"/>
    <dgm:cxn modelId="{20D30145-E19C-4E1F-8D23-A9AF824E2CD2}" srcId="{B35D7EDF-44D7-49ED-B945-939912A515B8}" destId="{B29861C3-20C6-4A31-B5FC-F0A9EFFEEA16}" srcOrd="2" destOrd="0" parTransId="{A855BD36-E1A3-4243-9663-09A99433C9F8}" sibTransId="{A9B63596-6235-4CA7-A227-2AAECE6995F0}"/>
    <dgm:cxn modelId="{5E9EFDFD-4EFF-43E5-AF28-17BD6784DAFF}" type="presOf" srcId="{A85EF47B-FF9A-4D6A-A038-9B18C62F22E9}" destId="{6E669713-559F-44AE-B6DA-C166BBCEABC4}" srcOrd="1" destOrd="0" presId="urn:microsoft.com/office/officeart/2005/8/layout/process1"/>
    <dgm:cxn modelId="{F7848890-15A6-42B4-9B0E-C72CA8977568}" type="presOf" srcId="{48BE0926-D40D-43D2-B1E8-9DE41DC8D898}" destId="{308A24CA-26BF-47E9-9D65-89B1393DB9A2}" srcOrd="0" destOrd="0" presId="urn:microsoft.com/office/officeart/2005/8/layout/process1"/>
    <dgm:cxn modelId="{960D9CE5-B0F4-4056-8ABE-BF5F8C0F9604}" type="presOf" srcId="{B29861C3-20C6-4A31-B5FC-F0A9EFFEEA16}" destId="{4A57FD17-75A5-414F-9AED-59A63E4E646E}" srcOrd="0" destOrd="0" presId="urn:microsoft.com/office/officeart/2005/8/layout/process1"/>
    <dgm:cxn modelId="{3C904E4C-2FA9-405B-9C19-D5F3BB818A09}" srcId="{B35D7EDF-44D7-49ED-B945-939912A515B8}" destId="{8FCD9B31-9D1E-40D6-8562-F18E7E30574F}" srcOrd="0" destOrd="0" parTransId="{12519CD1-C553-48D0-BC0D-B21EB0161CDC}" sibTransId="{A85EF47B-FF9A-4D6A-A038-9B18C62F22E9}"/>
    <dgm:cxn modelId="{3717AEC6-C269-4D97-954C-BC725733746F}" type="presOf" srcId="{A85EF47B-FF9A-4D6A-A038-9B18C62F22E9}" destId="{EF6BBEB4-AE63-42AE-9F8D-D307B986B790}" srcOrd="0" destOrd="0" presId="urn:microsoft.com/office/officeart/2005/8/layout/process1"/>
    <dgm:cxn modelId="{3C78DDF6-345F-4FCF-B82C-41F3B93C5ECE}" type="presOf" srcId="{48BE0926-D40D-43D2-B1E8-9DE41DC8D898}" destId="{65681D0E-8CA9-4C39-B634-CC91EEC5EE3D}" srcOrd="1" destOrd="0" presId="urn:microsoft.com/office/officeart/2005/8/layout/process1"/>
    <dgm:cxn modelId="{979AC032-7750-4163-A5A2-5A13C3BA1CFF}" srcId="{B35D7EDF-44D7-49ED-B945-939912A515B8}" destId="{524C9479-6F02-4DC1-A56F-23F7BE4AD6BC}" srcOrd="1" destOrd="0" parTransId="{8938F8E5-0371-461D-87F0-AAE638732DBF}" sibTransId="{48BE0926-D40D-43D2-B1E8-9DE41DC8D898}"/>
    <dgm:cxn modelId="{6EDB4BEE-3AE0-4D19-B1C8-191075E7F06E}" type="presOf" srcId="{B35D7EDF-44D7-49ED-B945-939912A515B8}" destId="{5E945219-D61A-4418-B0CB-915B5ECEAA96}" srcOrd="0" destOrd="0" presId="urn:microsoft.com/office/officeart/2005/8/layout/process1"/>
    <dgm:cxn modelId="{2B3C6E3B-AFC5-4CDE-9147-996D13971B99}" type="presParOf" srcId="{5E945219-D61A-4418-B0CB-915B5ECEAA96}" destId="{24289F75-299E-4F8A-96DB-2F2C5606D888}" srcOrd="0" destOrd="0" presId="urn:microsoft.com/office/officeart/2005/8/layout/process1"/>
    <dgm:cxn modelId="{085D1FE6-8E34-421D-BBA7-ADFDC14A417B}" type="presParOf" srcId="{5E945219-D61A-4418-B0CB-915B5ECEAA96}" destId="{EF6BBEB4-AE63-42AE-9F8D-D307B986B790}" srcOrd="1" destOrd="0" presId="urn:microsoft.com/office/officeart/2005/8/layout/process1"/>
    <dgm:cxn modelId="{29A17D67-4120-4959-A09D-27C4F2DC649B}" type="presParOf" srcId="{EF6BBEB4-AE63-42AE-9F8D-D307B986B790}" destId="{6E669713-559F-44AE-B6DA-C166BBCEABC4}" srcOrd="0" destOrd="0" presId="urn:microsoft.com/office/officeart/2005/8/layout/process1"/>
    <dgm:cxn modelId="{C41AD2C6-258C-40DF-B9FF-67D948289CDF}" type="presParOf" srcId="{5E945219-D61A-4418-B0CB-915B5ECEAA96}" destId="{B7643626-218F-4229-BC31-1A0A9AD8DE3E}" srcOrd="2" destOrd="0" presId="urn:microsoft.com/office/officeart/2005/8/layout/process1"/>
    <dgm:cxn modelId="{9AD5DC39-ADDF-43E7-B628-6CB63B1ED388}" type="presParOf" srcId="{5E945219-D61A-4418-B0CB-915B5ECEAA96}" destId="{308A24CA-26BF-47E9-9D65-89B1393DB9A2}" srcOrd="3" destOrd="0" presId="urn:microsoft.com/office/officeart/2005/8/layout/process1"/>
    <dgm:cxn modelId="{00C476DF-6754-4969-80EF-126B8489F079}" type="presParOf" srcId="{308A24CA-26BF-47E9-9D65-89B1393DB9A2}" destId="{65681D0E-8CA9-4C39-B634-CC91EEC5EE3D}" srcOrd="0" destOrd="0" presId="urn:microsoft.com/office/officeart/2005/8/layout/process1"/>
    <dgm:cxn modelId="{FC6F78B8-2DCE-4EF4-8BE9-28123B233C54}" type="presParOf" srcId="{5E945219-D61A-4418-B0CB-915B5ECEAA96}" destId="{4A57FD17-75A5-414F-9AED-59A63E4E64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A4669-76B0-4F1E-B883-8F9D18402F7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7FEDA84-A163-4BA3-BA63-A60E68D51207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1) 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กำหนดและวิเคราะห์ปัญหา</a:t>
          </a:r>
          <a:endParaRPr lang="th-TH" sz="4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A0CE50-94AF-4050-86DA-267FDFF94BB7}" type="parTrans" cxnId="{3E8A5543-66BB-41AB-A68A-7AF03A0A7B68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0097B5A-022B-472C-A5AA-050C33A9B0A6}" type="sibTrans" cxnId="{3E8A5543-66BB-41AB-A68A-7AF03A0A7B68}">
      <dgm:prSet custT="1"/>
      <dgm:spPr/>
      <dgm:t>
        <a:bodyPr/>
        <a:lstStyle/>
        <a:p>
          <a:endParaRPr lang="th-TH" sz="2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A51C804-13E9-4AF0-8897-7E1042B0C298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4) 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ทดสอบและแก้ไขโปรแกรม</a:t>
          </a:r>
          <a:endParaRPr lang="th-TH" sz="4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182FC5-74B2-4AEA-AE13-E2604977F974}" type="parTrans" cxnId="{45FF2054-2F1B-487A-B2C8-B7D43DF71B11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83D34C4-6A39-4E50-A3BF-85965A86B347}" type="sibTrans" cxnId="{45FF2054-2F1B-487A-B2C8-B7D43DF71B11}">
      <dgm:prSet custT="1"/>
      <dgm:spPr/>
      <dgm:t>
        <a:bodyPr/>
        <a:lstStyle/>
        <a:p>
          <a:endParaRPr lang="th-TH" sz="2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393C46-5C35-423A-B95D-EC9A6A6C1DBC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5) 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ทำเอกสารและบำรุงรักษาโปรแกรม</a:t>
          </a:r>
          <a:endParaRPr lang="th-TH" sz="4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9C2D9BC-4C5B-4018-9FE1-51DD89179B38}" type="parTrans" cxnId="{BD19408D-5209-4A4C-B44E-94648665F98D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5B2C16-2093-4F15-BF5B-FCE3406A887E}" type="sibTrans" cxnId="{BD19408D-5209-4A4C-B44E-94648665F98D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7FA387F-C3B6-4AC6-881D-FEE0092025EC}">
      <dgm:prSet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2) 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เขียนผังงาน</a:t>
          </a:r>
          <a:r>
            <a:rPr lang="th-TH" sz="40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หรือซู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โดโค้ด</a:t>
          </a:r>
          <a:endParaRPr lang="th-TH" sz="4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2DA03A-A62B-4B8C-A642-92413097F72C}" type="parTrans" cxnId="{129610D3-873B-4E76-9E05-3373B9A9B00E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381057-A947-4B9C-8385-C67432DBCC80}" type="sibTrans" cxnId="{129610D3-873B-4E76-9E05-3373B9A9B00E}">
      <dgm:prSet custT="1"/>
      <dgm:spPr/>
      <dgm:t>
        <a:bodyPr/>
        <a:lstStyle/>
        <a:p>
          <a:endParaRPr lang="th-TH" sz="2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02DF5DF-9CCC-48A8-BE44-6EA92164F26A}">
      <dgm:prSet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3) </a:t>
          </a:r>
          <a:r>
            <a:rPr lang="th-TH" sz="4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เขียนโปรแกรม</a:t>
          </a:r>
          <a:endParaRPr lang="th-TH" sz="4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227C19-38A2-48E7-B00A-A154590CF995}" type="parTrans" cxnId="{771CC996-A227-4AF1-8A49-6C05B77EDF30}">
      <dgm:prSet/>
      <dgm:spPr/>
      <dgm:t>
        <a:bodyPr/>
        <a:lstStyle/>
        <a:p>
          <a:endParaRPr lang="th-TH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D91CD5-A097-495C-98A8-450CF3734CD2}" type="sibTrans" cxnId="{771CC996-A227-4AF1-8A49-6C05B77EDF30}">
      <dgm:prSet custT="1"/>
      <dgm:spPr/>
      <dgm:t>
        <a:bodyPr/>
        <a:lstStyle/>
        <a:p>
          <a:endParaRPr lang="th-TH" sz="2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64793A9-B225-47F5-9113-1B8C63FE46D1}" type="pres">
      <dgm:prSet presAssocID="{537A4669-76B0-4F1E-B883-8F9D18402F7A}" presName="outerComposite" presStyleCnt="0">
        <dgm:presLayoutVars>
          <dgm:chMax val="5"/>
          <dgm:dir/>
          <dgm:resizeHandles val="exact"/>
        </dgm:presLayoutVars>
      </dgm:prSet>
      <dgm:spPr/>
    </dgm:pt>
    <dgm:pt modelId="{9FECC91D-9086-43ED-9E4C-F44BA2CAD3FD}" type="pres">
      <dgm:prSet presAssocID="{537A4669-76B0-4F1E-B883-8F9D18402F7A}" presName="dummyMaxCanvas" presStyleCnt="0">
        <dgm:presLayoutVars/>
      </dgm:prSet>
      <dgm:spPr/>
    </dgm:pt>
    <dgm:pt modelId="{4FF81C56-D842-43CE-92AE-8234FBC790CD}" type="pres">
      <dgm:prSet presAssocID="{537A4669-76B0-4F1E-B883-8F9D18402F7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E72BF4-9DC5-46BA-89BC-7F0381D2885A}" type="pres">
      <dgm:prSet presAssocID="{537A4669-76B0-4F1E-B883-8F9D18402F7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68334C-A837-4CF1-81C4-B2E4A7B800B7}" type="pres">
      <dgm:prSet presAssocID="{537A4669-76B0-4F1E-B883-8F9D18402F7A}" presName="FiveNodes_3" presStyleLbl="node1" presStyleIdx="2" presStyleCnt="5">
        <dgm:presLayoutVars>
          <dgm:bulletEnabled val="1"/>
        </dgm:presLayoutVars>
      </dgm:prSet>
      <dgm:spPr/>
    </dgm:pt>
    <dgm:pt modelId="{642B37CF-0EF2-443C-A82F-6EB1B476816D}" type="pres">
      <dgm:prSet presAssocID="{537A4669-76B0-4F1E-B883-8F9D18402F7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177B84-C3FF-4ED4-8F5E-AE0114F03059}" type="pres">
      <dgm:prSet presAssocID="{537A4669-76B0-4F1E-B883-8F9D18402F7A}" presName="FiveNodes_5" presStyleLbl="node1" presStyleIdx="4" presStyleCnt="5">
        <dgm:presLayoutVars>
          <dgm:bulletEnabled val="1"/>
        </dgm:presLayoutVars>
      </dgm:prSet>
      <dgm:spPr/>
    </dgm:pt>
    <dgm:pt modelId="{A074C465-DE1C-46B9-9F02-B58CBEB454A1}" type="pres">
      <dgm:prSet presAssocID="{537A4669-76B0-4F1E-B883-8F9D18402F7A}" presName="FiveConn_1-2" presStyleLbl="fgAccFollowNode1" presStyleIdx="0" presStyleCnt="4">
        <dgm:presLayoutVars>
          <dgm:bulletEnabled val="1"/>
        </dgm:presLayoutVars>
      </dgm:prSet>
      <dgm:spPr/>
    </dgm:pt>
    <dgm:pt modelId="{CE619A22-2740-4989-B77B-1A2E41260E8E}" type="pres">
      <dgm:prSet presAssocID="{537A4669-76B0-4F1E-B883-8F9D18402F7A}" presName="FiveConn_2-3" presStyleLbl="fgAccFollowNode1" presStyleIdx="1" presStyleCnt="4">
        <dgm:presLayoutVars>
          <dgm:bulletEnabled val="1"/>
        </dgm:presLayoutVars>
      </dgm:prSet>
      <dgm:spPr/>
    </dgm:pt>
    <dgm:pt modelId="{03BF4A1C-23DA-4816-BF84-0BB6DD5EAE28}" type="pres">
      <dgm:prSet presAssocID="{537A4669-76B0-4F1E-B883-8F9D18402F7A}" presName="FiveConn_3-4" presStyleLbl="fgAccFollowNode1" presStyleIdx="2" presStyleCnt="4">
        <dgm:presLayoutVars>
          <dgm:bulletEnabled val="1"/>
        </dgm:presLayoutVars>
      </dgm:prSet>
      <dgm:spPr/>
    </dgm:pt>
    <dgm:pt modelId="{CDDCDCD5-0985-4B0E-88EB-99C678D9DBA9}" type="pres">
      <dgm:prSet presAssocID="{537A4669-76B0-4F1E-B883-8F9D18402F7A}" presName="FiveConn_4-5" presStyleLbl="fgAccFollowNode1" presStyleIdx="3" presStyleCnt="4">
        <dgm:presLayoutVars>
          <dgm:bulletEnabled val="1"/>
        </dgm:presLayoutVars>
      </dgm:prSet>
      <dgm:spPr/>
    </dgm:pt>
    <dgm:pt modelId="{2EFD68D8-64E5-4006-ACA6-8A48E58FEC63}" type="pres">
      <dgm:prSet presAssocID="{537A4669-76B0-4F1E-B883-8F9D18402F7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A1C999-CACF-4A79-9A87-349EEF64DDCF}" type="pres">
      <dgm:prSet presAssocID="{537A4669-76B0-4F1E-B883-8F9D18402F7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EFE8CF-06DE-4436-9F95-7C5A34701C63}" type="pres">
      <dgm:prSet presAssocID="{537A4669-76B0-4F1E-B883-8F9D18402F7A}" presName="FiveNodes_3_text" presStyleLbl="node1" presStyleIdx="4" presStyleCnt="5">
        <dgm:presLayoutVars>
          <dgm:bulletEnabled val="1"/>
        </dgm:presLayoutVars>
      </dgm:prSet>
      <dgm:spPr/>
    </dgm:pt>
    <dgm:pt modelId="{47BBC24D-B9F1-41E5-8B81-D1325B30DB53}" type="pres">
      <dgm:prSet presAssocID="{537A4669-76B0-4F1E-B883-8F9D18402F7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2C86E9-879D-4E88-A00E-09854B3472D4}" type="pres">
      <dgm:prSet presAssocID="{537A4669-76B0-4F1E-B883-8F9D18402F7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FF2054-2F1B-487A-B2C8-B7D43DF71B11}" srcId="{537A4669-76B0-4F1E-B883-8F9D18402F7A}" destId="{0A51C804-13E9-4AF0-8897-7E1042B0C298}" srcOrd="3" destOrd="0" parTransId="{F5182FC5-74B2-4AEA-AE13-E2604977F974}" sibTransId="{183D34C4-6A39-4E50-A3BF-85965A86B347}"/>
    <dgm:cxn modelId="{01D2EE09-C5AB-4A7E-AABF-B482AE95767A}" type="presOf" srcId="{7E381057-A947-4B9C-8385-C67432DBCC80}" destId="{CE619A22-2740-4989-B77B-1A2E41260E8E}" srcOrd="0" destOrd="0" presId="urn:microsoft.com/office/officeart/2005/8/layout/vProcess5"/>
    <dgm:cxn modelId="{FD067341-4EE1-48C3-B0E0-F87E3070D72A}" type="presOf" srcId="{0A51C804-13E9-4AF0-8897-7E1042B0C298}" destId="{47BBC24D-B9F1-41E5-8B81-D1325B30DB53}" srcOrd="1" destOrd="0" presId="urn:microsoft.com/office/officeart/2005/8/layout/vProcess5"/>
    <dgm:cxn modelId="{9C22688D-C932-47E2-B439-5E848A0870B6}" type="presOf" srcId="{F0097B5A-022B-472C-A5AA-050C33A9B0A6}" destId="{A074C465-DE1C-46B9-9F02-B58CBEB454A1}" srcOrd="0" destOrd="0" presId="urn:microsoft.com/office/officeart/2005/8/layout/vProcess5"/>
    <dgm:cxn modelId="{255CA8BC-B3CA-4DA4-A24D-1D38038F5BB1}" type="presOf" srcId="{87FA387F-C3B6-4AC6-881D-FEE0092025EC}" destId="{A1E72BF4-9DC5-46BA-89BC-7F0381D2885A}" srcOrd="0" destOrd="0" presId="urn:microsoft.com/office/officeart/2005/8/layout/vProcess5"/>
    <dgm:cxn modelId="{EE52F011-83F3-4B68-95F4-DA7A06161729}" type="presOf" srcId="{65393C46-5C35-423A-B95D-EC9A6A6C1DBC}" destId="{7B177B84-C3FF-4ED4-8F5E-AE0114F03059}" srcOrd="0" destOrd="0" presId="urn:microsoft.com/office/officeart/2005/8/layout/vProcess5"/>
    <dgm:cxn modelId="{771CC996-A227-4AF1-8A49-6C05B77EDF30}" srcId="{537A4669-76B0-4F1E-B883-8F9D18402F7A}" destId="{202DF5DF-9CCC-48A8-BE44-6EA92164F26A}" srcOrd="2" destOrd="0" parTransId="{29227C19-38A2-48E7-B00A-A154590CF995}" sibTransId="{2DD91CD5-A097-495C-98A8-450CF3734CD2}"/>
    <dgm:cxn modelId="{3E8A5543-66BB-41AB-A68A-7AF03A0A7B68}" srcId="{537A4669-76B0-4F1E-B883-8F9D18402F7A}" destId="{47FEDA84-A163-4BA3-BA63-A60E68D51207}" srcOrd="0" destOrd="0" parTransId="{70A0CE50-94AF-4050-86DA-267FDFF94BB7}" sibTransId="{F0097B5A-022B-472C-A5AA-050C33A9B0A6}"/>
    <dgm:cxn modelId="{AF664475-AC70-4D7B-8D6E-D0DAD0310C20}" type="presOf" srcId="{65393C46-5C35-423A-B95D-EC9A6A6C1DBC}" destId="{402C86E9-879D-4E88-A00E-09854B3472D4}" srcOrd="1" destOrd="0" presId="urn:microsoft.com/office/officeart/2005/8/layout/vProcess5"/>
    <dgm:cxn modelId="{91BF300E-4783-4B23-A393-467D39C39DF1}" type="presOf" srcId="{202DF5DF-9CCC-48A8-BE44-6EA92164F26A}" destId="{BC68334C-A837-4CF1-81C4-B2E4A7B800B7}" srcOrd="0" destOrd="0" presId="urn:microsoft.com/office/officeart/2005/8/layout/vProcess5"/>
    <dgm:cxn modelId="{129610D3-873B-4E76-9E05-3373B9A9B00E}" srcId="{537A4669-76B0-4F1E-B883-8F9D18402F7A}" destId="{87FA387F-C3B6-4AC6-881D-FEE0092025EC}" srcOrd="1" destOrd="0" parTransId="{592DA03A-A62B-4B8C-A642-92413097F72C}" sibTransId="{7E381057-A947-4B9C-8385-C67432DBCC80}"/>
    <dgm:cxn modelId="{9A402388-D497-4736-ABA4-40EF44A21C61}" type="presOf" srcId="{0A51C804-13E9-4AF0-8897-7E1042B0C298}" destId="{642B37CF-0EF2-443C-A82F-6EB1B476816D}" srcOrd="0" destOrd="0" presId="urn:microsoft.com/office/officeart/2005/8/layout/vProcess5"/>
    <dgm:cxn modelId="{621E2058-CC86-42DF-BA88-4D8ADCB0E4C9}" type="presOf" srcId="{2DD91CD5-A097-495C-98A8-450CF3734CD2}" destId="{03BF4A1C-23DA-4816-BF84-0BB6DD5EAE28}" srcOrd="0" destOrd="0" presId="urn:microsoft.com/office/officeart/2005/8/layout/vProcess5"/>
    <dgm:cxn modelId="{024CDDA0-10C2-4DFC-B3E8-F849B43F876A}" type="presOf" srcId="{47FEDA84-A163-4BA3-BA63-A60E68D51207}" destId="{4FF81C56-D842-43CE-92AE-8234FBC790CD}" srcOrd="0" destOrd="0" presId="urn:microsoft.com/office/officeart/2005/8/layout/vProcess5"/>
    <dgm:cxn modelId="{9D32CA65-680C-4EA0-95ED-C0FE65847D07}" type="presOf" srcId="{183D34C4-6A39-4E50-A3BF-85965A86B347}" destId="{CDDCDCD5-0985-4B0E-88EB-99C678D9DBA9}" srcOrd="0" destOrd="0" presId="urn:microsoft.com/office/officeart/2005/8/layout/vProcess5"/>
    <dgm:cxn modelId="{0D89D639-1BD7-4A9E-9ABB-88451866AA76}" type="presOf" srcId="{202DF5DF-9CCC-48A8-BE44-6EA92164F26A}" destId="{B8EFE8CF-06DE-4436-9F95-7C5A34701C63}" srcOrd="1" destOrd="0" presId="urn:microsoft.com/office/officeart/2005/8/layout/vProcess5"/>
    <dgm:cxn modelId="{D99562B5-1E85-4A5E-9EA4-3B83EA98DCDF}" type="presOf" srcId="{537A4669-76B0-4F1E-B883-8F9D18402F7A}" destId="{864793A9-B225-47F5-9113-1B8C63FE46D1}" srcOrd="0" destOrd="0" presId="urn:microsoft.com/office/officeart/2005/8/layout/vProcess5"/>
    <dgm:cxn modelId="{BB911D16-9C7E-4D02-8FB1-D9A52696DCF7}" type="presOf" srcId="{47FEDA84-A163-4BA3-BA63-A60E68D51207}" destId="{2EFD68D8-64E5-4006-ACA6-8A48E58FEC63}" srcOrd="1" destOrd="0" presId="urn:microsoft.com/office/officeart/2005/8/layout/vProcess5"/>
    <dgm:cxn modelId="{BD19408D-5209-4A4C-B44E-94648665F98D}" srcId="{537A4669-76B0-4F1E-B883-8F9D18402F7A}" destId="{65393C46-5C35-423A-B95D-EC9A6A6C1DBC}" srcOrd="4" destOrd="0" parTransId="{99C2D9BC-4C5B-4018-9FE1-51DD89179B38}" sibTransId="{085B2C16-2093-4F15-BF5B-FCE3406A887E}"/>
    <dgm:cxn modelId="{68223AE9-FC36-4CC6-A346-85A11616E4A5}" type="presOf" srcId="{87FA387F-C3B6-4AC6-881D-FEE0092025EC}" destId="{9EA1C999-CACF-4A79-9A87-349EEF64DDCF}" srcOrd="1" destOrd="0" presId="urn:microsoft.com/office/officeart/2005/8/layout/vProcess5"/>
    <dgm:cxn modelId="{E83A3452-628F-4C8C-9E8F-35F2BC06AC76}" type="presParOf" srcId="{864793A9-B225-47F5-9113-1B8C63FE46D1}" destId="{9FECC91D-9086-43ED-9E4C-F44BA2CAD3FD}" srcOrd="0" destOrd="0" presId="urn:microsoft.com/office/officeart/2005/8/layout/vProcess5"/>
    <dgm:cxn modelId="{1974670E-2D3E-43E5-AA05-619E96E72287}" type="presParOf" srcId="{864793A9-B225-47F5-9113-1B8C63FE46D1}" destId="{4FF81C56-D842-43CE-92AE-8234FBC790CD}" srcOrd="1" destOrd="0" presId="urn:microsoft.com/office/officeart/2005/8/layout/vProcess5"/>
    <dgm:cxn modelId="{436DE6D4-6BDD-4BEC-B9CF-6BE221EFD2A6}" type="presParOf" srcId="{864793A9-B225-47F5-9113-1B8C63FE46D1}" destId="{A1E72BF4-9DC5-46BA-89BC-7F0381D2885A}" srcOrd="2" destOrd="0" presId="urn:microsoft.com/office/officeart/2005/8/layout/vProcess5"/>
    <dgm:cxn modelId="{4D5F41E0-B737-40E3-976C-E6529375DEE0}" type="presParOf" srcId="{864793A9-B225-47F5-9113-1B8C63FE46D1}" destId="{BC68334C-A837-4CF1-81C4-B2E4A7B800B7}" srcOrd="3" destOrd="0" presId="urn:microsoft.com/office/officeart/2005/8/layout/vProcess5"/>
    <dgm:cxn modelId="{E1EA977A-8D36-43B7-BF9B-A7CBCD302962}" type="presParOf" srcId="{864793A9-B225-47F5-9113-1B8C63FE46D1}" destId="{642B37CF-0EF2-443C-A82F-6EB1B476816D}" srcOrd="4" destOrd="0" presId="urn:microsoft.com/office/officeart/2005/8/layout/vProcess5"/>
    <dgm:cxn modelId="{446BFF0E-84B6-4ECA-813A-47CD2DEFB7F3}" type="presParOf" srcId="{864793A9-B225-47F5-9113-1B8C63FE46D1}" destId="{7B177B84-C3FF-4ED4-8F5E-AE0114F03059}" srcOrd="5" destOrd="0" presId="urn:microsoft.com/office/officeart/2005/8/layout/vProcess5"/>
    <dgm:cxn modelId="{F752EB4E-1A52-45F5-A3AD-7E255045C659}" type="presParOf" srcId="{864793A9-B225-47F5-9113-1B8C63FE46D1}" destId="{A074C465-DE1C-46B9-9F02-B58CBEB454A1}" srcOrd="6" destOrd="0" presId="urn:microsoft.com/office/officeart/2005/8/layout/vProcess5"/>
    <dgm:cxn modelId="{5D13C4F1-1961-4179-899D-56626CD64BFD}" type="presParOf" srcId="{864793A9-B225-47F5-9113-1B8C63FE46D1}" destId="{CE619A22-2740-4989-B77B-1A2E41260E8E}" srcOrd="7" destOrd="0" presId="urn:microsoft.com/office/officeart/2005/8/layout/vProcess5"/>
    <dgm:cxn modelId="{568E17B9-1A54-4D8B-A7EA-084A5BC8BB6E}" type="presParOf" srcId="{864793A9-B225-47F5-9113-1B8C63FE46D1}" destId="{03BF4A1C-23DA-4816-BF84-0BB6DD5EAE28}" srcOrd="8" destOrd="0" presId="urn:microsoft.com/office/officeart/2005/8/layout/vProcess5"/>
    <dgm:cxn modelId="{AD8D7A14-172F-4B2A-B340-98CE425C7C23}" type="presParOf" srcId="{864793A9-B225-47F5-9113-1B8C63FE46D1}" destId="{CDDCDCD5-0985-4B0E-88EB-99C678D9DBA9}" srcOrd="9" destOrd="0" presId="urn:microsoft.com/office/officeart/2005/8/layout/vProcess5"/>
    <dgm:cxn modelId="{2939499C-C18C-45C2-B218-0DD48D78CFD3}" type="presParOf" srcId="{864793A9-B225-47F5-9113-1B8C63FE46D1}" destId="{2EFD68D8-64E5-4006-ACA6-8A48E58FEC63}" srcOrd="10" destOrd="0" presId="urn:microsoft.com/office/officeart/2005/8/layout/vProcess5"/>
    <dgm:cxn modelId="{232595CA-1386-458C-804A-67A84FC648EE}" type="presParOf" srcId="{864793A9-B225-47F5-9113-1B8C63FE46D1}" destId="{9EA1C999-CACF-4A79-9A87-349EEF64DDCF}" srcOrd="11" destOrd="0" presId="urn:microsoft.com/office/officeart/2005/8/layout/vProcess5"/>
    <dgm:cxn modelId="{396CE16B-B607-40F2-B689-0D5DF02A335B}" type="presParOf" srcId="{864793A9-B225-47F5-9113-1B8C63FE46D1}" destId="{B8EFE8CF-06DE-4436-9F95-7C5A34701C63}" srcOrd="12" destOrd="0" presId="urn:microsoft.com/office/officeart/2005/8/layout/vProcess5"/>
    <dgm:cxn modelId="{447DB3CD-01D3-419D-AB50-255932DA6897}" type="presParOf" srcId="{864793A9-B225-47F5-9113-1B8C63FE46D1}" destId="{47BBC24D-B9F1-41E5-8B81-D1325B30DB53}" srcOrd="13" destOrd="0" presId="urn:microsoft.com/office/officeart/2005/8/layout/vProcess5"/>
    <dgm:cxn modelId="{142482E0-5348-4223-A721-041265691483}" type="presParOf" srcId="{864793A9-B225-47F5-9113-1B8C63FE46D1}" destId="{402C86E9-879D-4E88-A00E-09854B3472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117DE-1223-4990-81CA-133382DD5D10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65C952DF-DE51-4B48-9834-33B03997F5B0}">
      <dgm:prSet phldrT="[Text]"/>
      <dgm:spPr/>
      <dgm:t>
        <a:bodyPr/>
        <a:lstStyle/>
        <a:p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1</a:t>
          </a:r>
        </a:p>
        <a:p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2</a:t>
          </a:r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3</a:t>
          </a:r>
        </a:p>
      </dgm:t>
    </dgm:pt>
    <dgm:pt modelId="{FA4578ED-8A7D-4AE8-A2FA-408BF6D555B7}" type="parTrans" cxnId="{3420B2BD-BB56-4D21-83B6-38EE8957BA57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E8D5D20B-A463-4912-BF56-17D18A785FCB}" type="sibTrans" cxnId="{3420B2BD-BB56-4D21-83B6-38EE8957BA57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2CF2CEAC-8DEA-4A6C-BBF5-5101AE89464C}">
      <dgm:prSet phldrT="[Text]"/>
      <dgm:spPr/>
      <dgm:t>
        <a:bodyPr/>
        <a:lstStyle/>
        <a:p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นำตัวเลขทั้ง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3 </a:t>
          </a:r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ตัวมารวมกัน แล้วนำผลรวมหารด้วย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th-TH" dirty="0">
            <a:solidFill>
              <a:schemeClr val="bg2">
                <a:lumMod val="25000"/>
              </a:schemeClr>
            </a:solidFill>
          </a:endParaRPr>
        </a:p>
      </dgm:t>
    </dgm:pt>
    <dgm:pt modelId="{27A10086-11B1-4A28-ADE1-0A3C6C8394DC}" type="parTrans" cxnId="{6446AB42-8C73-4B71-A769-5CF0A3259BDD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EC99275D-C40C-443F-9082-5EFE9668F164}" type="sibTrans" cxnId="{6446AB42-8C73-4B71-A769-5CF0A3259BDD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374A6D99-A9E4-4FF3-B6FE-6D0E18AC02B0}">
      <dgm:prSet phldrT="[Text]"/>
      <dgm:spPr/>
      <dgm:t>
        <a:bodyPr/>
        <a:lstStyle/>
        <a:p>
          <a:r>
            <a:rPr lang="th-TH" dirty="0" smtClean="0">
              <a:solidFill>
                <a:schemeClr val="bg2">
                  <a:lumMod val="25000"/>
                </a:schemeClr>
              </a:solidFill>
            </a:rPr>
            <a:t>แสดงค่าเฉลี่ยเป็นทศนิยมสองตำแหน่ง</a:t>
          </a:r>
          <a:endParaRPr lang="th-TH" dirty="0">
            <a:solidFill>
              <a:schemeClr val="bg2">
                <a:lumMod val="25000"/>
              </a:schemeClr>
            </a:solidFill>
          </a:endParaRPr>
        </a:p>
      </dgm:t>
    </dgm:pt>
    <dgm:pt modelId="{A3780678-54FB-4F27-9F3C-DAF44F1A8CDB}" type="parTrans" cxnId="{5F1C9DDD-A0BE-480F-86C4-DD705F3330B1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43803537-D6DE-48CA-84B6-FAD101F76B8C}" type="sibTrans" cxnId="{5F1C9DDD-A0BE-480F-86C4-DD705F3330B1}">
      <dgm:prSet/>
      <dgm:spPr/>
      <dgm:t>
        <a:bodyPr/>
        <a:lstStyle/>
        <a:p>
          <a:endParaRPr lang="th-TH">
            <a:solidFill>
              <a:schemeClr val="bg2">
                <a:lumMod val="25000"/>
              </a:schemeClr>
            </a:solidFill>
          </a:endParaRPr>
        </a:p>
      </dgm:t>
    </dgm:pt>
    <dgm:pt modelId="{9C272EC5-2629-43FC-94CB-01F396051AF1}" type="pres">
      <dgm:prSet presAssocID="{E4B117DE-1223-4990-81CA-133382DD5D10}" presName="Name0" presStyleCnt="0">
        <dgm:presLayoutVars>
          <dgm:dir/>
          <dgm:resizeHandles val="exact"/>
        </dgm:presLayoutVars>
      </dgm:prSet>
      <dgm:spPr/>
    </dgm:pt>
    <dgm:pt modelId="{F1E60F21-F75C-4001-9B1F-0294040169A0}" type="pres">
      <dgm:prSet presAssocID="{65C952DF-DE51-4B48-9834-33B03997F5B0}" presName="node" presStyleLbl="node1" presStyleIdx="0" presStyleCnt="3" custScaleY="1943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FAB90C-2E50-49AF-93DA-E877573B6986}" type="pres">
      <dgm:prSet presAssocID="{E8D5D20B-A463-4912-BF56-17D18A785FCB}" presName="sibTrans" presStyleLbl="sibTrans2D1" presStyleIdx="0" presStyleCnt="2"/>
      <dgm:spPr/>
    </dgm:pt>
    <dgm:pt modelId="{312CC51B-6DB3-481F-8D43-28D3F7180D54}" type="pres">
      <dgm:prSet presAssocID="{E8D5D20B-A463-4912-BF56-17D18A785FCB}" presName="connectorText" presStyleLbl="sibTrans2D1" presStyleIdx="0" presStyleCnt="2"/>
      <dgm:spPr/>
    </dgm:pt>
    <dgm:pt modelId="{BDAD1628-EA03-400A-A926-B52B7F4F5154}" type="pres">
      <dgm:prSet presAssocID="{2CF2CEAC-8DEA-4A6C-BBF5-5101AE89464C}" presName="node" presStyleLbl="node1" presStyleIdx="1" presStyleCnt="3" custScaleY="1883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EDEEA8-B3A2-4003-A801-FE2262A45D56}" type="pres">
      <dgm:prSet presAssocID="{EC99275D-C40C-443F-9082-5EFE9668F164}" presName="sibTrans" presStyleLbl="sibTrans2D1" presStyleIdx="1" presStyleCnt="2"/>
      <dgm:spPr/>
    </dgm:pt>
    <dgm:pt modelId="{BDFC67CE-0E05-4432-BB94-8BE6832C5F0A}" type="pres">
      <dgm:prSet presAssocID="{EC99275D-C40C-443F-9082-5EFE9668F164}" presName="connectorText" presStyleLbl="sibTrans2D1" presStyleIdx="1" presStyleCnt="2"/>
      <dgm:spPr/>
    </dgm:pt>
    <dgm:pt modelId="{AF41CD76-937E-4D58-8B46-9CCAAE75C8B7}" type="pres">
      <dgm:prSet presAssocID="{374A6D99-A9E4-4FF3-B6FE-6D0E18AC02B0}" presName="node" presStyleLbl="node1" presStyleIdx="2" presStyleCnt="3" custScaleY="1903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420B2BD-BB56-4D21-83B6-38EE8957BA57}" srcId="{E4B117DE-1223-4990-81CA-133382DD5D10}" destId="{65C952DF-DE51-4B48-9834-33B03997F5B0}" srcOrd="0" destOrd="0" parTransId="{FA4578ED-8A7D-4AE8-A2FA-408BF6D555B7}" sibTransId="{E8D5D20B-A463-4912-BF56-17D18A785FCB}"/>
    <dgm:cxn modelId="{720D58EA-1CB2-4A35-B8A4-551A262DA6AC}" type="presOf" srcId="{E8D5D20B-A463-4912-BF56-17D18A785FCB}" destId="{312CC51B-6DB3-481F-8D43-28D3F7180D54}" srcOrd="1" destOrd="0" presId="urn:microsoft.com/office/officeart/2005/8/layout/process1"/>
    <dgm:cxn modelId="{D13C4676-5494-42D1-B5B7-0EF94FA2F32C}" type="presOf" srcId="{E8D5D20B-A463-4912-BF56-17D18A785FCB}" destId="{56FAB90C-2E50-49AF-93DA-E877573B6986}" srcOrd="0" destOrd="0" presId="urn:microsoft.com/office/officeart/2005/8/layout/process1"/>
    <dgm:cxn modelId="{3BEDDA92-C504-4534-AF86-97E9282BC2E0}" type="presOf" srcId="{EC99275D-C40C-443F-9082-5EFE9668F164}" destId="{BDFC67CE-0E05-4432-BB94-8BE6832C5F0A}" srcOrd="1" destOrd="0" presId="urn:microsoft.com/office/officeart/2005/8/layout/process1"/>
    <dgm:cxn modelId="{2AD77519-D25C-4791-B8D6-E37A5DAF0175}" type="presOf" srcId="{374A6D99-A9E4-4FF3-B6FE-6D0E18AC02B0}" destId="{AF41CD76-937E-4D58-8B46-9CCAAE75C8B7}" srcOrd="0" destOrd="0" presId="urn:microsoft.com/office/officeart/2005/8/layout/process1"/>
    <dgm:cxn modelId="{5F1C9DDD-A0BE-480F-86C4-DD705F3330B1}" srcId="{E4B117DE-1223-4990-81CA-133382DD5D10}" destId="{374A6D99-A9E4-4FF3-B6FE-6D0E18AC02B0}" srcOrd="2" destOrd="0" parTransId="{A3780678-54FB-4F27-9F3C-DAF44F1A8CDB}" sibTransId="{43803537-D6DE-48CA-84B6-FAD101F76B8C}"/>
    <dgm:cxn modelId="{33B8C299-D648-4DDA-8BA0-399C310E384E}" type="presOf" srcId="{EC99275D-C40C-443F-9082-5EFE9668F164}" destId="{6FEDEEA8-B3A2-4003-A801-FE2262A45D56}" srcOrd="0" destOrd="0" presId="urn:microsoft.com/office/officeart/2005/8/layout/process1"/>
    <dgm:cxn modelId="{6D6C8F74-133B-46C1-A628-8CD9CC4F3E6A}" type="presOf" srcId="{E4B117DE-1223-4990-81CA-133382DD5D10}" destId="{9C272EC5-2629-43FC-94CB-01F396051AF1}" srcOrd="0" destOrd="0" presId="urn:microsoft.com/office/officeart/2005/8/layout/process1"/>
    <dgm:cxn modelId="{6446AB42-8C73-4B71-A769-5CF0A3259BDD}" srcId="{E4B117DE-1223-4990-81CA-133382DD5D10}" destId="{2CF2CEAC-8DEA-4A6C-BBF5-5101AE89464C}" srcOrd="1" destOrd="0" parTransId="{27A10086-11B1-4A28-ADE1-0A3C6C8394DC}" sibTransId="{EC99275D-C40C-443F-9082-5EFE9668F164}"/>
    <dgm:cxn modelId="{B3807927-E5F2-4D9B-9F99-2D6825D1010B}" type="presOf" srcId="{65C952DF-DE51-4B48-9834-33B03997F5B0}" destId="{F1E60F21-F75C-4001-9B1F-0294040169A0}" srcOrd="0" destOrd="0" presId="urn:microsoft.com/office/officeart/2005/8/layout/process1"/>
    <dgm:cxn modelId="{AF0890A0-4546-434D-9960-349D865127C1}" type="presOf" srcId="{2CF2CEAC-8DEA-4A6C-BBF5-5101AE89464C}" destId="{BDAD1628-EA03-400A-A926-B52B7F4F5154}" srcOrd="0" destOrd="0" presId="urn:microsoft.com/office/officeart/2005/8/layout/process1"/>
    <dgm:cxn modelId="{1B4210C5-CB24-4891-B3C4-5025A4F793BC}" type="presParOf" srcId="{9C272EC5-2629-43FC-94CB-01F396051AF1}" destId="{F1E60F21-F75C-4001-9B1F-0294040169A0}" srcOrd="0" destOrd="0" presId="urn:microsoft.com/office/officeart/2005/8/layout/process1"/>
    <dgm:cxn modelId="{38FAFF35-6D1E-410C-9D98-38CBBD4A9576}" type="presParOf" srcId="{9C272EC5-2629-43FC-94CB-01F396051AF1}" destId="{56FAB90C-2E50-49AF-93DA-E877573B6986}" srcOrd="1" destOrd="0" presId="urn:microsoft.com/office/officeart/2005/8/layout/process1"/>
    <dgm:cxn modelId="{9AABA535-6BCD-4A61-B06C-8DA6F1F9E54D}" type="presParOf" srcId="{56FAB90C-2E50-49AF-93DA-E877573B6986}" destId="{312CC51B-6DB3-481F-8D43-28D3F7180D54}" srcOrd="0" destOrd="0" presId="urn:microsoft.com/office/officeart/2005/8/layout/process1"/>
    <dgm:cxn modelId="{D8441314-BED4-40A5-9FD0-A69EB334ABCB}" type="presParOf" srcId="{9C272EC5-2629-43FC-94CB-01F396051AF1}" destId="{BDAD1628-EA03-400A-A926-B52B7F4F5154}" srcOrd="2" destOrd="0" presId="urn:microsoft.com/office/officeart/2005/8/layout/process1"/>
    <dgm:cxn modelId="{1C9BFAAE-CF53-4CD1-8D56-88D18FFBDFC1}" type="presParOf" srcId="{9C272EC5-2629-43FC-94CB-01F396051AF1}" destId="{6FEDEEA8-B3A2-4003-A801-FE2262A45D56}" srcOrd="3" destOrd="0" presId="urn:microsoft.com/office/officeart/2005/8/layout/process1"/>
    <dgm:cxn modelId="{EA796671-9486-4B4A-829B-B788A0A57BE0}" type="presParOf" srcId="{6FEDEEA8-B3A2-4003-A801-FE2262A45D56}" destId="{BDFC67CE-0E05-4432-BB94-8BE6832C5F0A}" srcOrd="0" destOrd="0" presId="urn:microsoft.com/office/officeart/2005/8/layout/process1"/>
    <dgm:cxn modelId="{70E0CA27-DE8C-42C2-B51E-2D9C411F5A74}" type="presParOf" srcId="{9C272EC5-2629-43FC-94CB-01F396051AF1}" destId="{AF41CD76-937E-4D58-8B46-9CCAAE75C8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2BAA3C-44CE-4F5B-A5CF-87F641FA16B4}" type="doc">
      <dgm:prSet loTypeId="urn:microsoft.com/office/officeart/2005/8/layout/b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D957A0CD-56A0-4C35-8E28-2F06D0643B1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Text Editor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220AD99-4A82-4061-AE3F-6F417C574DF2}" type="parTrans" cxnId="{BAE0A484-9D30-4495-9549-EB731C6C56FD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4674BAE-B057-4442-BB26-97382480C0D6}" type="sibTrans" cxnId="{BAE0A484-9D30-4495-9549-EB731C6C56FD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9CE158A-9EB6-45B7-9D8D-63EFAE558635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Source Code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454709C-902A-40F1-A38F-5B257E5E4018}" type="parTrans" cxnId="{E7A91BAB-DDDC-4C8B-B0DB-346E55766C63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1FD50CF-15EF-4CCD-94DC-F67908447A8C}" type="sibTrans" cxnId="{E7A91BAB-DDDC-4C8B-B0DB-346E55766C63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29BCB4-213A-4CCE-9DB7-89547A5A205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Compiler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9382F43-CB7A-4D5F-BE85-2577FD586C3F}" type="parTrans" cxnId="{60E04598-75B2-41E5-BCA9-9C235E5702EE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97928F-7CFD-4CCC-B5B9-7E3FBF209C70}" type="sibTrans" cxnId="{60E04598-75B2-41E5-BCA9-9C235E5702EE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7DA6CE4-A6B7-4084-BB1A-A78FEB8A46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Object (Binary)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C18195-6213-4F0F-8976-D6B445D41CF3}" type="parTrans" cxnId="{37C40BBF-C22E-4572-BC9F-19CC591963CA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79A605-EC05-4FFA-A2B6-10EA02E6C49C}" type="sibTrans" cxnId="{37C40BBF-C22E-4572-BC9F-19CC591963CA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66CFE62-C4C2-4A0F-A198-D5B708A711F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Include Library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E18B69-4BFD-42B2-8E00-A7294B76373D}" type="parTrans" cxnId="{E0D7F996-A855-4E55-B9DA-CAD0147CF763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836626D-3602-4CA2-85DC-CF615DA97F5C}" type="sibTrans" cxnId="{E0D7F996-A855-4E55-B9DA-CAD0147CF763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985DD49-D6C6-4DC2-9281-00988306B549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Executable file (.exe)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F3521E-2C50-4E34-864A-D1C1600A9A95}" type="parTrans" cxnId="{52CEFCD1-B3B6-4B18-AFE9-3D72ACC96074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ADF8FE-D5BB-4BF6-B6E9-D6BB0695B448}" type="sibTrans" cxnId="{52CEFCD1-B3B6-4B18-AFE9-3D72ACC96074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27433D6-5B51-4213-816C-4CBE2ABCC400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Runner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A4EE65-69BA-41E2-8A01-EF646E9F3CE8}" type="parTrans" cxnId="{A4B73C85-4595-4345-B9CC-5E21B6A4354E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7F9C63-520E-408D-B60A-6BF9F18287E9}" type="sibTrans" cxnId="{A4B73C85-4595-4345-B9CC-5E21B6A4354E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5211D2F-E0FA-4729-993F-3FF2A6AFCBC3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  <a:endParaRPr lang="th-TH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55CB765-5B79-4D3F-9C6C-3420FF772A8A}" type="parTrans" cxnId="{E8C9C302-5FDF-4138-B7B5-6ADDE811B508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FD26632-2566-4412-A3BD-B096431A519C}" type="sibTrans" cxnId="{E8C9C302-5FDF-4138-B7B5-6ADDE811B508}">
      <dgm:prSet/>
      <dgm:spPr/>
      <dgm:t>
        <a:bodyPr/>
        <a:lstStyle/>
        <a:p>
          <a:endParaRPr lang="th-TH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185A93-8384-4A72-9AE6-D94DF6125B78}" type="pres">
      <dgm:prSet presAssocID="{232BAA3C-44CE-4F5B-A5CF-87F641FA16B4}" presName="Name0" presStyleCnt="0">
        <dgm:presLayoutVars>
          <dgm:dir/>
          <dgm:resizeHandles val="exact"/>
        </dgm:presLayoutVars>
      </dgm:prSet>
      <dgm:spPr/>
    </dgm:pt>
    <dgm:pt modelId="{77C3F71A-D28F-4C87-AA10-C5B71FD039D8}" type="pres">
      <dgm:prSet presAssocID="{D957A0CD-56A0-4C35-8E28-2F06D0643B1B}" presName="node" presStyleLbl="node1" presStyleIdx="0" presStyleCnt="8">
        <dgm:presLayoutVars>
          <dgm:bulletEnabled val="1"/>
        </dgm:presLayoutVars>
      </dgm:prSet>
      <dgm:spPr/>
    </dgm:pt>
    <dgm:pt modelId="{CB63EE10-4656-40B4-BDD6-6CD4B31090AD}" type="pres">
      <dgm:prSet presAssocID="{24674BAE-B057-4442-BB26-97382480C0D6}" presName="sibTrans" presStyleLbl="sibTrans1D1" presStyleIdx="0" presStyleCnt="7"/>
      <dgm:spPr/>
    </dgm:pt>
    <dgm:pt modelId="{4E936E53-3EA6-4EDC-B4B5-697CDCD3D961}" type="pres">
      <dgm:prSet presAssocID="{24674BAE-B057-4442-BB26-97382480C0D6}" presName="connectorText" presStyleLbl="sibTrans1D1" presStyleIdx="0" presStyleCnt="7"/>
      <dgm:spPr/>
    </dgm:pt>
    <dgm:pt modelId="{517CC356-FDBA-42C7-AEFD-EB79D79A69FB}" type="pres">
      <dgm:prSet presAssocID="{09CE158A-9EB6-45B7-9D8D-63EFAE558635}" presName="node" presStyleLbl="node1" presStyleIdx="1" presStyleCnt="8">
        <dgm:presLayoutVars>
          <dgm:bulletEnabled val="1"/>
        </dgm:presLayoutVars>
      </dgm:prSet>
      <dgm:spPr/>
    </dgm:pt>
    <dgm:pt modelId="{46B1A8A8-F5FF-47FE-AAF1-103127C023E3}" type="pres">
      <dgm:prSet presAssocID="{31FD50CF-15EF-4CCD-94DC-F67908447A8C}" presName="sibTrans" presStyleLbl="sibTrans1D1" presStyleIdx="1" presStyleCnt="7"/>
      <dgm:spPr/>
    </dgm:pt>
    <dgm:pt modelId="{6643D305-4069-493F-9492-BD83A99B8EB8}" type="pres">
      <dgm:prSet presAssocID="{31FD50CF-15EF-4CCD-94DC-F67908447A8C}" presName="connectorText" presStyleLbl="sibTrans1D1" presStyleIdx="1" presStyleCnt="7"/>
      <dgm:spPr/>
    </dgm:pt>
    <dgm:pt modelId="{FD0372F7-4E63-4F4F-9AB5-ED1DF90ECD6E}" type="pres">
      <dgm:prSet presAssocID="{BC29BCB4-213A-4CCE-9DB7-89547A5A2053}" presName="node" presStyleLbl="node1" presStyleIdx="2" presStyleCnt="8">
        <dgm:presLayoutVars>
          <dgm:bulletEnabled val="1"/>
        </dgm:presLayoutVars>
      </dgm:prSet>
      <dgm:spPr/>
    </dgm:pt>
    <dgm:pt modelId="{7C76B008-EF14-462A-8234-CE6A7595353D}" type="pres">
      <dgm:prSet presAssocID="{6497928F-7CFD-4CCC-B5B9-7E3FBF209C70}" presName="sibTrans" presStyleLbl="sibTrans1D1" presStyleIdx="2" presStyleCnt="7"/>
      <dgm:spPr/>
    </dgm:pt>
    <dgm:pt modelId="{7D1FDCBD-5DC4-4D0F-8535-271866E5D8AB}" type="pres">
      <dgm:prSet presAssocID="{6497928F-7CFD-4CCC-B5B9-7E3FBF209C70}" presName="connectorText" presStyleLbl="sibTrans1D1" presStyleIdx="2" presStyleCnt="7"/>
      <dgm:spPr/>
    </dgm:pt>
    <dgm:pt modelId="{3D948F20-287E-44FA-903A-008BD05D5EBE}" type="pres">
      <dgm:prSet presAssocID="{47DA6CE4-A6B7-4084-BB1A-A78FEB8A469C}" presName="node" presStyleLbl="node1" presStyleIdx="3" presStyleCnt="8">
        <dgm:presLayoutVars>
          <dgm:bulletEnabled val="1"/>
        </dgm:presLayoutVars>
      </dgm:prSet>
      <dgm:spPr/>
    </dgm:pt>
    <dgm:pt modelId="{B947278F-E7D9-4367-8CE1-91EA20501719}" type="pres">
      <dgm:prSet presAssocID="{0479A605-EC05-4FFA-A2B6-10EA02E6C49C}" presName="sibTrans" presStyleLbl="sibTrans1D1" presStyleIdx="3" presStyleCnt="7"/>
      <dgm:spPr/>
    </dgm:pt>
    <dgm:pt modelId="{4707545B-06D0-49EE-8145-2FA05FAE374B}" type="pres">
      <dgm:prSet presAssocID="{0479A605-EC05-4FFA-A2B6-10EA02E6C49C}" presName="connectorText" presStyleLbl="sibTrans1D1" presStyleIdx="3" presStyleCnt="7"/>
      <dgm:spPr/>
    </dgm:pt>
    <dgm:pt modelId="{34B37362-0DD6-4805-B343-6E3EB1DA5E4C}" type="pres">
      <dgm:prSet presAssocID="{766CFE62-C4C2-4A0F-A198-D5B708A711F7}" presName="node" presStyleLbl="node1" presStyleIdx="4" presStyleCnt="8">
        <dgm:presLayoutVars>
          <dgm:bulletEnabled val="1"/>
        </dgm:presLayoutVars>
      </dgm:prSet>
      <dgm:spPr/>
    </dgm:pt>
    <dgm:pt modelId="{B573C215-5DC7-4407-A7D1-3066A1B219C5}" type="pres">
      <dgm:prSet presAssocID="{F836626D-3602-4CA2-85DC-CF615DA97F5C}" presName="sibTrans" presStyleLbl="sibTrans1D1" presStyleIdx="4" presStyleCnt="7"/>
      <dgm:spPr/>
    </dgm:pt>
    <dgm:pt modelId="{DCB242E8-0B3E-466B-8D5D-CA06E195B6CC}" type="pres">
      <dgm:prSet presAssocID="{F836626D-3602-4CA2-85DC-CF615DA97F5C}" presName="connectorText" presStyleLbl="sibTrans1D1" presStyleIdx="4" presStyleCnt="7"/>
      <dgm:spPr/>
    </dgm:pt>
    <dgm:pt modelId="{BC6EE075-A7B1-4A01-B3A3-210273F4CCBF}" type="pres">
      <dgm:prSet presAssocID="{6985DD49-D6C6-4DC2-9281-00988306B54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7D9505-4675-46F1-833B-D9A74AAC3AA5}" type="pres">
      <dgm:prSet presAssocID="{4BADF8FE-D5BB-4BF6-B6E9-D6BB0695B448}" presName="sibTrans" presStyleLbl="sibTrans1D1" presStyleIdx="5" presStyleCnt="7"/>
      <dgm:spPr/>
    </dgm:pt>
    <dgm:pt modelId="{A658F4B5-6FEA-439D-8E30-2EE854CDE6F7}" type="pres">
      <dgm:prSet presAssocID="{4BADF8FE-D5BB-4BF6-B6E9-D6BB0695B448}" presName="connectorText" presStyleLbl="sibTrans1D1" presStyleIdx="5" presStyleCnt="7"/>
      <dgm:spPr/>
    </dgm:pt>
    <dgm:pt modelId="{377258C1-1CEA-48E9-BB7F-4A174CE80E94}" type="pres">
      <dgm:prSet presAssocID="{827433D6-5B51-4213-816C-4CBE2ABCC400}" presName="node" presStyleLbl="node1" presStyleIdx="6" presStyleCnt="8">
        <dgm:presLayoutVars>
          <dgm:bulletEnabled val="1"/>
        </dgm:presLayoutVars>
      </dgm:prSet>
      <dgm:spPr/>
    </dgm:pt>
    <dgm:pt modelId="{EBB7FE50-4A21-422F-8FFF-B833BB4A9B41}" type="pres">
      <dgm:prSet presAssocID="{407F9C63-520E-408D-B60A-6BF9F18287E9}" presName="sibTrans" presStyleLbl="sibTrans1D1" presStyleIdx="6" presStyleCnt="7"/>
      <dgm:spPr/>
    </dgm:pt>
    <dgm:pt modelId="{F0155D44-E3C8-403F-9655-7C9F02AB2130}" type="pres">
      <dgm:prSet presAssocID="{407F9C63-520E-408D-B60A-6BF9F18287E9}" presName="connectorText" presStyleLbl="sibTrans1D1" presStyleIdx="6" presStyleCnt="7"/>
      <dgm:spPr/>
    </dgm:pt>
    <dgm:pt modelId="{F9CD3B8A-3188-46C5-A933-F1D0C7AA9396}" type="pres">
      <dgm:prSet presAssocID="{25211D2F-E0FA-4729-993F-3FF2A6AFCB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6ABF5D-D560-49FA-B435-BA92E6AD37CC}" type="presOf" srcId="{24674BAE-B057-4442-BB26-97382480C0D6}" destId="{4E936E53-3EA6-4EDC-B4B5-697CDCD3D961}" srcOrd="1" destOrd="0" presId="urn:microsoft.com/office/officeart/2005/8/layout/bProcess3"/>
    <dgm:cxn modelId="{9151DD18-7FD3-4D7F-BF1D-1B749C53FF12}" type="presOf" srcId="{766CFE62-C4C2-4A0F-A198-D5B708A711F7}" destId="{34B37362-0DD6-4805-B343-6E3EB1DA5E4C}" srcOrd="0" destOrd="0" presId="urn:microsoft.com/office/officeart/2005/8/layout/bProcess3"/>
    <dgm:cxn modelId="{540CF719-3DE9-4801-A322-AF17203D8D6B}" type="presOf" srcId="{F836626D-3602-4CA2-85DC-CF615DA97F5C}" destId="{B573C215-5DC7-4407-A7D1-3066A1B219C5}" srcOrd="0" destOrd="0" presId="urn:microsoft.com/office/officeart/2005/8/layout/bProcess3"/>
    <dgm:cxn modelId="{E8C9C302-5FDF-4138-B7B5-6ADDE811B508}" srcId="{232BAA3C-44CE-4F5B-A5CF-87F641FA16B4}" destId="{25211D2F-E0FA-4729-993F-3FF2A6AFCBC3}" srcOrd="7" destOrd="0" parTransId="{055CB765-5B79-4D3F-9C6C-3420FF772A8A}" sibTransId="{DFD26632-2566-4412-A3BD-B096431A519C}"/>
    <dgm:cxn modelId="{BDCBE906-3CBB-4BC8-98E7-087FBAB2C633}" type="presOf" srcId="{6497928F-7CFD-4CCC-B5B9-7E3FBF209C70}" destId="{7D1FDCBD-5DC4-4D0F-8535-271866E5D8AB}" srcOrd="1" destOrd="0" presId="urn:microsoft.com/office/officeart/2005/8/layout/bProcess3"/>
    <dgm:cxn modelId="{BBDCE681-0ADD-4CC9-956E-A6F1E04811E3}" type="presOf" srcId="{31FD50CF-15EF-4CCD-94DC-F67908447A8C}" destId="{46B1A8A8-F5FF-47FE-AAF1-103127C023E3}" srcOrd="0" destOrd="0" presId="urn:microsoft.com/office/officeart/2005/8/layout/bProcess3"/>
    <dgm:cxn modelId="{6942BE6E-AF54-4E2B-88B2-594C8F5F67AB}" type="presOf" srcId="{25211D2F-E0FA-4729-993F-3FF2A6AFCBC3}" destId="{F9CD3B8A-3188-46C5-A933-F1D0C7AA9396}" srcOrd="0" destOrd="0" presId="urn:microsoft.com/office/officeart/2005/8/layout/bProcess3"/>
    <dgm:cxn modelId="{E7F6C5C6-B1FF-4C9B-96FC-0D173CE99927}" type="presOf" srcId="{F836626D-3602-4CA2-85DC-CF615DA97F5C}" destId="{DCB242E8-0B3E-466B-8D5D-CA06E195B6CC}" srcOrd="1" destOrd="0" presId="urn:microsoft.com/office/officeart/2005/8/layout/bProcess3"/>
    <dgm:cxn modelId="{52CEFCD1-B3B6-4B18-AFE9-3D72ACC96074}" srcId="{232BAA3C-44CE-4F5B-A5CF-87F641FA16B4}" destId="{6985DD49-D6C6-4DC2-9281-00988306B549}" srcOrd="5" destOrd="0" parTransId="{8FF3521E-2C50-4E34-864A-D1C1600A9A95}" sibTransId="{4BADF8FE-D5BB-4BF6-B6E9-D6BB0695B448}"/>
    <dgm:cxn modelId="{4EFEB247-ECFC-4F60-BF0D-117522E0FC3C}" type="presOf" srcId="{407F9C63-520E-408D-B60A-6BF9F18287E9}" destId="{EBB7FE50-4A21-422F-8FFF-B833BB4A9B41}" srcOrd="0" destOrd="0" presId="urn:microsoft.com/office/officeart/2005/8/layout/bProcess3"/>
    <dgm:cxn modelId="{2F1049D6-71FA-44E5-A03A-325E3EE869AD}" type="presOf" srcId="{0479A605-EC05-4FFA-A2B6-10EA02E6C49C}" destId="{4707545B-06D0-49EE-8145-2FA05FAE374B}" srcOrd="1" destOrd="0" presId="urn:microsoft.com/office/officeart/2005/8/layout/bProcess3"/>
    <dgm:cxn modelId="{756EC9EE-C528-49E8-B5DF-176F2D2B3B9E}" type="presOf" srcId="{BC29BCB4-213A-4CCE-9DB7-89547A5A2053}" destId="{FD0372F7-4E63-4F4F-9AB5-ED1DF90ECD6E}" srcOrd="0" destOrd="0" presId="urn:microsoft.com/office/officeart/2005/8/layout/bProcess3"/>
    <dgm:cxn modelId="{49DA3AA6-18A6-4935-B073-CF18D0D6D99B}" type="presOf" srcId="{4BADF8FE-D5BB-4BF6-B6E9-D6BB0695B448}" destId="{937D9505-4675-46F1-833B-D9A74AAC3AA5}" srcOrd="0" destOrd="0" presId="urn:microsoft.com/office/officeart/2005/8/layout/bProcess3"/>
    <dgm:cxn modelId="{882B4957-83CF-42E6-9F4F-7C8F091E43F2}" type="presOf" srcId="{47DA6CE4-A6B7-4084-BB1A-A78FEB8A469C}" destId="{3D948F20-287E-44FA-903A-008BD05D5EBE}" srcOrd="0" destOrd="0" presId="urn:microsoft.com/office/officeart/2005/8/layout/bProcess3"/>
    <dgm:cxn modelId="{64B7D235-F0E2-4C0D-B026-5D9E48F58853}" type="presOf" srcId="{6985DD49-D6C6-4DC2-9281-00988306B549}" destId="{BC6EE075-A7B1-4A01-B3A3-210273F4CCBF}" srcOrd="0" destOrd="0" presId="urn:microsoft.com/office/officeart/2005/8/layout/bProcess3"/>
    <dgm:cxn modelId="{CB600F1E-F300-4D86-A7CC-E24949B9BDB5}" type="presOf" srcId="{6497928F-7CFD-4CCC-B5B9-7E3FBF209C70}" destId="{7C76B008-EF14-462A-8234-CE6A7595353D}" srcOrd="0" destOrd="0" presId="urn:microsoft.com/office/officeart/2005/8/layout/bProcess3"/>
    <dgm:cxn modelId="{6278FA3F-F712-4E9A-86F0-8372E9940933}" type="presOf" srcId="{D957A0CD-56A0-4C35-8E28-2F06D0643B1B}" destId="{77C3F71A-D28F-4C87-AA10-C5B71FD039D8}" srcOrd="0" destOrd="0" presId="urn:microsoft.com/office/officeart/2005/8/layout/bProcess3"/>
    <dgm:cxn modelId="{5F992EB4-81A9-4BB2-91E6-58CC69C1F43F}" type="presOf" srcId="{407F9C63-520E-408D-B60A-6BF9F18287E9}" destId="{F0155D44-E3C8-403F-9655-7C9F02AB2130}" srcOrd="1" destOrd="0" presId="urn:microsoft.com/office/officeart/2005/8/layout/bProcess3"/>
    <dgm:cxn modelId="{7A811197-03C4-4D54-8C3B-01FF5DAD8740}" type="presOf" srcId="{24674BAE-B057-4442-BB26-97382480C0D6}" destId="{CB63EE10-4656-40B4-BDD6-6CD4B31090AD}" srcOrd="0" destOrd="0" presId="urn:microsoft.com/office/officeart/2005/8/layout/bProcess3"/>
    <dgm:cxn modelId="{600E6798-05AB-4807-8541-E1260490933B}" type="presOf" srcId="{31FD50CF-15EF-4CCD-94DC-F67908447A8C}" destId="{6643D305-4069-493F-9492-BD83A99B8EB8}" srcOrd="1" destOrd="0" presId="urn:microsoft.com/office/officeart/2005/8/layout/bProcess3"/>
    <dgm:cxn modelId="{37C40BBF-C22E-4572-BC9F-19CC591963CA}" srcId="{232BAA3C-44CE-4F5B-A5CF-87F641FA16B4}" destId="{47DA6CE4-A6B7-4084-BB1A-A78FEB8A469C}" srcOrd="3" destOrd="0" parTransId="{E7C18195-6213-4F0F-8976-D6B445D41CF3}" sibTransId="{0479A605-EC05-4FFA-A2B6-10EA02E6C49C}"/>
    <dgm:cxn modelId="{BAE0A484-9D30-4495-9549-EB731C6C56FD}" srcId="{232BAA3C-44CE-4F5B-A5CF-87F641FA16B4}" destId="{D957A0CD-56A0-4C35-8E28-2F06D0643B1B}" srcOrd="0" destOrd="0" parTransId="{A220AD99-4A82-4061-AE3F-6F417C574DF2}" sibTransId="{24674BAE-B057-4442-BB26-97382480C0D6}"/>
    <dgm:cxn modelId="{E7A91BAB-DDDC-4C8B-B0DB-346E55766C63}" srcId="{232BAA3C-44CE-4F5B-A5CF-87F641FA16B4}" destId="{09CE158A-9EB6-45B7-9D8D-63EFAE558635}" srcOrd="1" destOrd="0" parTransId="{4454709C-902A-40F1-A38F-5B257E5E4018}" sibTransId="{31FD50CF-15EF-4CCD-94DC-F67908447A8C}"/>
    <dgm:cxn modelId="{B8BEFDDC-8118-4D3A-A1BE-414E5ED164F5}" type="presOf" srcId="{09CE158A-9EB6-45B7-9D8D-63EFAE558635}" destId="{517CC356-FDBA-42C7-AEFD-EB79D79A69FB}" srcOrd="0" destOrd="0" presId="urn:microsoft.com/office/officeart/2005/8/layout/bProcess3"/>
    <dgm:cxn modelId="{CDAFCAB1-C795-4A9D-A096-46B92C8FF617}" type="presOf" srcId="{4BADF8FE-D5BB-4BF6-B6E9-D6BB0695B448}" destId="{A658F4B5-6FEA-439D-8E30-2EE854CDE6F7}" srcOrd="1" destOrd="0" presId="urn:microsoft.com/office/officeart/2005/8/layout/bProcess3"/>
    <dgm:cxn modelId="{6C46AB02-E4E1-4612-9BD3-07EAB48AD75B}" type="presOf" srcId="{232BAA3C-44CE-4F5B-A5CF-87F641FA16B4}" destId="{4B185A93-8384-4A72-9AE6-D94DF6125B78}" srcOrd="0" destOrd="0" presId="urn:microsoft.com/office/officeart/2005/8/layout/bProcess3"/>
    <dgm:cxn modelId="{2F222B42-58AD-4399-9332-2065B387B938}" type="presOf" srcId="{0479A605-EC05-4FFA-A2B6-10EA02E6C49C}" destId="{B947278F-E7D9-4367-8CE1-91EA20501719}" srcOrd="0" destOrd="0" presId="urn:microsoft.com/office/officeart/2005/8/layout/bProcess3"/>
    <dgm:cxn modelId="{60E04598-75B2-41E5-BCA9-9C235E5702EE}" srcId="{232BAA3C-44CE-4F5B-A5CF-87F641FA16B4}" destId="{BC29BCB4-213A-4CCE-9DB7-89547A5A2053}" srcOrd="2" destOrd="0" parTransId="{A9382F43-CB7A-4D5F-BE85-2577FD586C3F}" sibTransId="{6497928F-7CFD-4CCC-B5B9-7E3FBF209C70}"/>
    <dgm:cxn modelId="{75382E03-5738-4814-A19C-F9390031C7AA}" type="presOf" srcId="{827433D6-5B51-4213-816C-4CBE2ABCC400}" destId="{377258C1-1CEA-48E9-BB7F-4A174CE80E94}" srcOrd="0" destOrd="0" presId="urn:microsoft.com/office/officeart/2005/8/layout/bProcess3"/>
    <dgm:cxn modelId="{A4B73C85-4595-4345-B9CC-5E21B6A4354E}" srcId="{232BAA3C-44CE-4F5B-A5CF-87F641FA16B4}" destId="{827433D6-5B51-4213-816C-4CBE2ABCC400}" srcOrd="6" destOrd="0" parTransId="{5BA4EE65-69BA-41E2-8A01-EF646E9F3CE8}" sibTransId="{407F9C63-520E-408D-B60A-6BF9F18287E9}"/>
    <dgm:cxn modelId="{E0D7F996-A855-4E55-B9DA-CAD0147CF763}" srcId="{232BAA3C-44CE-4F5B-A5CF-87F641FA16B4}" destId="{766CFE62-C4C2-4A0F-A198-D5B708A711F7}" srcOrd="4" destOrd="0" parTransId="{2EE18B69-4BFD-42B2-8E00-A7294B76373D}" sibTransId="{F836626D-3602-4CA2-85DC-CF615DA97F5C}"/>
    <dgm:cxn modelId="{21BDEDF8-0750-4B5A-A27C-0636EA6CEB83}" type="presParOf" srcId="{4B185A93-8384-4A72-9AE6-D94DF6125B78}" destId="{77C3F71A-D28F-4C87-AA10-C5B71FD039D8}" srcOrd="0" destOrd="0" presId="urn:microsoft.com/office/officeart/2005/8/layout/bProcess3"/>
    <dgm:cxn modelId="{0338E1D4-733C-4D6D-95AD-FAC621745D65}" type="presParOf" srcId="{4B185A93-8384-4A72-9AE6-D94DF6125B78}" destId="{CB63EE10-4656-40B4-BDD6-6CD4B31090AD}" srcOrd="1" destOrd="0" presId="urn:microsoft.com/office/officeart/2005/8/layout/bProcess3"/>
    <dgm:cxn modelId="{093D0F06-DD43-4470-8135-DCC83670A40E}" type="presParOf" srcId="{CB63EE10-4656-40B4-BDD6-6CD4B31090AD}" destId="{4E936E53-3EA6-4EDC-B4B5-697CDCD3D961}" srcOrd="0" destOrd="0" presId="urn:microsoft.com/office/officeart/2005/8/layout/bProcess3"/>
    <dgm:cxn modelId="{59BDD5E3-7874-411B-A19A-9105E074968E}" type="presParOf" srcId="{4B185A93-8384-4A72-9AE6-D94DF6125B78}" destId="{517CC356-FDBA-42C7-AEFD-EB79D79A69FB}" srcOrd="2" destOrd="0" presId="urn:microsoft.com/office/officeart/2005/8/layout/bProcess3"/>
    <dgm:cxn modelId="{8B12B221-CCF5-46BD-A1D6-B4B9B860C986}" type="presParOf" srcId="{4B185A93-8384-4A72-9AE6-D94DF6125B78}" destId="{46B1A8A8-F5FF-47FE-AAF1-103127C023E3}" srcOrd="3" destOrd="0" presId="urn:microsoft.com/office/officeart/2005/8/layout/bProcess3"/>
    <dgm:cxn modelId="{F1157241-1664-4AF8-8ACE-9504C1DEB811}" type="presParOf" srcId="{46B1A8A8-F5FF-47FE-AAF1-103127C023E3}" destId="{6643D305-4069-493F-9492-BD83A99B8EB8}" srcOrd="0" destOrd="0" presId="urn:microsoft.com/office/officeart/2005/8/layout/bProcess3"/>
    <dgm:cxn modelId="{5FF4E535-8DBA-4291-B664-5BDFE3AE928F}" type="presParOf" srcId="{4B185A93-8384-4A72-9AE6-D94DF6125B78}" destId="{FD0372F7-4E63-4F4F-9AB5-ED1DF90ECD6E}" srcOrd="4" destOrd="0" presId="urn:microsoft.com/office/officeart/2005/8/layout/bProcess3"/>
    <dgm:cxn modelId="{B3C02A7A-8FF7-4007-A72B-7B5EA86214B7}" type="presParOf" srcId="{4B185A93-8384-4A72-9AE6-D94DF6125B78}" destId="{7C76B008-EF14-462A-8234-CE6A7595353D}" srcOrd="5" destOrd="0" presId="urn:microsoft.com/office/officeart/2005/8/layout/bProcess3"/>
    <dgm:cxn modelId="{7CAB656D-9E69-441A-9DA2-12EE4CE2435C}" type="presParOf" srcId="{7C76B008-EF14-462A-8234-CE6A7595353D}" destId="{7D1FDCBD-5DC4-4D0F-8535-271866E5D8AB}" srcOrd="0" destOrd="0" presId="urn:microsoft.com/office/officeart/2005/8/layout/bProcess3"/>
    <dgm:cxn modelId="{BD574067-9343-4261-813A-7AF8C122990E}" type="presParOf" srcId="{4B185A93-8384-4A72-9AE6-D94DF6125B78}" destId="{3D948F20-287E-44FA-903A-008BD05D5EBE}" srcOrd="6" destOrd="0" presId="urn:microsoft.com/office/officeart/2005/8/layout/bProcess3"/>
    <dgm:cxn modelId="{67FB6C9F-79DF-4BA7-B0F9-F847058268C8}" type="presParOf" srcId="{4B185A93-8384-4A72-9AE6-D94DF6125B78}" destId="{B947278F-E7D9-4367-8CE1-91EA20501719}" srcOrd="7" destOrd="0" presId="urn:microsoft.com/office/officeart/2005/8/layout/bProcess3"/>
    <dgm:cxn modelId="{ACD16D5E-ACBC-457E-BE47-1B017D6C1014}" type="presParOf" srcId="{B947278F-E7D9-4367-8CE1-91EA20501719}" destId="{4707545B-06D0-49EE-8145-2FA05FAE374B}" srcOrd="0" destOrd="0" presId="urn:microsoft.com/office/officeart/2005/8/layout/bProcess3"/>
    <dgm:cxn modelId="{30F8B65F-9B00-45FD-90C4-DC2A7453A974}" type="presParOf" srcId="{4B185A93-8384-4A72-9AE6-D94DF6125B78}" destId="{34B37362-0DD6-4805-B343-6E3EB1DA5E4C}" srcOrd="8" destOrd="0" presId="urn:microsoft.com/office/officeart/2005/8/layout/bProcess3"/>
    <dgm:cxn modelId="{4C2571B1-B976-42C1-B10F-4185F5DCF69C}" type="presParOf" srcId="{4B185A93-8384-4A72-9AE6-D94DF6125B78}" destId="{B573C215-5DC7-4407-A7D1-3066A1B219C5}" srcOrd="9" destOrd="0" presId="urn:microsoft.com/office/officeart/2005/8/layout/bProcess3"/>
    <dgm:cxn modelId="{4A08AA4F-BC78-46FA-9931-573B2277D1A5}" type="presParOf" srcId="{B573C215-5DC7-4407-A7D1-3066A1B219C5}" destId="{DCB242E8-0B3E-466B-8D5D-CA06E195B6CC}" srcOrd="0" destOrd="0" presId="urn:microsoft.com/office/officeart/2005/8/layout/bProcess3"/>
    <dgm:cxn modelId="{CB1349B3-6587-42F5-9631-EA71C1482A3A}" type="presParOf" srcId="{4B185A93-8384-4A72-9AE6-D94DF6125B78}" destId="{BC6EE075-A7B1-4A01-B3A3-210273F4CCBF}" srcOrd="10" destOrd="0" presId="urn:microsoft.com/office/officeart/2005/8/layout/bProcess3"/>
    <dgm:cxn modelId="{4DAB7BB2-A17E-49F8-962F-A88EC5C4E5BB}" type="presParOf" srcId="{4B185A93-8384-4A72-9AE6-D94DF6125B78}" destId="{937D9505-4675-46F1-833B-D9A74AAC3AA5}" srcOrd="11" destOrd="0" presId="urn:microsoft.com/office/officeart/2005/8/layout/bProcess3"/>
    <dgm:cxn modelId="{88D7A00F-65B6-4907-B3BB-99CE2269096E}" type="presParOf" srcId="{937D9505-4675-46F1-833B-D9A74AAC3AA5}" destId="{A658F4B5-6FEA-439D-8E30-2EE854CDE6F7}" srcOrd="0" destOrd="0" presId="urn:microsoft.com/office/officeart/2005/8/layout/bProcess3"/>
    <dgm:cxn modelId="{FC8A9D07-1D64-4821-AEA9-1ACBC30E4B74}" type="presParOf" srcId="{4B185A93-8384-4A72-9AE6-D94DF6125B78}" destId="{377258C1-1CEA-48E9-BB7F-4A174CE80E94}" srcOrd="12" destOrd="0" presId="urn:microsoft.com/office/officeart/2005/8/layout/bProcess3"/>
    <dgm:cxn modelId="{FA7DDC66-FBC6-43BF-B691-15F8220B6CA1}" type="presParOf" srcId="{4B185A93-8384-4A72-9AE6-D94DF6125B78}" destId="{EBB7FE50-4A21-422F-8FFF-B833BB4A9B41}" srcOrd="13" destOrd="0" presId="urn:microsoft.com/office/officeart/2005/8/layout/bProcess3"/>
    <dgm:cxn modelId="{C43EABE2-9909-4EF4-A934-0BF778DE503C}" type="presParOf" srcId="{EBB7FE50-4A21-422F-8FFF-B833BB4A9B41}" destId="{F0155D44-E3C8-403F-9655-7C9F02AB2130}" srcOrd="0" destOrd="0" presId="urn:microsoft.com/office/officeart/2005/8/layout/bProcess3"/>
    <dgm:cxn modelId="{B3CC59D5-7594-47C5-BCC5-CC15C8527F8E}" type="presParOf" srcId="{4B185A93-8384-4A72-9AE6-D94DF6125B78}" destId="{F9CD3B8A-3188-46C5-A933-F1D0C7AA9396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9F75-299E-4F8A-96DB-2F2C5606D888}">
      <dsp:nvSpPr>
        <dsp:cNvPr id="0" name=""/>
        <dsp:cNvSpPr/>
      </dsp:nvSpPr>
      <dsp:spPr>
        <a:xfrm>
          <a:off x="7555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โปรแกรมต้นฉบับ</a:t>
          </a:r>
          <a:endParaRPr lang="th-TH" sz="3200" kern="1200" dirty="0"/>
        </a:p>
      </dsp:txBody>
      <dsp:txXfrm>
        <a:off x="47239" y="329090"/>
        <a:ext cx="2178842" cy="1275558"/>
      </dsp:txXfrm>
    </dsp:sp>
    <dsp:sp modelId="{EF6BBEB4-AE63-42AE-9F8D-D307B986B790}">
      <dsp:nvSpPr>
        <dsp:cNvPr id="0" name=""/>
        <dsp:cNvSpPr/>
      </dsp:nvSpPr>
      <dsp:spPr>
        <a:xfrm>
          <a:off x="2491587" y="686851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kern="1200"/>
        </a:p>
      </dsp:txBody>
      <dsp:txXfrm>
        <a:off x="2491587" y="798858"/>
        <a:ext cx="335118" cy="336022"/>
      </dsp:txXfrm>
    </dsp:sp>
    <dsp:sp modelId="{B7643626-218F-4229-BC31-1A0A9AD8DE3E}">
      <dsp:nvSpPr>
        <dsp:cNvPr id="0" name=""/>
        <dsp:cNvSpPr/>
      </dsp:nvSpPr>
      <dsp:spPr>
        <a:xfrm>
          <a:off x="3169050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Interpreter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</a:t>
          </a:r>
          <a:r>
            <a:rPr lang="th-TH" sz="3200" kern="1200" dirty="0" smtClean="0"/>
            <a:t>แปลทีละบรรทัด</a:t>
          </a:r>
          <a:r>
            <a:rPr lang="en-US" sz="3200" kern="1200" dirty="0" smtClean="0"/>
            <a:t>)</a:t>
          </a:r>
          <a:endParaRPr lang="th-TH" sz="3200" kern="1200" dirty="0"/>
        </a:p>
      </dsp:txBody>
      <dsp:txXfrm>
        <a:off x="3208734" y="329090"/>
        <a:ext cx="2178842" cy="1275558"/>
      </dsp:txXfrm>
    </dsp:sp>
    <dsp:sp modelId="{308A24CA-26BF-47E9-9D65-89B1393DB9A2}">
      <dsp:nvSpPr>
        <dsp:cNvPr id="0" name=""/>
        <dsp:cNvSpPr/>
      </dsp:nvSpPr>
      <dsp:spPr>
        <a:xfrm>
          <a:off x="5653082" y="686851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kern="1200"/>
        </a:p>
      </dsp:txBody>
      <dsp:txXfrm>
        <a:off x="5653082" y="798858"/>
        <a:ext cx="335118" cy="336022"/>
      </dsp:txXfrm>
    </dsp:sp>
    <dsp:sp modelId="{4A57FD17-75A5-414F-9AED-59A63E4E646E}">
      <dsp:nvSpPr>
        <dsp:cNvPr id="0" name=""/>
        <dsp:cNvSpPr/>
      </dsp:nvSpPr>
      <dsp:spPr>
        <a:xfrm>
          <a:off x="6330545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รหัสภาษาเครื่อง</a:t>
          </a:r>
          <a:endParaRPr lang="th-TH" sz="3200" kern="1200" dirty="0"/>
        </a:p>
      </dsp:txBody>
      <dsp:txXfrm>
        <a:off x="6370229" y="329090"/>
        <a:ext cx="2178842" cy="1275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9F75-299E-4F8A-96DB-2F2C5606D888}">
      <dsp:nvSpPr>
        <dsp:cNvPr id="0" name=""/>
        <dsp:cNvSpPr/>
      </dsp:nvSpPr>
      <dsp:spPr>
        <a:xfrm>
          <a:off x="7555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โปรแกรมต้นฉบับ</a:t>
          </a:r>
          <a:endParaRPr lang="th-TH" sz="3100" kern="1200" dirty="0"/>
        </a:p>
      </dsp:txBody>
      <dsp:txXfrm>
        <a:off x="47239" y="329090"/>
        <a:ext cx="2178842" cy="1275558"/>
      </dsp:txXfrm>
    </dsp:sp>
    <dsp:sp modelId="{EF6BBEB4-AE63-42AE-9F8D-D307B986B790}">
      <dsp:nvSpPr>
        <dsp:cNvPr id="0" name=""/>
        <dsp:cNvSpPr/>
      </dsp:nvSpPr>
      <dsp:spPr>
        <a:xfrm>
          <a:off x="2491587" y="686851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>
        <a:off x="2491587" y="798858"/>
        <a:ext cx="335118" cy="336022"/>
      </dsp:txXfrm>
    </dsp:sp>
    <dsp:sp modelId="{B7643626-218F-4229-BC31-1A0A9AD8DE3E}">
      <dsp:nvSpPr>
        <dsp:cNvPr id="0" name=""/>
        <dsp:cNvSpPr/>
      </dsp:nvSpPr>
      <dsp:spPr>
        <a:xfrm>
          <a:off x="3169050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6000"/>
                <a:lumMod val="100000"/>
              </a:schemeClr>
            </a:gs>
            <a:gs pos="78000">
              <a:schemeClr val="accent5">
                <a:hueOff val="-918568"/>
                <a:satOff val="135"/>
                <a:lumOff val="-323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Compiler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(</a:t>
          </a:r>
          <a:r>
            <a:rPr lang="th-TH" sz="3100" kern="1200" dirty="0" smtClean="0"/>
            <a:t>แปลทั้งโปรแกรม</a:t>
          </a:r>
          <a:r>
            <a:rPr lang="en-US" sz="3100" kern="1200" dirty="0" smtClean="0"/>
            <a:t>)</a:t>
          </a:r>
          <a:endParaRPr lang="th-TH" sz="3100" kern="1200" dirty="0"/>
        </a:p>
      </dsp:txBody>
      <dsp:txXfrm>
        <a:off x="3208734" y="329090"/>
        <a:ext cx="2178842" cy="1275558"/>
      </dsp:txXfrm>
    </dsp:sp>
    <dsp:sp modelId="{308A24CA-26BF-47E9-9D65-89B1393DB9A2}">
      <dsp:nvSpPr>
        <dsp:cNvPr id="0" name=""/>
        <dsp:cNvSpPr/>
      </dsp:nvSpPr>
      <dsp:spPr>
        <a:xfrm>
          <a:off x="5653082" y="686851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6000"/>
                <a:lumMod val="100000"/>
              </a:schemeClr>
            </a:gs>
            <a:gs pos="78000">
              <a:schemeClr val="accent5">
                <a:hueOff val="-1837137"/>
                <a:satOff val="270"/>
                <a:lumOff val="-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>
        <a:off x="5653082" y="798858"/>
        <a:ext cx="335118" cy="336022"/>
      </dsp:txXfrm>
    </dsp:sp>
    <dsp:sp modelId="{4A57FD17-75A5-414F-9AED-59A63E4E646E}">
      <dsp:nvSpPr>
        <dsp:cNvPr id="0" name=""/>
        <dsp:cNvSpPr/>
      </dsp:nvSpPr>
      <dsp:spPr>
        <a:xfrm>
          <a:off x="6330545" y="289406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6000"/>
                <a:lumMod val="100000"/>
              </a:schemeClr>
            </a:gs>
            <a:gs pos="78000">
              <a:schemeClr val="accent5">
                <a:hueOff val="-1837137"/>
                <a:satOff val="270"/>
                <a:lumOff val="-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รหัสภาษาเครื่อง</a:t>
          </a:r>
          <a:endParaRPr lang="th-TH" sz="3100" kern="1200" dirty="0"/>
        </a:p>
      </dsp:txBody>
      <dsp:txXfrm>
        <a:off x="6370229" y="329090"/>
        <a:ext cx="2178842" cy="1275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1C56-D842-43CE-92AE-8234FBC790CD}">
      <dsp:nvSpPr>
        <dsp:cNvPr id="0" name=""/>
        <dsp:cNvSpPr/>
      </dsp:nvSpPr>
      <dsp:spPr>
        <a:xfrm>
          <a:off x="0" y="0"/>
          <a:ext cx="6619160" cy="958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1) 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กำหนดและวิเคราะห์ปัญหา</a:t>
          </a:r>
          <a:endParaRPr lang="th-TH" sz="4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8061" y="28061"/>
        <a:ext cx="5473230" cy="901950"/>
      </dsp:txXfrm>
    </dsp:sp>
    <dsp:sp modelId="{A1E72BF4-9DC5-46BA-89BC-7F0381D2885A}">
      <dsp:nvSpPr>
        <dsp:cNvPr id="0" name=""/>
        <dsp:cNvSpPr/>
      </dsp:nvSpPr>
      <dsp:spPr>
        <a:xfrm>
          <a:off x="494287" y="1091138"/>
          <a:ext cx="6619160" cy="958072"/>
        </a:xfrm>
        <a:prstGeom prst="roundRect">
          <a:avLst>
            <a:gd name="adj" fmla="val 10000"/>
          </a:avLst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2) 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เขียนผังงาน</a:t>
          </a:r>
          <a:r>
            <a:rPr lang="th-TH" sz="40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หรือซู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โดโค้ด</a:t>
          </a:r>
          <a:endParaRPr lang="th-TH" sz="4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2348" y="1119199"/>
        <a:ext cx="5446002" cy="901950"/>
      </dsp:txXfrm>
    </dsp:sp>
    <dsp:sp modelId="{BC68334C-A837-4CF1-81C4-B2E4A7B800B7}">
      <dsp:nvSpPr>
        <dsp:cNvPr id="0" name=""/>
        <dsp:cNvSpPr/>
      </dsp:nvSpPr>
      <dsp:spPr>
        <a:xfrm>
          <a:off x="988575" y="2182277"/>
          <a:ext cx="6619160" cy="958072"/>
        </a:xfrm>
        <a:prstGeom prst="roundRect">
          <a:avLst>
            <a:gd name="adj" fmla="val 1000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3) 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เขียนโปรแกรม</a:t>
          </a:r>
          <a:endParaRPr lang="th-TH" sz="4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16636" y="2210338"/>
        <a:ext cx="5446002" cy="901950"/>
      </dsp:txXfrm>
    </dsp:sp>
    <dsp:sp modelId="{642B37CF-0EF2-443C-A82F-6EB1B476816D}">
      <dsp:nvSpPr>
        <dsp:cNvPr id="0" name=""/>
        <dsp:cNvSpPr/>
      </dsp:nvSpPr>
      <dsp:spPr>
        <a:xfrm>
          <a:off x="1482863" y="3273415"/>
          <a:ext cx="6619160" cy="958072"/>
        </a:xfrm>
        <a:prstGeom prst="roundRect">
          <a:avLst>
            <a:gd name="adj" fmla="val 10000"/>
          </a:avLst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4) 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ทดสอบและแก้ไขโปรแกรม</a:t>
          </a:r>
          <a:endParaRPr lang="th-TH" sz="4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510924" y="3301476"/>
        <a:ext cx="5446002" cy="901950"/>
      </dsp:txXfrm>
    </dsp:sp>
    <dsp:sp modelId="{7B177B84-C3FF-4ED4-8F5E-AE0114F03059}">
      <dsp:nvSpPr>
        <dsp:cNvPr id="0" name=""/>
        <dsp:cNvSpPr/>
      </dsp:nvSpPr>
      <dsp:spPr>
        <a:xfrm>
          <a:off x="1977151" y="4364554"/>
          <a:ext cx="6619160" cy="958072"/>
        </a:xfrm>
        <a:prstGeom prst="roundRect">
          <a:avLst>
            <a:gd name="adj" fmla="val 1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5) </a:t>
          </a:r>
          <a:r>
            <a:rPr lang="th-TH" sz="4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ทำเอกสารและบำรุงรักษาโปรแกรม</a:t>
          </a:r>
          <a:endParaRPr lang="th-TH" sz="4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05212" y="4392615"/>
        <a:ext cx="5446002" cy="901950"/>
      </dsp:txXfrm>
    </dsp:sp>
    <dsp:sp modelId="{A074C465-DE1C-46B9-9F02-B58CBEB454A1}">
      <dsp:nvSpPr>
        <dsp:cNvPr id="0" name=""/>
        <dsp:cNvSpPr/>
      </dsp:nvSpPr>
      <dsp:spPr>
        <a:xfrm>
          <a:off x="5996412" y="699925"/>
          <a:ext cx="622747" cy="622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136530" y="699925"/>
        <a:ext cx="342511" cy="468617"/>
      </dsp:txXfrm>
    </dsp:sp>
    <dsp:sp modelId="{CE619A22-2740-4989-B77B-1A2E41260E8E}">
      <dsp:nvSpPr>
        <dsp:cNvPr id="0" name=""/>
        <dsp:cNvSpPr/>
      </dsp:nvSpPr>
      <dsp:spPr>
        <a:xfrm>
          <a:off x="6490700" y="1791063"/>
          <a:ext cx="622747" cy="622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1891"/>
            <a:satOff val="-3136"/>
            <a:lumOff val="343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871891"/>
              <a:satOff val="-3136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630818" y="1791063"/>
        <a:ext cx="342511" cy="468617"/>
      </dsp:txXfrm>
    </dsp:sp>
    <dsp:sp modelId="{03BF4A1C-23DA-4816-BF84-0BB6DD5EAE28}">
      <dsp:nvSpPr>
        <dsp:cNvPr id="0" name=""/>
        <dsp:cNvSpPr/>
      </dsp:nvSpPr>
      <dsp:spPr>
        <a:xfrm>
          <a:off x="6984988" y="2866234"/>
          <a:ext cx="622747" cy="622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743782"/>
            <a:satOff val="-6272"/>
            <a:lumOff val="686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1743782"/>
              <a:satOff val="-6272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125106" y="2866234"/>
        <a:ext cx="342511" cy="468617"/>
      </dsp:txXfrm>
    </dsp:sp>
    <dsp:sp modelId="{CDDCDCD5-0985-4B0E-88EB-99C678D9DBA9}">
      <dsp:nvSpPr>
        <dsp:cNvPr id="0" name=""/>
        <dsp:cNvSpPr/>
      </dsp:nvSpPr>
      <dsp:spPr>
        <a:xfrm>
          <a:off x="7479276" y="3968018"/>
          <a:ext cx="622747" cy="622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15673"/>
            <a:satOff val="-9408"/>
            <a:lumOff val="1029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2615673"/>
              <a:satOff val="-9408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19394" y="3968018"/>
        <a:ext cx="342511" cy="468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60F21-F75C-4001-9B1F-0294040169A0}">
      <dsp:nvSpPr>
        <dsp:cNvPr id="0" name=""/>
        <dsp:cNvSpPr/>
      </dsp:nvSpPr>
      <dsp:spPr>
        <a:xfrm>
          <a:off x="7555" y="623865"/>
          <a:ext cx="2258210" cy="2633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sz="3000" kern="1200" dirty="0" smtClean="0">
              <a:solidFill>
                <a:schemeClr val="bg2">
                  <a:lumMod val="25000"/>
                </a:schemeClr>
              </a:solidFill>
            </a:rPr>
            <a:t>1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sz="3000" kern="1200" dirty="0" smtClean="0">
              <a:solidFill>
                <a:schemeClr val="bg2">
                  <a:lumMod val="25000"/>
                </a:schemeClr>
              </a:solidFill>
            </a:rPr>
            <a:t>2</a:t>
          </a:r>
          <a:r>
            <a:rPr lang="th-TH" sz="3000" kern="1200" dirty="0" smtClean="0">
              <a:solidFill>
                <a:schemeClr val="bg2">
                  <a:lumMod val="25000"/>
                </a:schemeClr>
              </a:solidFill>
            </a:rPr>
            <a:t>รับข้อมูลตัวที่ </a:t>
          </a:r>
          <a:r>
            <a:rPr lang="en-US" sz="3000" kern="1200" dirty="0" smtClean="0">
              <a:solidFill>
                <a:schemeClr val="bg2">
                  <a:lumMod val="25000"/>
                </a:schemeClr>
              </a:solidFill>
            </a:rPr>
            <a:t>3</a:t>
          </a:r>
        </a:p>
      </dsp:txBody>
      <dsp:txXfrm>
        <a:off x="73696" y="690006"/>
        <a:ext cx="2125928" cy="2501424"/>
      </dsp:txXfrm>
    </dsp:sp>
    <dsp:sp modelId="{56FAB90C-2E50-49AF-93DA-E877573B6986}">
      <dsp:nvSpPr>
        <dsp:cNvPr id="0" name=""/>
        <dsp:cNvSpPr/>
      </dsp:nvSpPr>
      <dsp:spPr>
        <a:xfrm>
          <a:off x="2491587" y="1660700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kern="1200">
            <a:solidFill>
              <a:schemeClr val="bg2">
                <a:lumMod val="25000"/>
              </a:schemeClr>
            </a:solidFill>
          </a:endParaRPr>
        </a:p>
      </dsp:txBody>
      <dsp:txXfrm>
        <a:off x="2491587" y="1772707"/>
        <a:ext cx="335118" cy="336022"/>
      </dsp:txXfrm>
    </dsp:sp>
    <dsp:sp modelId="{BDAD1628-EA03-400A-A926-B52B7F4F5154}">
      <dsp:nvSpPr>
        <dsp:cNvPr id="0" name=""/>
        <dsp:cNvSpPr/>
      </dsp:nvSpPr>
      <dsp:spPr>
        <a:xfrm>
          <a:off x="3169050" y="664804"/>
          <a:ext cx="2258210" cy="2551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96000"/>
                <a:lumMod val="100000"/>
              </a:schemeClr>
            </a:gs>
            <a:gs pos="78000">
              <a:schemeClr val="accent2">
                <a:hueOff val="-419062"/>
                <a:satOff val="-4829"/>
                <a:lumOff val="10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>
              <a:solidFill>
                <a:schemeClr val="bg2">
                  <a:lumMod val="25000"/>
                </a:schemeClr>
              </a:solidFill>
            </a:rPr>
            <a:t>นำตัวเลขทั้ง </a:t>
          </a:r>
          <a:r>
            <a:rPr lang="en-US" sz="3000" kern="1200" dirty="0" smtClean="0">
              <a:solidFill>
                <a:schemeClr val="bg2">
                  <a:lumMod val="25000"/>
                </a:schemeClr>
              </a:solidFill>
            </a:rPr>
            <a:t>3 </a:t>
          </a:r>
          <a:r>
            <a:rPr lang="th-TH" sz="3000" kern="1200" dirty="0" smtClean="0">
              <a:solidFill>
                <a:schemeClr val="bg2">
                  <a:lumMod val="25000"/>
                </a:schemeClr>
              </a:solidFill>
            </a:rPr>
            <a:t>ตัวมารวมกัน แล้วนำผลรวมหารด้วย </a:t>
          </a:r>
          <a:r>
            <a:rPr lang="en-US" sz="3000" kern="1200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th-TH" sz="3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235191" y="730945"/>
        <a:ext cx="2125928" cy="2419545"/>
      </dsp:txXfrm>
    </dsp:sp>
    <dsp:sp modelId="{6FEDEEA8-B3A2-4003-A801-FE2262A45D56}">
      <dsp:nvSpPr>
        <dsp:cNvPr id="0" name=""/>
        <dsp:cNvSpPr/>
      </dsp:nvSpPr>
      <dsp:spPr>
        <a:xfrm>
          <a:off x="5653082" y="1660700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0000"/>
              </a:schemeClr>
            </a:gs>
            <a:gs pos="78000">
              <a:schemeClr val="accent2">
                <a:hueOff val="-838123"/>
                <a:satOff val="-9658"/>
                <a:lumOff val="21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kern="1200">
            <a:solidFill>
              <a:schemeClr val="bg2">
                <a:lumMod val="25000"/>
              </a:schemeClr>
            </a:solidFill>
          </a:endParaRPr>
        </a:p>
      </dsp:txBody>
      <dsp:txXfrm>
        <a:off x="5653082" y="1772707"/>
        <a:ext cx="335118" cy="336022"/>
      </dsp:txXfrm>
    </dsp:sp>
    <dsp:sp modelId="{AF41CD76-937E-4D58-8B46-9CCAAE75C8B7}">
      <dsp:nvSpPr>
        <dsp:cNvPr id="0" name=""/>
        <dsp:cNvSpPr/>
      </dsp:nvSpPr>
      <dsp:spPr>
        <a:xfrm>
          <a:off x="6330545" y="651160"/>
          <a:ext cx="2258210" cy="2579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0000"/>
              </a:schemeClr>
            </a:gs>
            <a:gs pos="78000">
              <a:schemeClr val="accent2">
                <a:hueOff val="-838123"/>
                <a:satOff val="-9658"/>
                <a:lumOff val="21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>
              <a:solidFill>
                <a:schemeClr val="bg2">
                  <a:lumMod val="25000"/>
                </a:schemeClr>
              </a:solidFill>
            </a:rPr>
            <a:t>แสดงค่าเฉลี่ยเป็นทศนิยมสองตำแหน่ง</a:t>
          </a:r>
          <a:endParaRPr lang="th-TH" sz="29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396686" y="717301"/>
        <a:ext cx="2125928" cy="2446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3EE10-4656-40B4-BDD6-6CD4B31090AD}">
      <dsp:nvSpPr>
        <dsp:cNvPr id="0" name=""/>
        <dsp:cNvSpPr/>
      </dsp:nvSpPr>
      <dsp:spPr>
        <a:xfrm>
          <a:off x="2497382" y="639889"/>
          <a:ext cx="49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92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31359" y="682985"/>
        <a:ext cx="26239" cy="5247"/>
      </dsp:txXfrm>
    </dsp:sp>
    <dsp:sp modelId="{77C3F71A-D28F-4C87-AA10-C5B71FD039D8}">
      <dsp:nvSpPr>
        <dsp:cNvPr id="0" name=""/>
        <dsp:cNvSpPr/>
      </dsp:nvSpPr>
      <dsp:spPr>
        <a:xfrm>
          <a:off x="217474" y="1096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Text Editor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7474" y="1096"/>
        <a:ext cx="2281708" cy="1369025"/>
      </dsp:txXfrm>
    </dsp:sp>
    <dsp:sp modelId="{46B1A8A8-F5FF-47FE-AAF1-103127C023E3}">
      <dsp:nvSpPr>
        <dsp:cNvPr id="0" name=""/>
        <dsp:cNvSpPr/>
      </dsp:nvSpPr>
      <dsp:spPr>
        <a:xfrm>
          <a:off x="5303883" y="639889"/>
          <a:ext cx="49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92" y="45720"/>
              </a:lnTo>
            </a:path>
          </a:pathLst>
        </a:custGeom>
        <a:noFill/>
        <a:ln w="12700" cap="rnd" cmpd="sng" algn="ctr">
          <a:solidFill>
            <a:schemeClr val="accent4">
              <a:hueOff val="-586657"/>
              <a:satOff val="-6022"/>
              <a:lumOff val="25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537860" y="682985"/>
        <a:ext cx="26239" cy="5247"/>
      </dsp:txXfrm>
    </dsp:sp>
    <dsp:sp modelId="{517CC356-FDBA-42C7-AEFD-EB79D79A69FB}">
      <dsp:nvSpPr>
        <dsp:cNvPr id="0" name=""/>
        <dsp:cNvSpPr/>
      </dsp:nvSpPr>
      <dsp:spPr>
        <a:xfrm>
          <a:off x="3023975" y="1096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502849"/>
                <a:satOff val="-5161"/>
                <a:lumOff val="2157"/>
                <a:alphaOff val="0"/>
                <a:tint val="96000"/>
                <a:lumMod val="100000"/>
              </a:schemeClr>
            </a:gs>
            <a:gs pos="78000">
              <a:schemeClr val="accent4">
                <a:hueOff val="-502849"/>
                <a:satOff val="-5161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Source Code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23975" y="1096"/>
        <a:ext cx="2281708" cy="1369025"/>
      </dsp:txXfrm>
    </dsp:sp>
    <dsp:sp modelId="{7C76B008-EF14-462A-8234-CE6A7595353D}">
      <dsp:nvSpPr>
        <dsp:cNvPr id="0" name=""/>
        <dsp:cNvSpPr/>
      </dsp:nvSpPr>
      <dsp:spPr>
        <a:xfrm>
          <a:off x="1358328" y="1368321"/>
          <a:ext cx="5613002" cy="494192"/>
        </a:xfrm>
        <a:custGeom>
          <a:avLst/>
          <a:gdLst/>
          <a:ahLst/>
          <a:cxnLst/>
          <a:rect l="0" t="0" r="0" b="0"/>
          <a:pathLst>
            <a:path>
              <a:moveTo>
                <a:pt x="5613002" y="0"/>
              </a:moveTo>
              <a:lnTo>
                <a:pt x="5613002" y="264196"/>
              </a:lnTo>
              <a:lnTo>
                <a:pt x="0" y="264196"/>
              </a:lnTo>
              <a:lnTo>
                <a:pt x="0" y="494192"/>
              </a:lnTo>
            </a:path>
          </a:pathLst>
        </a:custGeom>
        <a:noFill/>
        <a:ln w="12700" cap="rnd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23892" y="1612794"/>
        <a:ext cx="281874" cy="5247"/>
      </dsp:txXfrm>
    </dsp:sp>
    <dsp:sp modelId="{FD0372F7-4E63-4F4F-9AB5-ED1DF90ECD6E}">
      <dsp:nvSpPr>
        <dsp:cNvPr id="0" name=""/>
        <dsp:cNvSpPr/>
      </dsp:nvSpPr>
      <dsp:spPr>
        <a:xfrm>
          <a:off x="5830476" y="1096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1005698"/>
                <a:satOff val="-10323"/>
                <a:lumOff val="4314"/>
                <a:alphaOff val="0"/>
                <a:tint val="96000"/>
                <a:lumMod val="100000"/>
              </a:schemeClr>
            </a:gs>
            <a:gs pos="78000">
              <a:schemeClr val="accent4">
                <a:hueOff val="-1005698"/>
                <a:satOff val="-10323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Compiler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30476" y="1096"/>
        <a:ext cx="2281708" cy="1369025"/>
      </dsp:txXfrm>
    </dsp:sp>
    <dsp:sp modelId="{B947278F-E7D9-4367-8CE1-91EA20501719}">
      <dsp:nvSpPr>
        <dsp:cNvPr id="0" name=""/>
        <dsp:cNvSpPr/>
      </dsp:nvSpPr>
      <dsp:spPr>
        <a:xfrm>
          <a:off x="2497382" y="2533707"/>
          <a:ext cx="49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92" y="45720"/>
              </a:lnTo>
            </a:path>
          </a:pathLst>
        </a:custGeom>
        <a:noFill/>
        <a:ln w="12700" cap="rnd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31359" y="2576803"/>
        <a:ext cx="26239" cy="5247"/>
      </dsp:txXfrm>
    </dsp:sp>
    <dsp:sp modelId="{3D948F20-287E-44FA-903A-008BD05D5EBE}">
      <dsp:nvSpPr>
        <dsp:cNvPr id="0" name=""/>
        <dsp:cNvSpPr/>
      </dsp:nvSpPr>
      <dsp:spPr>
        <a:xfrm>
          <a:off x="217474" y="1894914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1508548"/>
                <a:satOff val="-15484"/>
                <a:lumOff val="6471"/>
                <a:alphaOff val="0"/>
                <a:tint val="96000"/>
                <a:lumMod val="100000"/>
              </a:schemeClr>
            </a:gs>
            <a:gs pos="78000">
              <a:schemeClr val="accent4">
                <a:hueOff val="-1508548"/>
                <a:satOff val="-15484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Object (Binary)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7474" y="1894914"/>
        <a:ext cx="2281708" cy="1369025"/>
      </dsp:txXfrm>
    </dsp:sp>
    <dsp:sp modelId="{B573C215-5DC7-4407-A7D1-3066A1B219C5}">
      <dsp:nvSpPr>
        <dsp:cNvPr id="0" name=""/>
        <dsp:cNvSpPr/>
      </dsp:nvSpPr>
      <dsp:spPr>
        <a:xfrm>
          <a:off x="5303883" y="2533707"/>
          <a:ext cx="49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92" y="45720"/>
              </a:lnTo>
            </a:path>
          </a:pathLst>
        </a:custGeom>
        <a:noFill/>
        <a:ln w="12700" cap="rnd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537860" y="2576803"/>
        <a:ext cx="26239" cy="5247"/>
      </dsp:txXfrm>
    </dsp:sp>
    <dsp:sp modelId="{34B37362-0DD6-4805-B343-6E3EB1DA5E4C}">
      <dsp:nvSpPr>
        <dsp:cNvPr id="0" name=""/>
        <dsp:cNvSpPr/>
      </dsp:nvSpPr>
      <dsp:spPr>
        <a:xfrm>
          <a:off x="3023975" y="1894914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2011397"/>
                <a:satOff val="-20645"/>
                <a:lumOff val="8628"/>
                <a:alphaOff val="0"/>
                <a:tint val="96000"/>
                <a:lumMod val="100000"/>
              </a:schemeClr>
            </a:gs>
            <a:gs pos="78000">
              <a:schemeClr val="accent4">
                <a:hueOff val="-2011397"/>
                <a:satOff val="-20645"/>
                <a:lumOff val="86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Include Library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23975" y="1894914"/>
        <a:ext cx="2281708" cy="1369025"/>
      </dsp:txXfrm>
    </dsp:sp>
    <dsp:sp modelId="{937D9505-4675-46F1-833B-D9A74AAC3AA5}">
      <dsp:nvSpPr>
        <dsp:cNvPr id="0" name=""/>
        <dsp:cNvSpPr/>
      </dsp:nvSpPr>
      <dsp:spPr>
        <a:xfrm>
          <a:off x="1358328" y="3262139"/>
          <a:ext cx="5613002" cy="494192"/>
        </a:xfrm>
        <a:custGeom>
          <a:avLst/>
          <a:gdLst/>
          <a:ahLst/>
          <a:cxnLst/>
          <a:rect l="0" t="0" r="0" b="0"/>
          <a:pathLst>
            <a:path>
              <a:moveTo>
                <a:pt x="5613002" y="0"/>
              </a:moveTo>
              <a:lnTo>
                <a:pt x="5613002" y="264196"/>
              </a:lnTo>
              <a:lnTo>
                <a:pt x="0" y="264196"/>
              </a:lnTo>
              <a:lnTo>
                <a:pt x="0" y="494192"/>
              </a:lnTo>
            </a:path>
          </a:pathLst>
        </a:custGeom>
        <a:noFill/>
        <a:ln w="12700" cap="rnd" cmpd="sng" algn="ctr">
          <a:solidFill>
            <a:schemeClr val="accent4">
              <a:hueOff val="-2933287"/>
              <a:satOff val="-30108"/>
              <a:lumOff val="125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23892" y="3506612"/>
        <a:ext cx="281874" cy="5247"/>
      </dsp:txXfrm>
    </dsp:sp>
    <dsp:sp modelId="{BC6EE075-A7B1-4A01-B3A3-210273F4CCBF}">
      <dsp:nvSpPr>
        <dsp:cNvPr id="0" name=""/>
        <dsp:cNvSpPr/>
      </dsp:nvSpPr>
      <dsp:spPr>
        <a:xfrm>
          <a:off x="5830476" y="1894914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2514246"/>
                <a:satOff val="-25806"/>
                <a:lumOff val="10785"/>
                <a:alphaOff val="0"/>
                <a:tint val="96000"/>
                <a:lumMod val="100000"/>
              </a:schemeClr>
            </a:gs>
            <a:gs pos="78000">
              <a:schemeClr val="accent4">
                <a:hueOff val="-2514246"/>
                <a:satOff val="-25806"/>
                <a:lumOff val="1078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Executable file (.exe)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30476" y="1894914"/>
        <a:ext cx="2281708" cy="1369025"/>
      </dsp:txXfrm>
    </dsp:sp>
    <dsp:sp modelId="{EBB7FE50-4A21-422F-8FFF-B833BB4A9B41}">
      <dsp:nvSpPr>
        <dsp:cNvPr id="0" name=""/>
        <dsp:cNvSpPr/>
      </dsp:nvSpPr>
      <dsp:spPr>
        <a:xfrm>
          <a:off x="2497382" y="4427524"/>
          <a:ext cx="49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92" y="45720"/>
              </a:lnTo>
            </a:path>
          </a:pathLst>
        </a:custGeom>
        <a:noFill/>
        <a:ln w="12700" cap="rnd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31359" y="4470620"/>
        <a:ext cx="26239" cy="5247"/>
      </dsp:txXfrm>
    </dsp:sp>
    <dsp:sp modelId="{377258C1-1CEA-48E9-BB7F-4A174CE80E94}">
      <dsp:nvSpPr>
        <dsp:cNvPr id="0" name=""/>
        <dsp:cNvSpPr/>
      </dsp:nvSpPr>
      <dsp:spPr>
        <a:xfrm>
          <a:off x="217474" y="3788732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3017095"/>
                <a:satOff val="-30968"/>
                <a:lumOff val="12942"/>
                <a:alphaOff val="0"/>
                <a:tint val="96000"/>
                <a:lumMod val="100000"/>
              </a:schemeClr>
            </a:gs>
            <a:gs pos="78000">
              <a:schemeClr val="accent4">
                <a:hueOff val="-3017095"/>
                <a:satOff val="-30968"/>
                <a:lumOff val="1294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Runner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7474" y="3788732"/>
        <a:ext cx="2281708" cy="1369025"/>
      </dsp:txXfrm>
    </dsp:sp>
    <dsp:sp modelId="{F9CD3B8A-3188-46C5-A933-F1D0C7AA9396}">
      <dsp:nvSpPr>
        <dsp:cNvPr id="0" name=""/>
        <dsp:cNvSpPr/>
      </dsp:nvSpPr>
      <dsp:spPr>
        <a:xfrm>
          <a:off x="3023975" y="3788732"/>
          <a:ext cx="2281708" cy="1369025"/>
        </a:xfrm>
        <a:prstGeom prst="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6000"/>
                <a:lumMod val="100000"/>
              </a:schemeClr>
            </a:gs>
            <a:gs pos="78000">
              <a:schemeClr val="accent4">
                <a:hueOff val="-3519944"/>
                <a:satOff val="-36129"/>
                <a:lumOff val="150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  <a:endParaRPr lang="th-TH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23975" y="3788732"/>
        <a:ext cx="2281708" cy="136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75667-685E-4D22-B871-6A543155F266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37424-B29B-4C1E-85DD-D97F1C5D10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47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7424-B29B-4C1E-85DD-D97F1C5D10B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71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7424-B29B-4C1E-85DD-D97F1C5D10B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24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440F-0621-473B-878A-666D596417CA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56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2B95-2873-4AB1-8F19-945CED7B927F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1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21D-8FC5-4062-AA01-4C8A993AAF50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49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3832-D3EF-41B4-B334-D14419BDA46C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005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0343-E7BC-4C94-87E4-DD8AC2D14D7C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51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E49-E609-4B40-B98F-1DCA7504BFF5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15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B1F6-03F9-4F2B-9EFC-31DF5AC82320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24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3731-AE36-4F8B-906C-4A8DDCDCA0E3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660-CFEA-4415-83EF-BCE30D4CEB5E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3FF-FDE2-4C3A-9E7B-16EB93172D17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8C7B-3F86-4CA9-AE7A-AF27E91975F4}" type="datetime1">
              <a:rPr lang="th-TH" smtClean="0"/>
              <a:t>18/01/59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091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2112-19B7-4DDC-9216-50DAF2062968}" type="datetime1">
              <a:rPr lang="th-TH" smtClean="0"/>
              <a:t>18/01/59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96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C0A6-3E67-4ABC-97A7-C0A5AB31D4EB}" type="datetime1">
              <a:rPr lang="th-TH" smtClean="0"/>
              <a:t>18/01/59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6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3ED0-05D6-479E-941F-65C783424114}" type="datetime1">
              <a:rPr lang="th-TH" smtClean="0"/>
              <a:t>18/01/59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6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C05F-D079-4F07-8002-20B1144A72C5}" type="datetime1">
              <a:rPr lang="th-TH" smtClean="0"/>
              <a:t>18/01/59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03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1A5C-77F5-4E3D-9BBF-561C87A98175}" type="datetime1">
              <a:rPr lang="th-TH" smtClean="0"/>
              <a:t>18/01/59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0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760B-0087-4074-8F57-6721E5119E68}" type="datetime1">
              <a:rPr lang="th-TH" smtClean="0"/>
              <a:t>18/01/59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C83E197D-FABA-4403-B47C-93EF2E624B9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7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 smtClean="0"/>
              <a:t>1 </a:t>
            </a:r>
            <a:r>
              <a:rPr lang="th-TH" dirty="0" smtClean="0"/>
              <a:t>ภาษาคอมพิวเตอร์และ          การโปรแกรม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th-TH" dirty="0"/>
              <a:t> </a:t>
            </a:r>
            <a:r>
              <a:rPr lang="en-US" dirty="0" smtClean="0"/>
              <a:t>113 </a:t>
            </a:r>
            <a:r>
              <a:rPr lang="th-TH" dirty="0" smtClean="0"/>
              <a:t>การออกแบบโปรแกรมทางธุรกิจเบื้องต้น</a:t>
            </a:r>
          </a:p>
          <a:p>
            <a:r>
              <a:rPr lang="th-TH" dirty="0" smtClean="0"/>
              <a:t>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th-TH" dirty="0"/>
          </a:p>
        </p:txBody>
      </p:sp>
      <p:pic>
        <p:nvPicPr>
          <p:cNvPr id="1026" name="Picture 2" descr="http://ipl.prl.ab.ca/files/coding-key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4538178"/>
            <a:ext cx="4121624" cy="231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6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ตัวอย่างซู</a:t>
            </a:r>
            <a:r>
              <a:rPr lang="th-TH" dirty="0" smtClean="0"/>
              <a:t>โดโค้ดและผังงานของการจัดเรียงแบบแทรก </a:t>
            </a:r>
            <a:r>
              <a:rPr lang="en-US" dirty="0" smtClean="0"/>
              <a:t>                  (Insertion Sort)</a:t>
            </a:r>
            <a:endParaRPr lang="th-TH" dirty="0"/>
          </a:p>
        </p:txBody>
      </p:sp>
      <p:pic>
        <p:nvPicPr>
          <p:cNvPr id="1026" name="Picture 2" descr="http://images.slideplayer.com/16/4954018/slides/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4" y="2133293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-programming-simple-steps.com/images/insertion-s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97" y="1347827"/>
            <a:ext cx="3381863" cy="53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19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ขั้นตอนการพัฒนาโปรแกรม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3) </a:t>
            </a:r>
            <a:r>
              <a:rPr lang="th-T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การ</a:t>
            </a:r>
            <a:r>
              <a:rPr lang="th-TH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เขียนโปรแกรม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หลังจากผ่านการออกแบบมาแล้ว โปรแกรมเมอร์จะต้องเขียนโปรแกรมเพื่อให้คอมพิวเตอร์ประมวลผลได้ โดยใช้ภาษาที่คอมพิวเตอร์เข้าใจ</a:t>
            </a:r>
          </a:p>
          <a:p>
            <a:r>
              <a:rPr lang="th-TH" dirty="0" smtClean="0"/>
              <a:t>การเขียนโปรแกรมแต่ละภาษาต้องเขียนตามหลักไวยากรณ์ </a:t>
            </a:r>
            <a:r>
              <a:rPr lang="en-US" dirty="0" smtClean="0"/>
              <a:t>(Syntax) </a:t>
            </a:r>
            <a:r>
              <a:rPr lang="th-TH" dirty="0" smtClean="0"/>
              <a:t>ในภาษานั้น</a:t>
            </a:r>
          </a:p>
          <a:p>
            <a:r>
              <a:rPr lang="th-TH" dirty="0" smtClean="0"/>
              <a:t>การเลือกใช้ภาษาจะพิจารณาจากความถนัดของผู้เขียนโปรแกรมและลักษณะของโปรแกรมที่จะเขียน</a:t>
            </a:r>
          </a:p>
        </p:txBody>
      </p:sp>
      <p:pic>
        <p:nvPicPr>
          <p:cNvPr id="2050" name="Picture 2" descr="http://worldliterate.files.wordpress.com/2013/12/38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84" y="83345"/>
            <a:ext cx="2943225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abay.com/static/uploads/photo/2015/09/05/20/02/coding-924920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31" y="4844954"/>
            <a:ext cx="2858778" cy="190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39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ขั้นตอนการพัฒนาโปรแกรม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4) </a:t>
            </a:r>
            <a:r>
              <a:rPr lang="th-T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กา</a:t>
            </a:r>
            <a:r>
              <a:rPr lang="th-TH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รทดสอบและแก้ไขโปรแกรม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จุดผิดพลาดของโปรแกรมเรียกว่า 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บัก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(Bug)</a:t>
            </a:r>
          </a:p>
          <a:p>
            <a:r>
              <a:rPr lang="th-TH" dirty="0" smtClean="0"/>
              <a:t>การแก้ไขข้อผิดพลาดให้ถูกต้องเรียกว่า 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ดีบัก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(Debug)</a:t>
            </a:r>
          </a:p>
          <a:p>
            <a:r>
              <a:rPr lang="th-TH" dirty="0"/>
              <a:t>ข้อ</a:t>
            </a:r>
            <a:r>
              <a:rPr lang="th-TH" dirty="0" smtClean="0"/>
              <a:t>ผิดพลาดมีสองประเภทคือ</a:t>
            </a:r>
          </a:p>
          <a:p>
            <a:pPr lvl="1"/>
            <a:r>
              <a:rPr lang="en-US" b="1" dirty="0" smtClean="0"/>
              <a:t>Syntax Error </a:t>
            </a:r>
            <a:r>
              <a:rPr lang="th-TH" dirty="0" smtClean="0"/>
              <a:t>การเขียนโปรแกรมผิดไวยากรณ์</a:t>
            </a:r>
            <a:endParaRPr lang="en-US" dirty="0" smtClean="0"/>
          </a:p>
          <a:p>
            <a:pPr lvl="1"/>
            <a:r>
              <a:rPr lang="en-US" b="1" dirty="0" smtClean="0"/>
              <a:t>Logic Error </a:t>
            </a:r>
            <a:r>
              <a:rPr lang="th-TH" dirty="0" smtClean="0"/>
              <a:t>ผลลัพธ์ของโปรแกรมออกมาไม่ถูกต้อง</a:t>
            </a:r>
            <a:endParaRPr lang="th-TH" dirty="0"/>
          </a:p>
        </p:txBody>
      </p:sp>
      <p:pic>
        <p:nvPicPr>
          <p:cNvPr id="3074" name="Picture 2" descr="http://thenextweb.com/wp-content/blogs.dir/1/files/2013/09/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88" y="1270000"/>
            <a:ext cx="4762500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55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ขั้นตอนการพัฒนาโปรแกรม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5) </a:t>
            </a:r>
            <a:r>
              <a:rPr lang="th-TH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ทำเอกสารและบำรุงรักษา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ทำให้ผู้ใช้สามารถใช้งานโปรแกรมได้อย่างมีประสิทธิภาพ</a:t>
            </a:r>
          </a:p>
          <a:p>
            <a:r>
              <a:rPr lang="th-TH" dirty="0" smtClean="0"/>
              <a:t>เอกสารมี </a:t>
            </a:r>
            <a:r>
              <a:rPr lang="en-US" dirty="0" smtClean="0"/>
              <a:t>2 </a:t>
            </a:r>
            <a:r>
              <a:rPr lang="th-TH" dirty="0" smtClean="0"/>
              <a:t>ประเภท คือ </a:t>
            </a:r>
            <a:r>
              <a:rPr lang="en-US" b="1" dirty="0" smtClean="0"/>
              <a:t>User Guide </a:t>
            </a:r>
            <a:r>
              <a:rPr lang="th-TH" dirty="0" smtClean="0"/>
              <a:t>และ </a:t>
            </a:r>
            <a:r>
              <a:rPr lang="en-US" b="1" dirty="0" smtClean="0"/>
              <a:t>Program Document</a:t>
            </a:r>
          </a:p>
          <a:p>
            <a:r>
              <a:rPr lang="th-TH" dirty="0" smtClean="0"/>
              <a:t>การบำรุงรักษาโปรแกรม </a:t>
            </a:r>
            <a:r>
              <a:rPr lang="en-US" dirty="0" smtClean="0"/>
              <a:t>(Maintenance) </a:t>
            </a:r>
            <a:r>
              <a:rPr lang="th-TH" dirty="0" smtClean="0"/>
              <a:t>ผู้เขียนโปรแกรมต้องคอยตรวจสอบการใช้งานจริง แก้ไขข้อผิดพลาด และอัพเดตโปรแกรมให้ทันสมัยอยู่เสมอ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47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ภาษาคอมพิวเตอร์สำหรับพัฒนาโปรแกรม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0561"/>
            <a:ext cx="8596668" cy="4280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ตัวอย่างเช่น</a:t>
            </a:r>
          </a:p>
          <a:p>
            <a:r>
              <a:rPr lang="en-US" b="1" dirty="0" smtClean="0"/>
              <a:t>Basic</a:t>
            </a:r>
            <a:r>
              <a:rPr lang="en-US" dirty="0" smtClean="0"/>
              <a:t> </a:t>
            </a:r>
            <a:r>
              <a:rPr lang="th-TH" dirty="0" smtClean="0"/>
              <a:t> เป็นภาษาคอมพิวเตอร์ระดับสูง เกิดขึ้นเมื่อปี </a:t>
            </a:r>
            <a:r>
              <a:rPr lang="en-US" dirty="0" smtClean="0"/>
              <a:t>1963 </a:t>
            </a:r>
            <a:r>
              <a:rPr lang="th-TH" dirty="0" smtClean="0"/>
              <a:t>รูปแบบภาษาค่อนข้างง่าย แต่ประสิทธิภาพค่อนข้างต่ำ</a:t>
            </a:r>
          </a:p>
          <a:p>
            <a:r>
              <a:rPr lang="en-US" b="1" dirty="0" smtClean="0"/>
              <a:t>FORTRAN</a:t>
            </a:r>
            <a:r>
              <a:rPr lang="en-US" dirty="0" smtClean="0"/>
              <a:t> </a:t>
            </a:r>
            <a:r>
              <a:rPr lang="th-TH" dirty="0" smtClean="0"/>
              <a:t>มาจากคำว่า </a:t>
            </a:r>
            <a:r>
              <a:rPr lang="en-US" dirty="0" err="1" smtClean="0"/>
              <a:t>FORmula</a:t>
            </a:r>
            <a:r>
              <a:rPr lang="en-US" dirty="0" smtClean="0"/>
              <a:t> </a:t>
            </a:r>
            <a:r>
              <a:rPr lang="en-US" dirty="0" err="1" smtClean="0"/>
              <a:t>TRANslator</a:t>
            </a:r>
            <a:r>
              <a:rPr lang="en-US" dirty="0" smtClean="0"/>
              <a:t> </a:t>
            </a:r>
            <a:r>
              <a:rPr lang="th-TH" dirty="0" smtClean="0"/>
              <a:t>เกิดขึ้นเมื่อปี </a:t>
            </a:r>
            <a:r>
              <a:rPr lang="en-US" dirty="0" smtClean="0"/>
              <a:t>1950 </a:t>
            </a:r>
            <a:r>
              <a:rPr lang="th-TH" dirty="0" smtClean="0"/>
              <a:t>เหมาะสำหรับใช้ในการคำนวณทางคณิตศาสตร์</a:t>
            </a:r>
          </a:p>
          <a:p>
            <a:r>
              <a:rPr lang="en-US" b="1" dirty="0" smtClean="0"/>
              <a:t>COBOL</a:t>
            </a:r>
            <a:r>
              <a:rPr lang="en-US" dirty="0" smtClean="0"/>
              <a:t> </a:t>
            </a:r>
            <a:r>
              <a:rPr lang="th-TH" dirty="0" smtClean="0"/>
              <a:t>ชื่อเต็มคือ </a:t>
            </a:r>
            <a:r>
              <a:rPr lang="en-US" dirty="0" smtClean="0"/>
              <a:t>Common Business Oriented Language </a:t>
            </a:r>
            <a:r>
              <a:rPr lang="th-TH" dirty="0" smtClean="0"/>
              <a:t>ถูกประกาศใช้ในปี </a:t>
            </a:r>
            <a:r>
              <a:rPr lang="en-US" dirty="0" smtClean="0"/>
              <a:t>1960 </a:t>
            </a:r>
            <a:r>
              <a:rPr lang="th-TH" dirty="0" smtClean="0"/>
              <a:t>เดิมทีเป็นภาษาที่ใช้เขียนโปรแกรมแบบโครงสร้าง </a:t>
            </a:r>
            <a:r>
              <a:rPr lang="en-US" dirty="0" smtClean="0"/>
              <a:t>(Structure) </a:t>
            </a:r>
            <a:r>
              <a:rPr lang="th-TH" dirty="0" smtClean="0"/>
              <a:t>แต่ปัจจุบันได้พัฒนาให้เขียนโปรแกรมเชิงวัตถุ </a:t>
            </a:r>
            <a:r>
              <a:rPr lang="en-US" dirty="0" smtClean="0"/>
              <a:t>(OOP)</a:t>
            </a:r>
            <a:endParaRPr lang="th-TH" dirty="0"/>
          </a:p>
        </p:txBody>
      </p:sp>
      <p:pic>
        <p:nvPicPr>
          <p:cNvPr id="5122" name="Picture 2" descr="http://www.basicprogramming.info/images/BASIC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086839"/>
            <a:ext cx="2334337" cy="75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0/07/Fortran_acs_cove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95" y="2999721"/>
            <a:ext cx="1733299" cy="2217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echiwarehouse.com/userfiles/Cobol%20Tuto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65" y="5521369"/>
            <a:ext cx="3340095" cy="1039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90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ภาษาคอมพิวเตอร์สำหรับพัฒนา</a:t>
            </a:r>
            <a:r>
              <a:rPr lang="th-TH" dirty="0" smtClean="0"/>
              <a:t>โปรแกรม </a:t>
            </a:r>
            <a:r>
              <a:rPr lang="en-US" dirty="0" smtClean="0"/>
              <a:t>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8451"/>
            <a:ext cx="8596668" cy="462234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PASCAL</a:t>
            </a:r>
            <a:r>
              <a:rPr lang="en-US" dirty="0" smtClean="0"/>
              <a:t> </a:t>
            </a:r>
            <a:r>
              <a:rPr lang="th-TH" dirty="0" smtClean="0"/>
              <a:t>เกิดขึ้นในปี </a:t>
            </a:r>
            <a:r>
              <a:rPr lang="en-US" dirty="0" smtClean="0"/>
              <a:t>1970 </a:t>
            </a:r>
            <a:r>
              <a:rPr lang="th-TH" dirty="0" smtClean="0"/>
              <a:t>ตั้งชื่อตามนักคณิตศาสตร์ที่ประดิษฐ์เครื่องคำนวณในยุคแรกๆ เป็นภาษาที่ใช้เขียนโปรแกรมเชิงโครงสร้าง</a:t>
            </a:r>
          </a:p>
          <a:p>
            <a:r>
              <a:rPr lang="th-TH" b="1" dirty="0" smtClean="0"/>
              <a:t>ภาษา </a:t>
            </a:r>
            <a:r>
              <a:rPr lang="en-US" b="1" dirty="0" smtClean="0"/>
              <a:t>C </a:t>
            </a:r>
            <a:r>
              <a:rPr lang="th-TH" dirty="0" smtClean="0"/>
              <a:t>ถูกพัฒนาขึ้นในห้องปฏิบัติการ</a:t>
            </a:r>
            <a:r>
              <a:rPr lang="th-TH" dirty="0" err="1" smtClean="0"/>
              <a:t>เบลล์</a:t>
            </a:r>
            <a:r>
              <a:rPr lang="th-TH" dirty="0" smtClean="0"/>
              <a:t> </a:t>
            </a:r>
            <a:r>
              <a:rPr lang="en-US" dirty="0" smtClean="0"/>
              <a:t>(Bell Laboratory) </a:t>
            </a:r>
            <a:r>
              <a:rPr lang="th-TH" dirty="0" smtClean="0"/>
              <a:t>ของบริษัท </a:t>
            </a:r>
            <a:r>
              <a:rPr lang="en-US" dirty="0" smtClean="0"/>
              <a:t>AT&amp;T </a:t>
            </a:r>
            <a:r>
              <a:rPr lang="th-TH" dirty="0" smtClean="0"/>
              <a:t>ในปี </a:t>
            </a:r>
            <a:r>
              <a:rPr lang="en-US" dirty="0" smtClean="0"/>
              <a:t>1970 </a:t>
            </a:r>
            <a:r>
              <a:rPr lang="th-TH" dirty="0" smtClean="0"/>
              <a:t>เพื่อใช้บน </a:t>
            </a:r>
            <a:r>
              <a:rPr lang="en-US" dirty="0" smtClean="0"/>
              <a:t>Unix </a:t>
            </a:r>
            <a:r>
              <a:rPr lang="th-TH" dirty="0" smtClean="0"/>
              <a:t>เป็นภาษาที่ได้รับความนิยมสูง และสามารถควบคุมฮาร์ดแวร์ได้โดยตรง</a:t>
            </a:r>
          </a:p>
          <a:p>
            <a:r>
              <a:rPr lang="en-US" b="1" dirty="0" smtClean="0"/>
              <a:t>C++ </a:t>
            </a:r>
            <a:r>
              <a:rPr lang="th-TH" dirty="0" smtClean="0"/>
              <a:t>พัฒนาต่อจากภาษาซี โดยเพิ่มความสามารถในการเขียนโปรแกรม         เชิงวัตถุลงไป</a:t>
            </a:r>
          </a:p>
          <a:p>
            <a:r>
              <a:rPr lang="en-US" b="1" dirty="0" smtClean="0"/>
              <a:t>C# </a:t>
            </a:r>
            <a:r>
              <a:rPr lang="th-TH" dirty="0" smtClean="0"/>
              <a:t>ถูกพัฒนาขึ้นเมื่อปี </a:t>
            </a:r>
            <a:r>
              <a:rPr lang="en-US" dirty="0" smtClean="0"/>
              <a:t>2000 </a:t>
            </a:r>
            <a:r>
              <a:rPr lang="th-TH" dirty="0" smtClean="0"/>
              <a:t>โดยบริษัทไมโครซอฟต์ เป็นภาษาที่ใช้เขียนโปรแกรมเชิงวัตถุ มีความคล้ายคลึงกับภาษา</a:t>
            </a:r>
            <a:r>
              <a:rPr lang="en-US" dirty="0" smtClean="0"/>
              <a:t> Java </a:t>
            </a:r>
            <a:r>
              <a:rPr lang="th-TH" dirty="0" smtClean="0"/>
              <a:t>มาก</a:t>
            </a:r>
            <a:endParaRPr lang="th-TH" dirty="0"/>
          </a:p>
        </p:txBody>
      </p:sp>
      <p:pic>
        <p:nvPicPr>
          <p:cNvPr id="6146" name="Picture 2" descr="http://1.bp.blogspot.com/-0Vcl2bYbqic/VA7-9OCA-AI/AAAAAAAAAow/N6VyeqkSvvI/s1600/pasca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4" y="1549581"/>
            <a:ext cx="3088943" cy="10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webring.com/r/r/rieger/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57" y="3314734"/>
            <a:ext cx="2505075" cy="1828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tekdig.com/wp-content/uploads/2014/08/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3" y="5700725"/>
            <a:ext cx="3385783" cy="1056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59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ภาษาคอมพิวเตอร์สำหรับพัฒนาโปรแกรม </a:t>
            </a:r>
            <a:r>
              <a:rPr lang="en-US" dirty="0"/>
              <a:t>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Visual Basic (VB) </a:t>
            </a:r>
            <a:r>
              <a:rPr lang="th-TH" dirty="0" smtClean="0"/>
              <a:t>พัฒนาโดยบริษัทไมโครซอฟต์ โดยชุดคำสั่งจะคล้ายกับภาษา </a:t>
            </a:r>
            <a:r>
              <a:rPr lang="en-US" dirty="0" smtClean="0"/>
              <a:t>Basic </a:t>
            </a:r>
            <a:r>
              <a:rPr lang="th-TH" dirty="0" smtClean="0"/>
              <a:t>เดิม ผู้เขียนสามารถสร้างหน้าจอเพื่อติดต่อกับผู้ใช้ได้ง่าย</a:t>
            </a:r>
          </a:p>
          <a:p>
            <a:r>
              <a:rPr lang="en-US" b="1" dirty="0" smtClean="0"/>
              <a:t>Java</a:t>
            </a:r>
            <a:r>
              <a:rPr lang="en-US" dirty="0" smtClean="0"/>
              <a:t> </a:t>
            </a:r>
            <a:r>
              <a:rPr lang="th-TH" dirty="0" smtClean="0"/>
              <a:t>เกิดขึ้นเมื่อปี </a:t>
            </a:r>
            <a:r>
              <a:rPr lang="en-US" dirty="0" smtClean="0"/>
              <a:t>1995 </a:t>
            </a:r>
            <a:r>
              <a:rPr lang="th-TH" dirty="0" smtClean="0"/>
              <a:t>โดยบริษัท </a:t>
            </a:r>
            <a:r>
              <a:rPr lang="en-US" dirty="0" smtClean="0"/>
              <a:t>Sun Microsystem (</a:t>
            </a:r>
            <a:r>
              <a:rPr lang="th-TH" dirty="0" smtClean="0"/>
              <a:t>ปัจจุบันเป็นของ </a:t>
            </a:r>
            <a:r>
              <a:rPr lang="en-US" dirty="0" smtClean="0"/>
              <a:t>Oracle)</a:t>
            </a:r>
            <a:r>
              <a:rPr lang="th-TH" dirty="0" smtClean="0"/>
              <a:t> เป็นภาษาที่พัฒนาให้เป็นการเขียนโปรแกรมเชิงวัตถุโดยเฉพาะ เป็นภาษาที่มีการใช้งานอย่างแพร่หลายมากที่สุดภาษาหนึ่ง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Python</a:t>
            </a:r>
            <a:r>
              <a:rPr lang="en-US" dirty="0" smtClean="0"/>
              <a:t> </a:t>
            </a:r>
            <a:r>
              <a:rPr lang="th-TH" dirty="0" smtClean="0"/>
              <a:t>เกิดขึ้นเมื่อปี </a:t>
            </a:r>
            <a:r>
              <a:rPr lang="en-US" dirty="0" smtClean="0"/>
              <a:t>1991 </a:t>
            </a:r>
            <a:r>
              <a:rPr lang="th-TH" dirty="0" smtClean="0"/>
              <a:t>ถูกพัฒนาโดย </a:t>
            </a:r>
            <a:r>
              <a:rPr lang="en-US" dirty="0" smtClean="0"/>
              <a:t>Python software foundation </a:t>
            </a:r>
            <a:r>
              <a:rPr lang="th-TH" dirty="0" smtClean="0"/>
              <a:t>ถูกออกแบบมาเพื่อให้เขียนโปรแกรมโดยใช้จำนวนบรรทัดน้อยกว่าภาษา </a:t>
            </a:r>
            <a:r>
              <a:rPr lang="en-US" dirty="0" smtClean="0"/>
              <a:t>C++ </a:t>
            </a:r>
            <a:r>
              <a:rPr lang="th-TH" dirty="0" smtClean="0"/>
              <a:t>หรือ </a:t>
            </a:r>
            <a:r>
              <a:rPr lang="en-US" dirty="0" smtClean="0"/>
              <a:t>Java </a:t>
            </a:r>
            <a:r>
              <a:rPr lang="th-TH" dirty="0" smtClean="0"/>
              <a:t>เป็นภาษาที่กำลังได้รับความนิยมอย่างมากในปัจจุบัน</a:t>
            </a:r>
            <a:endParaRPr lang="th-TH" dirty="0"/>
          </a:p>
        </p:txBody>
      </p:sp>
      <p:pic>
        <p:nvPicPr>
          <p:cNvPr id="7170" name="Picture 2" descr="http://pauljohanseim.com/images/visualBasic_log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25" y="511032"/>
            <a:ext cx="2603500" cy="2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iscoalbania.com/images/various/logo-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097023"/>
            <a:ext cx="2841279" cy="200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python.org/static/community_logos/python-logo-master-v3-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45" y="5460524"/>
            <a:ext cx="3439236" cy="116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64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ภาษาโปรแกรมที่ได้รับความนิยมที่สุดในโลก ปี </a:t>
            </a:r>
            <a:r>
              <a:rPr lang="en-US" dirty="0" smtClean="0"/>
              <a:t>2015</a:t>
            </a:r>
            <a:endParaRPr lang="th-TH" dirty="0"/>
          </a:p>
        </p:txBody>
      </p:sp>
      <p:pic>
        <p:nvPicPr>
          <p:cNvPr id="4" name="Content Placeholder 3" descr="Interactive: The Top Programming Languages 2015 - IEEE Spectrum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52385" b="31193"/>
          <a:stretch/>
        </p:blipFill>
        <p:spPr>
          <a:xfrm>
            <a:off x="920707" y="1282890"/>
            <a:ext cx="7478104" cy="4667534"/>
          </a:xfrm>
        </p:spPr>
      </p:pic>
      <p:sp>
        <p:nvSpPr>
          <p:cNvPr id="5" name="TextBox 4"/>
          <p:cNvSpPr txBox="1"/>
          <p:nvPr/>
        </p:nvSpPr>
        <p:spPr>
          <a:xfrm>
            <a:off x="677334" y="6196084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อ้างอิงจาก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http://spectrum.ieee.org/computing/software/the-2015-top-ten-programming-languages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53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ขั้นตอนการพัฒนาโปรแกรมด้วย</a:t>
            </a:r>
            <a:r>
              <a:rPr lang="th-TH" dirty="0" smtClean="0"/>
              <a:t>ภาษาซี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โดยปกติแล้วการเขียนโปรแกรมจะใช้ซอฟต์แวร์ที่เรียกว่า </a:t>
            </a:r>
            <a:r>
              <a:rPr lang="en-US" b="1" dirty="0" smtClean="0"/>
              <a:t>IDE</a:t>
            </a:r>
            <a:r>
              <a:rPr lang="en-US" dirty="0" smtClean="0"/>
              <a:t> (Integrated Development Environment) </a:t>
            </a:r>
            <a:r>
              <a:rPr lang="th-TH" dirty="0" smtClean="0"/>
              <a:t>ในการพัฒนา</a:t>
            </a:r>
          </a:p>
          <a:p>
            <a:r>
              <a:rPr lang="en-US" dirty="0" smtClean="0"/>
              <a:t>IDE </a:t>
            </a:r>
            <a:r>
              <a:rPr lang="th-TH" dirty="0" smtClean="0"/>
              <a:t>ที่ใช้กับภาษา </a:t>
            </a:r>
            <a:r>
              <a:rPr lang="en-US" dirty="0" smtClean="0"/>
              <a:t>C </a:t>
            </a:r>
            <a:r>
              <a:rPr lang="th-TH" dirty="0" smtClean="0"/>
              <a:t>เช่น </a:t>
            </a:r>
            <a:r>
              <a:rPr lang="en-US" dirty="0" err="1" smtClean="0"/>
              <a:t>Dev</a:t>
            </a:r>
            <a:r>
              <a:rPr lang="en-US" dirty="0"/>
              <a:t>-</a:t>
            </a:r>
            <a:r>
              <a:rPr lang="en-US" dirty="0" smtClean="0"/>
              <a:t>C++, Turbo C </a:t>
            </a:r>
            <a:r>
              <a:rPr lang="th-TH" dirty="0" smtClean="0"/>
              <a:t>และ </a:t>
            </a:r>
            <a:r>
              <a:rPr lang="en-US" dirty="0" smtClean="0"/>
              <a:t>Visual C++</a:t>
            </a:r>
            <a:endParaRPr lang="th-TH" dirty="0"/>
          </a:p>
        </p:txBody>
      </p:sp>
      <p:pic>
        <p:nvPicPr>
          <p:cNvPr id="4098" name="Picture 2" descr="http://4.bp.blogspot.com/-3H-HZTtQlNU/UQcrE1WtOGI/AAAAAAAAA-A/IuJcNSg27WU/s1600/Dev-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2" y="4100975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jIfyGqynkRo/VCCBQqDVQyI/AAAAAAAADEg/VZWDyuAjAqI/s1600/BorlandC%2B%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37" y="412247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Sz-hIwkk7es/VZUe3C5sc2I/AAAAAAAABoc/v5tUon6gQ1I/s1600/visual-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20" y="4814141"/>
            <a:ext cx="4913763" cy="9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14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ขั้นตอนการพัฒนาโปรแกรมด้วย</a:t>
            </a:r>
            <a:r>
              <a:rPr lang="th-TH" dirty="0" smtClean="0"/>
              <a:t>ภาษาซี </a:t>
            </a:r>
            <a:r>
              <a:rPr lang="en-US" dirty="0" smtClean="0"/>
              <a:t>(cont.)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80791"/>
              </p:ext>
            </p:extLst>
          </p:nvPr>
        </p:nvGraphicFramePr>
        <p:xfrm>
          <a:off x="677862" y="1473958"/>
          <a:ext cx="8329659" cy="515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96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โปรแกรมภาษา</a:t>
            </a:r>
          </a:p>
          <a:p>
            <a:r>
              <a:rPr lang="th-TH" dirty="0" smtClean="0"/>
              <a:t>ขั้นตอน</a:t>
            </a:r>
            <a:r>
              <a:rPr lang="th-TH" dirty="0" smtClean="0"/>
              <a:t>การพัฒนาโปรแกรม</a:t>
            </a:r>
          </a:p>
          <a:p>
            <a:r>
              <a:rPr lang="th-TH" dirty="0" smtClean="0"/>
              <a:t>ภาษาคอมพิวเตอร์สำหรับนักพัฒนาโปรแกรม</a:t>
            </a:r>
          </a:p>
          <a:p>
            <a:r>
              <a:rPr lang="th-TH" dirty="0" smtClean="0"/>
              <a:t>ขั้นตอนการพัฒนาโปรแกรมด้วยภาษาซี</a:t>
            </a:r>
            <a:endParaRPr lang="th-TH" dirty="0"/>
          </a:p>
        </p:txBody>
      </p:sp>
      <p:pic>
        <p:nvPicPr>
          <p:cNvPr id="2050" name="Picture 2" descr="http://www.pskills.org/image/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18" y="244475"/>
            <a:ext cx="31718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71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959"/>
            <a:ext cx="8596668" cy="456740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คอมพิวเตอร์เป็นอุปกรณ์อิเล็กทรอนิกส์ ในการสั่งให้คอมพิวเตอร์ทำงานจะต้องป้อนคำสั่งที่เครื่องคอมพิวเตอร์เข้าใจให้กับมัน</a:t>
            </a:r>
          </a:p>
          <a:p>
            <a:r>
              <a:rPr lang="th-TH" dirty="0" smtClean="0"/>
              <a:t>การนำคำสั่งมาเรียงต่อกันให้ทำงานอย่างใดอย่างหนึ่งเรียกว่า </a:t>
            </a:r>
            <a:r>
              <a:rPr lang="th-TH" b="1" dirty="0" smtClean="0">
                <a:solidFill>
                  <a:schemeClr val="accent1"/>
                </a:solidFill>
              </a:rPr>
              <a:t>โปรแกรม</a:t>
            </a:r>
          </a:p>
          <a:p>
            <a:r>
              <a:rPr lang="th-TH" dirty="0" smtClean="0"/>
              <a:t>ภาษาที่คอมพิวเตอร์เข้าใจเรียกว่า </a:t>
            </a:r>
            <a:r>
              <a:rPr lang="th-TH" b="1" dirty="0">
                <a:solidFill>
                  <a:schemeClr val="accent1"/>
                </a:solidFill>
              </a:rPr>
              <a:t>ภาษาเครื่อง </a:t>
            </a:r>
            <a:r>
              <a:rPr lang="en-US" b="1" dirty="0">
                <a:solidFill>
                  <a:schemeClr val="accent1"/>
                </a:solidFill>
              </a:rPr>
              <a:t>(Machine Language</a:t>
            </a:r>
            <a:r>
              <a:rPr lang="en-US" b="1" dirty="0" smtClean="0">
                <a:solidFill>
                  <a:schemeClr val="accent1"/>
                </a:solidFill>
              </a:rPr>
              <a:t>) </a:t>
            </a:r>
            <a:r>
              <a:rPr lang="th-TH" b="1" dirty="0" smtClean="0">
                <a:solidFill>
                  <a:schemeClr val="accent1"/>
                </a:solidFill>
              </a:rPr>
              <a:t>        </a:t>
            </a:r>
            <a:r>
              <a:rPr lang="th-TH" dirty="0" smtClean="0"/>
              <a:t>ซึ่ง</a:t>
            </a:r>
            <a:r>
              <a:rPr lang="th-TH" dirty="0"/>
              <a:t>เป็น</a:t>
            </a:r>
            <a:r>
              <a:rPr lang="th-TH" dirty="0" smtClean="0"/>
              <a:t>เลขฐานสอง</a:t>
            </a:r>
          </a:p>
          <a:p>
            <a:r>
              <a:rPr lang="th-TH" dirty="0" smtClean="0"/>
              <a:t>มีการออกแบบตัวอักษรภาษาอังกฤษให้แทนคำสั่งเลขฐานสอง เรียกว่า  </a:t>
            </a:r>
            <a:r>
              <a:rPr lang="th-TH" b="1" dirty="0">
                <a:solidFill>
                  <a:schemeClr val="accent1"/>
                </a:solidFill>
              </a:rPr>
              <a:t>ภาษาโปรแกรม </a:t>
            </a:r>
            <a:r>
              <a:rPr lang="en-US" b="1" dirty="0">
                <a:solidFill>
                  <a:schemeClr val="accent1"/>
                </a:solidFill>
              </a:rPr>
              <a:t>(Programming Language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th-TH" dirty="0" smtClean="0"/>
              <a:t>ภาษาระดับต่ำ </a:t>
            </a:r>
            <a:r>
              <a:rPr lang="en-US" dirty="0" smtClean="0"/>
              <a:t>(Low-level Language) </a:t>
            </a:r>
            <a:r>
              <a:rPr lang="th-TH" dirty="0" smtClean="0"/>
              <a:t>คือภาษา </a:t>
            </a:r>
            <a:r>
              <a:rPr lang="en-US" dirty="0" smtClean="0"/>
              <a:t>Assembly </a:t>
            </a:r>
            <a:r>
              <a:rPr lang="th-TH" dirty="0" smtClean="0"/>
              <a:t>ส่วนภาษาระดับสูง </a:t>
            </a:r>
            <a:r>
              <a:rPr lang="en-US" dirty="0" smtClean="0"/>
              <a:t>(High-level Language)</a:t>
            </a:r>
            <a:r>
              <a:rPr lang="th-TH" dirty="0" smtClean="0"/>
              <a:t> เช่น ภาษา </a:t>
            </a:r>
            <a:r>
              <a:rPr lang="en-US" dirty="0" smtClean="0"/>
              <a:t>C, Pascal, Basic </a:t>
            </a:r>
            <a:r>
              <a:rPr lang="th-TH" dirty="0" smtClean="0"/>
              <a:t>เป็นต้น</a:t>
            </a: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32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โปรแกรมภาษา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การแปลภาษา </a:t>
            </a:r>
            <a:r>
              <a:rPr lang="en-US" dirty="0" smtClean="0"/>
              <a:t>Assembly </a:t>
            </a:r>
            <a:r>
              <a:rPr lang="th-TH" dirty="0" smtClean="0"/>
              <a:t>เป็นภาษาเครื่อง</a:t>
            </a:r>
            <a:endParaRPr lang="th-TH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4139599"/>
              </p:ext>
            </p:extLst>
          </p:nvPr>
        </p:nvGraphicFramePr>
        <p:xfrm>
          <a:off x="1527032" y="2320119"/>
          <a:ext cx="8435833" cy="412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294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</a:t>
            </a:r>
            <a:r>
              <a:rPr lang="th-TH" dirty="0" smtClean="0"/>
              <a:t>ภาษา </a:t>
            </a:r>
            <a:r>
              <a:rPr lang="en-US" dirty="0" smtClean="0"/>
              <a:t>(cont.)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04554"/>
              </p:ext>
            </p:extLst>
          </p:nvPr>
        </p:nvGraphicFramePr>
        <p:xfrm>
          <a:off x="677863" y="2160589"/>
          <a:ext cx="8596312" cy="193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18665"/>
              </p:ext>
            </p:extLst>
          </p:nvPr>
        </p:nvGraphicFramePr>
        <p:xfrm>
          <a:off x="677334" y="4291914"/>
          <a:ext cx="8596312" cy="193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866" y="1583140"/>
            <a:ext cx="623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ขั้นตอนการแปลภาษาโปรแกรม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67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Dennis Ritchie </a:t>
            </a:r>
            <a:r>
              <a:rPr lang="th-TH" dirty="0" smtClean="0"/>
              <a:t>ผู้คิดค้นภาษา </a:t>
            </a:r>
            <a:r>
              <a:rPr lang="en-US" dirty="0" smtClean="0"/>
              <a:t>C </a:t>
            </a:r>
            <a:r>
              <a:rPr lang="th-TH" dirty="0" smtClean="0"/>
              <a:t>และระบบปฏิบัติการ </a:t>
            </a:r>
            <a:r>
              <a:rPr lang="en-US" dirty="0" smtClean="0"/>
              <a:t>Unix</a:t>
            </a:r>
            <a:endParaRPr lang="th-TH" dirty="0"/>
          </a:p>
        </p:txBody>
      </p:sp>
      <p:pic>
        <p:nvPicPr>
          <p:cNvPr id="3074" name="Picture 2" descr="http://4.bp.blogspot.com/-7NS6rzOQYsM/UGbZSTbrTGI/AAAAAAAAAE0/mykiEotJbLU/s1600/Dennis+Ritchie+Founder+of+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0000"/>
            <a:ext cx="8099312" cy="55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8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ขั้นตอนการพัฒนาโปรแกรม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168649"/>
              </p:ext>
            </p:extLst>
          </p:nvPr>
        </p:nvGraphicFramePr>
        <p:xfrm>
          <a:off x="677863" y="1419367"/>
          <a:ext cx="8596312" cy="53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63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1: </a:t>
            </a:r>
            <a:r>
              <a:rPr lang="th-TH" dirty="0" smtClean="0"/>
              <a:t>หากต้องการออกแบบโปรแกรมให้รับค่าข้อมูล </a:t>
            </a:r>
            <a:r>
              <a:rPr lang="en-US" dirty="0" smtClean="0"/>
              <a:t>3 </a:t>
            </a:r>
            <a:r>
              <a:rPr lang="th-TH" dirty="0" smtClean="0"/>
              <a:t>ค่า แล้วแสดงค่าเฉลี่ยทางจอภาพ จะกำหนดและวิเคราะห์ปัญหาอย่างไร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4618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1696" y="2361064"/>
            <a:ext cx="17059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นำข้อมูลเข้า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122683" y="2361064"/>
            <a:ext cx="17059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ประมวลผล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303670" y="2361064"/>
            <a:ext cx="17059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นำข้อมูลออก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83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ขั้นตอนการพัฒนา</a:t>
            </a:r>
            <a:r>
              <a:rPr lang="th-TH" dirty="0" smtClean="0"/>
              <a:t>โปรแกรม</a:t>
            </a:r>
            <a:r>
              <a:rPr lang="en-US" dirty="0" smtClean="0"/>
              <a:t>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</a:t>
            </a:r>
            <a:r>
              <a:rPr lang="th-TH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การเขียนผังงาน</a:t>
            </a:r>
            <a:r>
              <a:rPr lang="th-TH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หรือซู</a:t>
            </a:r>
            <a:r>
              <a:rPr lang="th-TH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โดโค้ด</a:t>
            </a:r>
            <a:endParaRPr lang="th-T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เป็นการใช้เครื่องมือช่วยในการออกแบบโปรแกรม</a:t>
            </a:r>
          </a:p>
          <a:p>
            <a:r>
              <a:rPr lang="th-TH" dirty="0" smtClean="0"/>
              <a:t>ลำดับขั้นตอนการทำงานของโปรแกรม เรียกว่า 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อัลกอริทึม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(Algorithm)</a:t>
            </a:r>
          </a:p>
          <a:p>
            <a:r>
              <a:rPr lang="th-TH" dirty="0" smtClean="0"/>
              <a:t>อัลกอริทึมอาจเขียนให้อยู่ใน</a:t>
            </a:r>
            <a:r>
              <a:rPr lang="th-TH" dirty="0" err="1" smtClean="0"/>
              <a:t>รูปซู</a:t>
            </a:r>
            <a:r>
              <a:rPr lang="th-TH" dirty="0" smtClean="0"/>
              <a:t>โดโค้ด </a:t>
            </a:r>
            <a:r>
              <a:rPr lang="en-US" dirty="0" smtClean="0"/>
              <a:t>(Pseudo code) </a:t>
            </a:r>
            <a:r>
              <a:rPr lang="th-TH" dirty="0" smtClean="0"/>
              <a:t>หรือผังงาน </a:t>
            </a:r>
            <a:r>
              <a:rPr lang="en-US" dirty="0" smtClean="0"/>
              <a:t>(Flowchart) </a:t>
            </a:r>
            <a:r>
              <a:rPr lang="th-TH" dirty="0" smtClean="0"/>
              <a:t>ก็ได้</a:t>
            </a:r>
          </a:p>
          <a:p>
            <a:r>
              <a:rPr lang="th-TH" b="1" dirty="0" err="1" smtClean="0"/>
              <a:t>ซู</a:t>
            </a:r>
            <a:r>
              <a:rPr lang="th-TH" b="1" dirty="0" smtClean="0"/>
              <a:t>โดโค้ด</a:t>
            </a:r>
            <a:r>
              <a:rPr lang="th-TH" dirty="0" smtClean="0"/>
              <a:t>จะใช้คำอธิบายโดยย่อ ไม่มีรูปแบบภาษาตายตัว</a:t>
            </a:r>
          </a:p>
          <a:p>
            <a:r>
              <a:rPr lang="th-TH" b="1" dirty="0" smtClean="0"/>
              <a:t>ผังงาน</a:t>
            </a:r>
            <a:r>
              <a:rPr lang="th-TH" dirty="0" smtClean="0"/>
              <a:t>จะใช้สัญลักษณ์ต่าง ๆ แทนการทำงาน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197D-FABA-4403-B47C-93EF2E624B9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14499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951</Words>
  <Application>Microsoft Office PowerPoint</Application>
  <PresentationFormat>Widescreen</PresentationFormat>
  <Paragraphs>113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Cordia New</vt:lpstr>
      <vt:lpstr>TH SarabunPSK</vt:lpstr>
      <vt:lpstr>Wingdings 3</vt:lpstr>
      <vt:lpstr>Facet</vt:lpstr>
      <vt:lpstr>บทที่ 1 ภาษาคอมพิวเตอร์และ          การโปรแกรม</vt:lpstr>
      <vt:lpstr>Overview</vt:lpstr>
      <vt:lpstr>บทนำ</vt:lpstr>
      <vt:lpstr>โปรแกรมภาษา</vt:lpstr>
      <vt:lpstr>โปรแกรมภาษา (cont.)</vt:lpstr>
      <vt:lpstr>Dennis Ritchie ผู้คิดค้นภาษา C และระบบปฏิบัติการ Unix</vt:lpstr>
      <vt:lpstr>ขั้นตอนการพัฒนาโปรแกรม</vt:lpstr>
      <vt:lpstr>ตัวอย่างที่ 1: หากต้องการออกแบบโปรแกรมให้รับค่าข้อมูล 3 ค่า แล้วแสดงค่าเฉลี่ยทางจอภาพ จะกำหนดและวิเคราะห์ปัญหาอย่างไร</vt:lpstr>
      <vt:lpstr>ขั้นตอนการพัฒนาโปรแกรม: 2) การเขียนผังงานหรือซูโดโค้ด</vt:lpstr>
      <vt:lpstr>ตัวอย่างซูโดโค้ดและผังงานของการจัดเรียงแบบแทรก                   (Insertion Sort)</vt:lpstr>
      <vt:lpstr>ขั้นตอนการพัฒนาโปรแกรม: 3) การเขียนโปรแกรม</vt:lpstr>
      <vt:lpstr>ขั้นตอนการพัฒนาโปรแกรม: 4) การทดสอบและแก้ไขโปรแกรม</vt:lpstr>
      <vt:lpstr>ขั้นตอนการพัฒนาโปรแกรม: 5) ทำเอกสารและบำรุงรักษา</vt:lpstr>
      <vt:lpstr>ภาษาคอมพิวเตอร์สำหรับพัฒนาโปรแกรม</vt:lpstr>
      <vt:lpstr>ภาษาคอมพิวเตอร์สำหรับพัฒนาโปรแกรม (cont.)</vt:lpstr>
      <vt:lpstr>ภาษาคอมพิวเตอร์สำหรับพัฒนาโปรแกรม (cont.)</vt:lpstr>
      <vt:lpstr>ภาษาโปรแกรมที่ได้รับความนิยมที่สุดในโลก ปี 2015</vt:lpstr>
      <vt:lpstr>ขั้นตอนการพัฒนาโปรแกรมด้วยภาษาซี</vt:lpstr>
      <vt:lpstr>ขั้นตอนการพัฒนาโปรแกรมด้วยภาษาซี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ภาษาคอมพิวเตอร์และ          การโปรแกรม</dc:title>
  <dc:creator>Apipong</dc:creator>
  <cp:lastModifiedBy>Apipong</cp:lastModifiedBy>
  <cp:revision>28</cp:revision>
  <dcterms:created xsi:type="dcterms:W3CDTF">2016-01-18T07:15:41Z</dcterms:created>
  <dcterms:modified xsi:type="dcterms:W3CDTF">2016-01-18T16:05:02Z</dcterms:modified>
</cp:coreProperties>
</file>