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-25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3B695-47A6-4AE8-812A-1089570A329C}" type="datetimeFigureOut">
              <a:rPr lang="th-TH" smtClean="0"/>
              <a:t>04/04/59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08CF0-0903-4E4C-9193-7138CB83A7E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27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037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025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/>
              <a:t>04/04/59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004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/>
              <a:t>04/04/59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813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/>
              <a:t>04/04/59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70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/>
              <a:t>04/04/59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9052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/>
              <a:t>04/04/59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9067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/>
              <a:t>04/04/59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77634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/>
              <a:t>04/04/59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09343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/>
              <a:t>04/04/59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235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/>
              <a:t>04/04/59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5343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>
            <a:normAutofit/>
          </a:bodyPr>
          <a:lstStyle>
            <a:lvl1pPr algn="l">
              <a:defRPr sz="54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/>
              <a:t>04/04/59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196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/>
              <a:t>04/04/59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36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/>
              <a:t>04/04/59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2448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/>
              <a:t>04/04/59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264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/>
              <a:t>04/04/59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8079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/>
              <a:t>04/04/59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6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/>
              <a:t>04/04/59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808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/>
              <a:t>04/04/59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43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olderview?id=0B2_VKqCyEw6KdlgxcFl2QnZaZTg&amp;usp=shar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539" y="2814638"/>
            <a:ext cx="9490074" cy="2257425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Lab </a:t>
            </a:r>
            <a:r>
              <a:rPr lang="en-US" sz="6600" dirty="0" smtClean="0"/>
              <a:t>07 </a:t>
            </a:r>
            <a:r>
              <a:rPr lang="en-US" sz="6600" dirty="0" smtClean="0"/>
              <a:t>: 	Windows Movie Maker 12							Part </a:t>
            </a:r>
            <a:r>
              <a:rPr lang="en-US" sz="6600" dirty="0"/>
              <a:t>2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/>
              <a:t>พท</a:t>
            </a:r>
            <a:r>
              <a:rPr lang="th-TH" sz="4000" dirty="0"/>
              <a:t> </a:t>
            </a:r>
            <a:r>
              <a:rPr lang="en-US" sz="4000" dirty="0"/>
              <a:t>260 </a:t>
            </a:r>
            <a:r>
              <a:rPr lang="th-TH" sz="4000" i="1" dirty="0"/>
              <a:t>เทคโนโลยีสารสนเทศและการสื่อสารทางการท่องเที่ยว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4" name="Picture 2" descr="http://www.thaiware.com/upload_misc/software/2013_07/images/9794_130726114548N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42321"/>
            <a:ext cx="2305050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92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การใส่ </a:t>
            </a:r>
            <a:r>
              <a:rPr lang="en-US" dirty="0" smtClean="0"/>
              <a:t>Visual Effect </a:t>
            </a:r>
            <a:r>
              <a:rPr lang="th-TH" dirty="0" smtClean="0"/>
              <a:t>ให้กับรูปภาพ</a:t>
            </a:r>
            <a:endParaRPr lang="th-TH" dirty="0"/>
          </a:p>
        </p:txBody>
      </p:sp>
      <p:pic>
        <p:nvPicPr>
          <p:cNvPr id="5" name="Content Placeholder 4" descr="Photos Gallery - Movie Mak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45" b="29034"/>
          <a:stretch/>
        </p:blipFill>
        <p:spPr>
          <a:xfrm>
            <a:off x="2592925" y="1790700"/>
            <a:ext cx="8016209" cy="456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10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7000874" y="3071590"/>
            <a:ext cx="3608259" cy="161006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7191386" y="5062762"/>
            <a:ext cx="2431622" cy="1295176"/>
          </a:xfrm>
          <a:prstGeom prst="wedgeRoundRectCallout">
            <a:avLst>
              <a:gd name="adj1" fmla="val 24006"/>
              <a:gd name="adj2" fmla="val -84099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</a:t>
            </a:r>
            <a:r>
              <a:rPr lang="th-TH" dirty="0" smtClean="0"/>
              <a:t>เลือกรูปที่ต้องการ หรือเลือกทั้งหมด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4414837" y="1956002"/>
            <a:ext cx="828676" cy="35486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276811" y="2903024"/>
            <a:ext cx="2431622" cy="1295176"/>
          </a:xfrm>
          <a:prstGeom prst="wedgeRoundRectCallout">
            <a:avLst>
              <a:gd name="adj1" fmla="val 121542"/>
              <a:gd name="adj2" fmla="val -95131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</a:t>
            </a:r>
            <a:r>
              <a:rPr lang="th-TH" dirty="0" smtClean="0"/>
              <a:t>คลิก</a:t>
            </a:r>
            <a:r>
              <a:rPr lang="th-TH" dirty="0" err="1" smtClean="0"/>
              <a:t>แท็บ</a:t>
            </a:r>
            <a:r>
              <a:rPr lang="th-TH" dirty="0" smtClean="0"/>
              <a:t> </a:t>
            </a:r>
            <a:r>
              <a:rPr lang="en-US" dirty="0" smtClean="0"/>
              <a:t>                Visual Effects</a:t>
            </a:r>
            <a:endParaRPr lang="th-TH" dirty="0"/>
          </a:p>
        </p:txBody>
      </p:sp>
      <p:sp>
        <p:nvSpPr>
          <p:cNvPr id="10" name="Rounded Rectangle 9"/>
          <p:cNvSpPr/>
          <p:nvPr/>
        </p:nvSpPr>
        <p:spPr>
          <a:xfrm>
            <a:off x="4414837" y="2361866"/>
            <a:ext cx="5208171" cy="54115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ular Callout 10"/>
          <p:cNvSpPr/>
          <p:nvPr/>
        </p:nvSpPr>
        <p:spPr>
          <a:xfrm>
            <a:off x="3697520" y="4198200"/>
            <a:ext cx="2431622" cy="1295176"/>
          </a:xfrm>
          <a:prstGeom prst="wedgeRoundRectCallout">
            <a:avLst>
              <a:gd name="adj1" fmla="val 21655"/>
              <a:gd name="adj2" fmla="val -151391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th-TH" dirty="0" smtClean="0"/>
              <a:t>เลือก</a:t>
            </a:r>
            <a:r>
              <a:rPr lang="th-TH" dirty="0" err="1" smtClean="0"/>
              <a:t>เอฟเฟคตาม</a:t>
            </a:r>
            <a:r>
              <a:rPr lang="th-TH" dirty="0" smtClean="0"/>
              <a:t>ต้องการ</a:t>
            </a:r>
            <a:endParaRPr lang="th-TH" dirty="0"/>
          </a:p>
        </p:txBody>
      </p:sp>
      <p:sp>
        <p:nvSpPr>
          <p:cNvPr id="12" name="Rounded Rectangle 11"/>
          <p:cNvSpPr/>
          <p:nvPr/>
        </p:nvSpPr>
        <p:spPr>
          <a:xfrm>
            <a:off x="9692125" y="2226581"/>
            <a:ext cx="859856" cy="35486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ular Callout 12"/>
          <p:cNvSpPr/>
          <p:nvPr/>
        </p:nvSpPr>
        <p:spPr>
          <a:xfrm>
            <a:off x="9507622" y="495523"/>
            <a:ext cx="2431622" cy="990321"/>
          </a:xfrm>
          <a:prstGeom prst="wedgeRoundRectCallout">
            <a:avLst>
              <a:gd name="adj1" fmla="val -23000"/>
              <a:gd name="adj2" fmla="val 124478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สามารถปรับความสว่างของรูปภาพได้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5538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การใส่เพลงลงใน </a:t>
            </a:r>
            <a:r>
              <a:rPr lang="en-US" dirty="0" smtClean="0"/>
              <a:t>Movie maker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272779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/>
              <a:t>เสียงเพลงก็เป็นอีกปัจจัยหนึ่งที่ทำให้วีดีโอมีความน่าสนใจ ดังนั้นการเลือกเพลงที่มีความเหมาะสมกับเนื้อหาของวีดีโอ จึงทำให้วีดีโอมีความน่าสนใจมากขึ้น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/>
              <a:t>ในทางกลับกันหากเลือกใช้เพลงที่ไม่มีความเหมาะสม ก็จะทำให้วีดีโอ                ดูไม่น่าสนใจและน่ารำคาญมากกว่าน่าสนใจ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44911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 </a:t>
            </a:r>
            <a:r>
              <a:rPr lang="th-TH" dirty="0" smtClean="0"/>
              <a:t>ดาวน์โหลดเพลงประกอบ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drive.google.com/folderview?id=0B2_VKqCyEw6KdlgxcFl2QnZaZTg&amp;usp=sharing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97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การใส่เพลงจากคอมพิวเตอร์ลงใน </a:t>
            </a:r>
            <a:r>
              <a:rPr lang="en-US" dirty="0" smtClean="0"/>
              <a:t>Movie Maker (1)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99" r="4337" b="40000"/>
          <a:stretch/>
        </p:blipFill>
        <p:spPr>
          <a:xfrm>
            <a:off x="1029354" y="1643063"/>
            <a:ext cx="10813878" cy="36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13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2428875" y="1905000"/>
            <a:ext cx="428625" cy="49015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531812" y="3976912"/>
            <a:ext cx="2431622" cy="1295176"/>
          </a:xfrm>
          <a:prstGeom prst="wedgeRoundRectCallout">
            <a:avLst>
              <a:gd name="adj1" fmla="val 30469"/>
              <a:gd name="adj2" fmla="val -174557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dirty="0" smtClean="0"/>
              <a:t>) </a:t>
            </a:r>
            <a:r>
              <a:rPr lang="th-TH" dirty="0" smtClean="0"/>
              <a:t>คลิก</a:t>
            </a:r>
            <a:r>
              <a:rPr lang="en-US" dirty="0" smtClean="0"/>
              <a:t> Add Music</a:t>
            </a:r>
            <a:endParaRPr lang="th-TH" dirty="0"/>
          </a:p>
        </p:txBody>
      </p:sp>
      <p:pic>
        <p:nvPicPr>
          <p:cNvPr id="10" name="Picture 9" descr="Add Musi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3188742"/>
            <a:ext cx="4929545" cy="346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Wave 10"/>
          <p:cNvSpPr/>
          <p:nvPr/>
        </p:nvSpPr>
        <p:spPr>
          <a:xfrm>
            <a:off x="8415338" y="4482751"/>
            <a:ext cx="2527050" cy="1479861"/>
          </a:xfrm>
          <a:prstGeom prst="wave">
            <a:avLst>
              <a:gd name="adj1" fmla="val 12500"/>
              <a:gd name="adj2" fmla="val -833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เลือกเพลงในคอมพิวเตอร์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0544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การใส่เพลงจากคอมพิวเตอร์ลงใน </a:t>
            </a:r>
            <a:r>
              <a:rPr lang="en-US" dirty="0"/>
              <a:t>Movie Maker </a:t>
            </a:r>
            <a:r>
              <a:rPr lang="en-US" dirty="0" smtClean="0"/>
              <a:t>(2)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538" r="34102" b="5966"/>
          <a:stretch/>
        </p:blipFill>
        <p:spPr>
          <a:xfrm>
            <a:off x="1311579" y="2114550"/>
            <a:ext cx="6586510" cy="418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14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5029200" y="2417652"/>
            <a:ext cx="985838" cy="49015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7789862" y="4305524"/>
            <a:ext cx="2431622" cy="1295176"/>
          </a:xfrm>
          <a:prstGeom prst="wedgeRoundRectCallout">
            <a:avLst>
              <a:gd name="adj1" fmla="val -210435"/>
              <a:gd name="adj2" fmla="val 95710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รอจนกว่ากระบวนการ </a:t>
            </a:r>
            <a:r>
              <a:rPr lang="en-US" dirty="0" smtClean="0"/>
              <a:t>Import </a:t>
            </a:r>
            <a:r>
              <a:rPr lang="th-TH" dirty="0" smtClean="0"/>
              <a:t>จะแล้วเสร็จ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2100005" y="6020182"/>
            <a:ext cx="1757619" cy="49015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4037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การใส่เพลงจากคอมพิวเตอร์ลงใน </a:t>
            </a:r>
            <a:r>
              <a:rPr lang="en-US" dirty="0"/>
              <a:t>Movie Maker </a:t>
            </a:r>
            <a:r>
              <a:rPr lang="en-US" dirty="0" smtClean="0"/>
              <a:t>(3)</a:t>
            </a:r>
            <a:endParaRPr lang="th-TH" dirty="0"/>
          </a:p>
        </p:txBody>
      </p:sp>
      <p:pic>
        <p:nvPicPr>
          <p:cNvPr id="5" name="Content Placeholder 4" descr="Photos Gallery - Movie Mak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9" t="19538" r="3222" b="47941"/>
          <a:stretch/>
        </p:blipFill>
        <p:spPr>
          <a:xfrm>
            <a:off x="1471612" y="1785938"/>
            <a:ext cx="10173530" cy="298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15</a:t>
            </a:fld>
            <a:endParaRPr lang="th-TH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246812" y="4822715"/>
            <a:ext cx="2740026" cy="1295176"/>
          </a:xfrm>
          <a:prstGeom prst="wedgeRoundRectCallout">
            <a:avLst>
              <a:gd name="adj1" fmla="val -79407"/>
              <a:gd name="adj2" fmla="val -75275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เพลงที่ </a:t>
            </a:r>
            <a:r>
              <a:rPr lang="en-US" dirty="0" smtClean="0"/>
              <a:t>Import </a:t>
            </a:r>
            <a:r>
              <a:rPr lang="th-TH" dirty="0" smtClean="0"/>
              <a:t>เข้ามาจะแสดงเป็น </a:t>
            </a:r>
            <a:r>
              <a:rPr lang="en-US" dirty="0" smtClean="0"/>
              <a:t>Wave form </a:t>
            </a:r>
            <a:r>
              <a:rPr lang="th-TH" dirty="0" smtClean="0"/>
              <a:t>           สีเขียว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1471612" y="2603278"/>
            <a:ext cx="9786938" cy="49015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523996" y="4012989"/>
            <a:ext cx="9786938" cy="49015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9451974" y="5201423"/>
            <a:ext cx="2740026" cy="1295176"/>
          </a:xfrm>
          <a:prstGeom prst="wedgeRoundRectCallout">
            <a:avLst>
              <a:gd name="adj1" fmla="val 5066"/>
              <a:gd name="adj2" fmla="val -106163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เพลงจะจบพร้อมกับ              ภาพสุดท้าย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04060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การตัดต่อเพลง</a:t>
            </a:r>
            <a:endParaRPr lang="th-TH" dirty="0"/>
          </a:p>
        </p:txBody>
      </p:sp>
      <p:pic>
        <p:nvPicPr>
          <p:cNvPr id="5" name="Content Placeholder 4" descr="Photos Gallery - Movie Mak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56" b="49454"/>
          <a:stretch/>
        </p:blipFill>
        <p:spPr>
          <a:xfrm>
            <a:off x="2066199" y="1905000"/>
            <a:ext cx="7835287" cy="3509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16</a:t>
            </a:fld>
            <a:endParaRPr lang="th-TH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486775" y="5346019"/>
            <a:ext cx="2740026" cy="1295176"/>
          </a:xfrm>
          <a:prstGeom prst="wedgeRoundRectCallout">
            <a:avLst>
              <a:gd name="adj1" fmla="val -66893"/>
              <a:gd name="adj2" fmla="val -131535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</a:t>
            </a:r>
            <a:r>
              <a:rPr lang="th-TH" dirty="0" smtClean="0"/>
              <a:t>คลิกเลือกเพลงที่ต้องการตัดต่อ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6858000" y="3874709"/>
            <a:ext cx="3257550" cy="38296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ular Callout 7"/>
          <p:cNvSpPr/>
          <p:nvPr/>
        </p:nvSpPr>
        <p:spPr>
          <a:xfrm>
            <a:off x="8486775" y="1152907"/>
            <a:ext cx="2371725" cy="647318"/>
          </a:xfrm>
          <a:prstGeom prst="wedgeRoundRectCallout">
            <a:avLst>
              <a:gd name="adj1" fmla="val -84621"/>
              <a:gd name="adj2" fmla="val 54895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</a:t>
            </a:r>
            <a:r>
              <a:rPr lang="th-TH" dirty="0" smtClean="0"/>
              <a:t>คลิก </a:t>
            </a:r>
            <a:r>
              <a:rPr lang="en-US" dirty="0" smtClean="0"/>
              <a:t>Music Tools</a:t>
            </a:r>
            <a:endParaRPr lang="th-TH" dirty="0"/>
          </a:p>
        </p:txBody>
      </p:sp>
      <p:sp>
        <p:nvSpPr>
          <p:cNvPr id="9" name="Rounded Rectangle 8"/>
          <p:cNvSpPr/>
          <p:nvPr/>
        </p:nvSpPr>
        <p:spPr>
          <a:xfrm>
            <a:off x="6672259" y="1800225"/>
            <a:ext cx="871542" cy="59493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ular Callout 9"/>
          <p:cNvSpPr/>
          <p:nvPr/>
        </p:nvSpPr>
        <p:spPr>
          <a:xfrm>
            <a:off x="1699054" y="5169918"/>
            <a:ext cx="2740026" cy="1295176"/>
          </a:xfrm>
          <a:prstGeom prst="wedgeRoundRectCallout">
            <a:avLst>
              <a:gd name="adj1" fmla="val -15270"/>
              <a:gd name="adj2" fmla="val -195516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ปรับระดับเสียง และ </a:t>
            </a:r>
            <a:r>
              <a:rPr lang="en-US" dirty="0" smtClean="0"/>
              <a:t>Fade in &amp; Fade out</a:t>
            </a:r>
            <a:endParaRPr lang="th-TH" dirty="0"/>
          </a:p>
        </p:txBody>
      </p:sp>
      <p:sp>
        <p:nvSpPr>
          <p:cNvPr id="11" name="Rounded Rectangle 10"/>
          <p:cNvSpPr/>
          <p:nvPr/>
        </p:nvSpPr>
        <p:spPr>
          <a:xfrm>
            <a:off x="2066198" y="2399698"/>
            <a:ext cx="2005739" cy="91500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ular Callout 11"/>
          <p:cNvSpPr/>
          <p:nvPr/>
        </p:nvSpPr>
        <p:spPr>
          <a:xfrm>
            <a:off x="4837364" y="4906684"/>
            <a:ext cx="2740026" cy="1295176"/>
          </a:xfrm>
          <a:prstGeom prst="wedgeRoundRectCallout">
            <a:avLst>
              <a:gd name="adj1" fmla="val -35085"/>
              <a:gd name="adj2" fmla="val -180073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Split </a:t>
            </a:r>
            <a:r>
              <a:rPr lang="th-TH" dirty="0" smtClean="0"/>
              <a:t>เพลง , ตั้งเวลาเริ่มเล่นเพลง, กำหนดจุดเริ่ม และจุดจบเพลง</a:t>
            </a:r>
            <a:endParaRPr lang="th-TH" dirty="0"/>
          </a:p>
        </p:txBody>
      </p:sp>
      <p:sp>
        <p:nvSpPr>
          <p:cNvPr id="13" name="Rounded Rectangle 12"/>
          <p:cNvSpPr/>
          <p:nvPr/>
        </p:nvSpPr>
        <p:spPr>
          <a:xfrm>
            <a:off x="4071937" y="2332915"/>
            <a:ext cx="2786063" cy="89278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ounded Rectangle 15"/>
          <p:cNvSpPr/>
          <p:nvPr/>
        </p:nvSpPr>
        <p:spPr>
          <a:xfrm>
            <a:off x="6415088" y="114300"/>
            <a:ext cx="5257800" cy="9286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หากต้องการตัดต่อเพลงที่มีรายละเอียดมากกว่านี้ต้องใช้โปรแกรมเฉพาะทางอื่นๆ เช่น </a:t>
            </a:r>
            <a:r>
              <a:rPr lang="en-US" dirty="0" smtClean="0"/>
              <a:t>Audacity, Cubase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301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 </a:t>
            </a:r>
            <a:r>
              <a:rPr lang="en-US" dirty="0"/>
              <a:t>Export </a:t>
            </a:r>
            <a:r>
              <a:rPr lang="th-TH" dirty="0"/>
              <a:t>ไฟล์ </a:t>
            </a:r>
            <a:r>
              <a:rPr lang="en-US" dirty="0"/>
              <a:t>Movie Maker </a:t>
            </a:r>
            <a:r>
              <a:rPr lang="th-TH" dirty="0"/>
              <a:t>เป็นไฟล์วีดีโอ</a:t>
            </a:r>
            <a:br>
              <a:rPr lang="th-TH" dirty="0"/>
            </a:b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3150" y="3530129"/>
            <a:ext cx="9301164" cy="2056284"/>
          </a:xfrm>
        </p:spPr>
        <p:txBody>
          <a:bodyPr>
            <a:normAutofit/>
          </a:bodyPr>
          <a:lstStyle/>
          <a:p>
            <a:r>
              <a:rPr lang="th-TH" dirty="0" smtClean="0"/>
              <a:t>เมื่อตัดต่อวีดีโอเรียบร้อยแล้ว ในขั้นตอนสุดท้ายของคือการ </a:t>
            </a:r>
            <a:r>
              <a:rPr lang="en-US" dirty="0" smtClean="0"/>
              <a:t>Export </a:t>
            </a:r>
            <a:r>
              <a:rPr lang="th-TH" dirty="0" smtClean="0"/>
              <a:t>ไฟล์ให้เป็นวีดีโอ เพื่อที่จะสามารถนำไปใช้ยังแหล่งต่างๆได้ เช่น อัพโหลดสู่อินเทอร์เน็ต หรือเก็บเอาไว้เปิดดูด้วยอุปกรณ์ต่างๆ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52297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 </a:t>
            </a:r>
            <a:r>
              <a:rPr lang="en-US" dirty="0"/>
              <a:t>Export </a:t>
            </a:r>
            <a:r>
              <a:rPr lang="th-TH" dirty="0"/>
              <a:t>ไฟล์ </a:t>
            </a:r>
            <a:r>
              <a:rPr lang="en-US" dirty="0"/>
              <a:t>Movie Maker </a:t>
            </a:r>
            <a:r>
              <a:rPr lang="th-TH" dirty="0"/>
              <a:t>เป็นไฟล์</a:t>
            </a:r>
            <a:r>
              <a:rPr lang="th-TH" dirty="0" smtClean="0"/>
              <a:t>วีดีโอ </a:t>
            </a:r>
            <a:r>
              <a:rPr lang="en-US" dirty="0" smtClean="0"/>
              <a:t>(1)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772" t="3277" b="5210"/>
          <a:stretch/>
        </p:blipFill>
        <p:spPr>
          <a:xfrm>
            <a:off x="1311579" y="1443041"/>
            <a:ext cx="6376449" cy="5272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18</a:t>
            </a:fld>
            <a:endParaRPr lang="th-TH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580445" y="1787960"/>
            <a:ext cx="2740026" cy="1295176"/>
          </a:xfrm>
          <a:prstGeom prst="wedgeRoundRectCallout">
            <a:avLst>
              <a:gd name="adj1" fmla="val -110172"/>
              <a:gd name="adj2" fmla="val -28944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</a:t>
            </a:r>
            <a:r>
              <a:rPr lang="th-TH" dirty="0" smtClean="0"/>
              <a:t>ใน</a:t>
            </a:r>
            <a:r>
              <a:rPr lang="th-TH" dirty="0" err="1" smtClean="0"/>
              <a:t>แท็บ</a:t>
            </a:r>
            <a:r>
              <a:rPr lang="th-TH" dirty="0" smtClean="0"/>
              <a:t> </a:t>
            </a:r>
            <a:r>
              <a:rPr lang="en-US" dirty="0" smtClean="0"/>
              <a:t>Home </a:t>
            </a:r>
            <a:r>
              <a:rPr lang="th-TH" dirty="0" smtClean="0"/>
              <a:t>           คลิกที่ </a:t>
            </a:r>
            <a:r>
              <a:rPr lang="en-US" dirty="0" smtClean="0"/>
              <a:t>Save movie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6429128" y="1571622"/>
            <a:ext cx="514595" cy="67847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ular Callout 7"/>
          <p:cNvSpPr/>
          <p:nvPr/>
        </p:nvSpPr>
        <p:spPr>
          <a:xfrm>
            <a:off x="8764586" y="3554308"/>
            <a:ext cx="2740026" cy="1295176"/>
          </a:xfrm>
          <a:prstGeom prst="wedgeRoundRectCallout">
            <a:avLst>
              <a:gd name="adj1" fmla="val -89315"/>
              <a:gd name="adj2" fmla="val -31150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th-TH" dirty="0" smtClean="0"/>
              <a:t>เลือกรูปแบบของวีดีโอที่ต้องการ </a:t>
            </a:r>
            <a:r>
              <a:rPr lang="en-US" dirty="0" smtClean="0"/>
              <a:t>Export </a:t>
            </a:r>
            <a:r>
              <a:rPr lang="th-TH" dirty="0" smtClean="0"/>
              <a:t>ให้ตรงกับอุปกรณ์ที่จะนำไปใช้</a:t>
            </a:r>
            <a:endParaRPr lang="th-TH" dirty="0"/>
          </a:p>
        </p:txBody>
      </p:sp>
      <p:sp>
        <p:nvSpPr>
          <p:cNvPr id="9" name="Rounded Rectangle 8"/>
          <p:cNvSpPr/>
          <p:nvPr/>
        </p:nvSpPr>
        <p:spPr>
          <a:xfrm>
            <a:off x="5900243" y="2250099"/>
            <a:ext cx="1787785" cy="446503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562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 </a:t>
            </a:r>
            <a:r>
              <a:rPr lang="en-US" dirty="0"/>
              <a:t>Export </a:t>
            </a:r>
            <a:r>
              <a:rPr lang="th-TH" dirty="0"/>
              <a:t>ไฟล์ </a:t>
            </a:r>
            <a:r>
              <a:rPr lang="en-US" dirty="0"/>
              <a:t>Movie Maker </a:t>
            </a:r>
            <a:r>
              <a:rPr lang="th-TH" dirty="0"/>
              <a:t>เป็นไฟล์วีดีโอ </a:t>
            </a:r>
            <a:r>
              <a:rPr lang="en-US" dirty="0" smtClean="0"/>
              <a:t>(2)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r="50464" b="39275"/>
          <a:stretch/>
        </p:blipFill>
        <p:spPr>
          <a:xfrm>
            <a:off x="1100791" y="1704975"/>
            <a:ext cx="6605701" cy="455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19</a:t>
            </a:fld>
            <a:endParaRPr lang="th-TH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407398" y="2314575"/>
            <a:ext cx="2740026" cy="2563484"/>
          </a:xfrm>
          <a:prstGeom prst="wedgeRoundRectCallout">
            <a:avLst>
              <a:gd name="adj1" fmla="val -87750"/>
              <a:gd name="adj2" fmla="val 65229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เลือกตำแหน่งที่ต้องการบันทึกไฟล์ และเลือกรูปแบบไฟล์วีดีโอ จากรูปจะมี </a:t>
            </a:r>
            <a:r>
              <a:rPr lang="en-US" dirty="0" smtClean="0"/>
              <a:t>2 </a:t>
            </a:r>
            <a:r>
              <a:rPr lang="th-TH" dirty="0" smtClean="0"/>
              <a:t>ประเภท คือ </a:t>
            </a:r>
            <a:r>
              <a:rPr lang="en-US" dirty="0" smtClean="0"/>
              <a:t>MP4 </a:t>
            </a:r>
            <a:r>
              <a:rPr lang="th-TH" dirty="0" smtClean="0"/>
              <a:t>และ </a:t>
            </a:r>
            <a:r>
              <a:rPr lang="en-US" dirty="0" smtClean="0"/>
              <a:t>WMV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2285505" y="5229225"/>
            <a:ext cx="5420987" cy="85725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8695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Outline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4000"/>
            <a:ext cx="8915400" cy="4901184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การใส่รูปลงใน </a:t>
            </a:r>
            <a:r>
              <a:rPr lang="en-US" sz="3600" dirty="0" smtClean="0"/>
              <a:t>Movie Maker</a:t>
            </a:r>
          </a:p>
          <a:p>
            <a:r>
              <a:rPr lang="th-TH" sz="3600" dirty="0" smtClean="0"/>
              <a:t>การใส่เพลงลงใน </a:t>
            </a:r>
            <a:r>
              <a:rPr lang="en-US" sz="3600" dirty="0" smtClean="0"/>
              <a:t>Movie Maker</a:t>
            </a:r>
          </a:p>
          <a:p>
            <a:r>
              <a:rPr lang="th-TH" sz="3600" dirty="0" smtClean="0"/>
              <a:t>การ </a:t>
            </a:r>
            <a:r>
              <a:rPr lang="en-US" sz="3600" dirty="0" smtClean="0"/>
              <a:t>Export </a:t>
            </a:r>
            <a:r>
              <a:rPr lang="th-TH" sz="3600" dirty="0" smtClean="0"/>
              <a:t>ไฟล์ </a:t>
            </a:r>
            <a:r>
              <a:rPr lang="en-US" sz="3600" dirty="0" smtClean="0"/>
              <a:t>Movie Maker </a:t>
            </a:r>
            <a:r>
              <a:rPr lang="th-TH" sz="3600" dirty="0" smtClean="0"/>
              <a:t>เป็นไฟล์วีดีโอ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6261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 </a:t>
            </a:r>
            <a:r>
              <a:rPr lang="en-US" dirty="0"/>
              <a:t>Export </a:t>
            </a:r>
            <a:r>
              <a:rPr lang="th-TH" dirty="0"/>
              <a:t>ไฟล์ </a:t>
            </a:r>
            <a:r>
              <a:rPr lang="en-US" dirty="0"/>
              <a:t>Movie Maker </a:t>
            </a:r>
            <a:r>
              <a:rPr lang="th-TH" dirty="0"/>
              <a:t>เป็นไฟล์วีดีโอ </a:t>
            </a:r>
            <a:r>
              <a:rPr lang="en-US" dirty="0" smtClean="0"/>
              <a:t>(3)</a:t>
            </a:r>
            <a:endParaRPr lang="th-TH" dirty="0"/>
          </a:p>
        </p:txBody>
      </p:sp>
      <p:pic>
        <p:nvPicPr>
          <p:cNvPr id="5" name="Content Placeholder 4" descr="Movie Mak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81" y="1905000"/>
            <a:ext cx="7366771" cy="300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20</a:t>
            </a:fld>
            <a:endParaRPr lang="th-TH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687978" y="5043714"/>
            <a:ext cx="2740026" cy="1149021"/>
          </a:xfrm>
          <a:prstGeom prst="wedgeRoundRectCallout">
            <a:avLst>
              <a:gd name="adj1" fmla="val -20484"/>
              <a:gd name="adj2" fmla="val -168396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รอจนกว่ากระบวนการ </a:t>
            </a:r>
            <a:r>
              <a:rPr lang="en-US" dirty="0" smtClean="0"/>
              <a:t>Export </a:t>
            </a:r>
            <a:r>
              <a:rPr lang="th-TH" dirty="0" smtClean="0"/>
              <a:t>จะสำเร็จ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53735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 </a:t>
            </a:r>
            <a:r>
              <a:rPr lang="en-US" dirty="0"/>
              <a:t>Export </a:t>
            </a:r>
            <a:r>
              <a:rPr lang="th-TH" dirty="0"/>
              <a:t>ไฟล์ </a:t>
            </a:r>
            <a:r>
              <a:rPr lang="en-US" dirty="0"/>
              <a:t>Movie Maker </a:t>
            </a:r>
            <a:r>
              <a:rPr lang="th-TH" dirty="0"/>
              <a:t>เป็นไฟล์วีดีโอ </a:t>
            </a:r>
            <a:r>
              <a:rPr lang="en-US" dirty="0" smtClean="0"/>
              <a:t>(4)</a:t>
            </a:r>
            <a:endParaRPr lang="th-TH" dirty="0"/>
          </a:p>
        </p:txBody>
      </p:sp>
      <p:pic>
        <p:nvPicPr>
          <p:cNvPr id="5" name="Content Placeholder 4" descr="Workshop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t="10840" r="21952" b="64958"/>
          <a:stretch/>
        </p:blipFill>
        <p:spPr>
          <a:xfrm>
            <a:off x="1514473" y="1905000"/>
            <a:ext cx="1012269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21</a:t>
            </a:fld>
            <a:endParaRPr lang="th-TH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364160" y="4294516"/>
            <a:ext cx="2740026" cy="1706234"/>
          </a:xfrm>
          <a:prstGeom prst="wedgeRoundRectCallout">
            <a:avLst>
              <a:gd name="adj1" fmla="val 8195"/>
              <a:gd name="adj2" fmla="val -96204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ไฟล์วีดีโอที่ </a:t>
            </a:r>
            <a:r>
              <a:rPr lang="en-US" dirty="0" smtClean="0"/>
              <a:t>Export </a:t>
            </a:r>
            <a:r>
              <a:rPr lang="th-TH" dirty="0" smtClean="0"/>
              <a:t>สำเร็จแล้ว สามารถเปิดดูได้จากโปรแกรมดูวีดีโอทั่วไป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6372225" y="2314575"/>
            <a:ext cx="1371600" cy="130016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2275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การใส่รูปลงใน </a:t>
            </a:r>
            <a:r>
              <a:rPr lang="en-US" dirty="0"/>
              <a:t>Movie </a:t>
            </a:r>
            <a:r>
              <a:rPr lang="en-US" dirty="0" smtClean="0"/>
              <a:t>Maker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9326563" cy="860400"/>
          </a:xfrm>
        </p:spPr>
        <p:txBody>
          <a:bodyPr>
            <a:noAutofit/>
          </a:bodyPr>
          <a:lstStyle/>
          <a:p>
            <a:r>
              <a:rPr lang="th-TH" dirty="0" smtClean="0"/>
              <a:t>โปรแกรม </a:t>
            </a:r>
            <a:r>
              <a:rPr lang="en-US" dirty="0" smtClean="0"/>
              <a:t>Movie Maker </a:t>
            </a:r>
            <a:r>
              <a:rPr lang="th-TH" dirty="0" smtClean="0"/>
              <a:t>สามารถใส่ไฟล์รูปเพื่อนำเสนอให้เป็นแบบวีดีโอ                       ได้อย่างง่ายดาย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1406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901" y="624110"/>
            <a:ext cx="8911687" cy="3483866"/>
          </a:xfrm>
        </p:spPr>
        <p:txBody>
          <a:bodyPr>
            <a:normAutofit/>
          </a:bodyPr>
          <a:lstStyle/>
          <a:p>
            <a:r>
              <a:rPr lang="th-TH" dirty="0" err="1" smtClean="0"/>
              <a:t>ให้น</a:t>
            </a:r>
            <a:r>
              <a:rPr lang="th-TH" dirty="0" smtClean="0"/>
              <a:t>ศ.ทำการดาวน์โหลดรูปภาพจากอินเทอร์เน็ต จำนวน</a:t>
            </a:r>
            <a:r>
              <a:rPr lang="en-US" dirty="0" smtClean="0"/>
              <a:t> 10 </a:t>
            </a:r>
            <a:r>
              <a:rPr lang="th-TH" dirty="0" smtClean="0"/>
              <a:t>ภาพขึ้นไป เพื่อใช้ในการตัดต่อ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3131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การใส่รูปลงใน </a:t>
            </a:r>
            <a:r>
              <a:rPr lang="en-US" dirty="0"/>
              <a:t>Movie </a:t>
            </a:r>
            <a:r>
              <a:rPr lang="en-US" dirty="0" smtClean="0"/>
              <a:t>Maker (1)</a:t>
            </a:r>
            <a:endParaRPr lang="th-TH" dirty="0"/>
          </a:p>
        </p:txBody>
      </p:sp>
      <p:pic>
        <p:nvPicPr>
          <p:cNvPr id="5" name="Content Placeholder 4" descr="Photos Gallery - Movie Mak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485" r="34106" b="67857"/>
          <a:stretch/>
        </p:blipFill>
        <p:spPr>
          <a:xfrm>
            <a:off x="1068691" y="1690688"/>
            <a:ext cx="10897537" cy="2824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5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2457450" y="2300288"/>
            <a:ext cx="871538" cy="9429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1311579" y="4910137"/>
            <a:ext cx="2174571" cy="1171575"/>
          </a:xfrm>
          <a:prstGeom prst="wedgeRoundRectCallout">
            <a:avLst>
              <a:gd name="adj1" fmla="val 24501"/>
              <a:gd name="adj2" fmla="val -194817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คลิกที่ </a:t>
            </a:r>
            <a:r>
              <a:rPr lang="en-US" dirty="0" smtClean="0"/>
              <a:t>Add videos and photos</a:t>
            </a:r>
            <a:endParaRPr lang="th-TH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336141" y="5195887"/>
            <a:ext cx="2422222" cy="1171575"/>
          </a:xfrm>
          <a:prstGeom prst="wedgeRoundRectCallout">
            <a:avLst>
              <a:gd name="adj1" fmla="val 63923"/>
              <a:gd name="adj2" fmla="val -132622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หรือลากรูปภาพมาลงใน </a:t>
            </a:r>
            <a:r>
              <a:rPr lang="en-US" dirty="0" smtClean="0"/>
              <a:t>Timeline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198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การใส่รูปลงใน </a:t>
            </a:r>
            <a:r>
              <a:rPr lang="en-US" dirty="0"/>
              <a:t>Movie Maker </a:t>
            </a:r>
            <a:r>
              <a:rPr lang="en-US" dirty="0" smtClean="0"/>
              <a:t>(2)</a:t>
            </a:r>
            <a:endParaRPr lang="th-TH" dirty="0"/>
          </a:p>
        </p:txBody>
      </p:sp>
      <p:pic>
        <p:nvPicPr>
          <p:cNvPr id="5" name="Content Placeholder 4" descr="Photos Gallery - Movie Mak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>
          <a:xfrm>
            <a:off x="1023213" y="1476374"/>
            <a:ext cx="10890744" cy="413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6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5029200" y="2571750"/>
            <a:ext cx="6475412" cy="16002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6212192" y="5352666"/>
            <a:ext cx="2174571" cy="1171575"/>
          </a:xfrm>
          <a:prstGeom prst="wedgeRoundRectCallout">
            <a:avLst>
              <a:gd name="adj1" fmla="val 33700"/>
              <a:gd name="adj2" fmla="val -154573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รูปจะลงมาอยู่ใน </a:t>
            </a:r>
            <a:r>
              <a:rPr lang="en-US" dirty="0" smtClean="0"/>
              <a:t>Timeline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3812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การปรับแต่งรูปใน</a:t>
            </a:r>
            <a:r>
              <a:rPr lang="th-TH" dirty="0" err="1" smtClean="0"/>
              <a:t>แท็บ</a:t>
            </a:r>
            <a:r>
              <a:rPr lang="th-TH" dirty="0" smtClean="0"/>
              <a:t> </a:t>
            </a:r>
            <a:r>
              <a:rPr lang="en-US" dirty="0" smtClean="0"/>
              <a:t>Home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7</a:t>
            </a:fld>
            <a:endParaRPr lang="th-TH" dirty="0"/>
          </a:p>
        </p:txBody>
      </p:sp>
      <p:pic>
        <p:nvPicPr>
          <p:cNvPr id="7" name="Content Placeholder 6" descr="Photos Gallery - Movie Mak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" r="33556" b="80092"/>
          <a:stretch/>
        </p:blipFill>
        <p:spPr>
          <a:xfrm>
            <a:off x="693095" y="1635332"/>
            <a:ext cx="10953846" cy="1750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5786437" y="2286001"/>
            <a:ext cx="3729038" cy="10444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3443288" y="4397360"/>
            <a:ext cx="3371849" cy="1771490"/>
          </a:xfrm>
          <a:prstGeom prst="wedgeRoundRectCallout">
            <a:avLst>
              <a:gd name="adj1" fmla="val 58399"/>
              <a:gd name="adj2" fmla="val -117391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AutoMovie</a:t>
            </a:r>
            <a:r>
              <a:rPr lang="en-US" dirty="0" smtClean="0"/>
              <a:t> themes </a:t>
            </a:r>
            <a:r>
              <a:rPr lang="th-TH" dirty="0" smtClean="0"/>
              <a:t>เป็นการสร้างวีดีโอแบบอัตโนมัติ             และรวดเร็วมาก</a:t>
            </a:r>
            <a:endParaRPr lang="th-TH" dirty="0"/>
          </a:p>
        </p:txBody>
      </p:sp>
      <p:sp>
        <p:nvSpPr>
          <p:cNvPr id="10" name="Rounded Rectangle 9"/>
          <p:cNvSpPr/>
          <p:nvPr/>
        </p:nvSpPr>
        <p:spPr>
          <a:xfrm>
            <a:off x="9653587" y="2286001"/>
            <a:ext cx="1028700" cy="10444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ular Callout 10"/>
          <p:cNvSpPr/>
          <p:nvPr/>
        </p:nvSpPr>
        <p:spPr>
          <a:xfrm>
            <a:off x="8429625" y="4397360"/>
            <a:ext cx="2252662" cy="1771490"/>
          </a:xfrm>
          <a:prstGeom prst="wedgeRoundRectCallout">
            <a:avLst>
              <a:gd name="adj1" fmla="val 37636"/>
              <a:gd name="adj2" fmla="val -112552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ใช้หมุนรูปหรือวีดีโอให้อยู่ในแนว            ที่ต้องการ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470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การปรับแต่งเวลาแสดงรูป</a:t>
            </a:r>
            <a:endParaRPr lang="th-TH" dirty="0"/>
          </a:p>
        </p:txBody>
      </p:sp>
      <p:pic>
        <p:nvPicPr>
          <p:cNvPr id="5" name="Content Placeholder 4" descr="Photos Gallery - Movie Mak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70" b="38866"/>
          <a:stretch/>
        </p:blipFill>
        <p:spPr>
          <a:xfrm>
            <a:off x="1951899" y="1476374"/>
            <a:ext cx="7926381" cy="4352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8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6723703" y="2927977"/>
            <a:ext cx="3363272" cy="174403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7655353" y="5386388"/>
            <a:ext cx="2431622" cy="1295176"/>
          </a:xfrm>
          <a:prstGeom prst="wedgeRoundRectCallout">
            <a:avLst>
              <a:gd name="adj1" fmla="val -14773"/>
              <a:gd name="adj2" fmla="val -106162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</a:t>
            </a:r>
            <a:r>
              <a:rPr lang="th-TH" dirty="0" smtClean="0"/>
              <a:t>เลือกรูป               ที่ต้องการตั้งเวลาหรือเลือกทั้งหมดก็ได้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6000750" y="1407411"/>
            <a:ext cx="914400" cy="66734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9303495" y="1188468"/>
            <a:ext cx="2431622" cy="1295176"/>
          </a:xfrm>
          <a:prstGeom prst="wedgeRoundRectCallout">
            <a:avLst>
              <a:gd name="adj1" fmla="val -149914"/>
              <a:gd name="adj2" fmla="val 10770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</a:t>
            </a:r>
            <a:r>
              <a:rPr lang="th-TH" dirty="0" smtClean="0"/>
              <a:t>เลือก</a:t>
            </a:r>
            <a:r>
              <a:rPr lang="th-TH" dirty="0" err="1" smtClean="0"/>
              <a:t>แท็บ</a:t>
            </a:r>
            <a:r>
              <a:rPr lang="th-TH" dirty="0" smtClean="0"/>
              <a:t> </a:t>
            </a:r>
            <a:r>
              <a:rPr lang="en-US" dirty="0" smtClean="0"/>
              <a:t>              Video Tools -&gt; Edit</a:t>
            </a:r>
            <a:endParaRPr lang="th-TH" dirty="0"/>
          </a:p>
        </p:txBody>
      </p:sp>
      <p:sp>
        <p:nvSpPr>
          <p:cNvPr id="10" name="Rounded Rectangle 9"/>
          <p:cNvSpPr/>
          <p:nvPr/>
        </p:nvSpPr>
        <p:spPr>
          <a:xfrm>
            <a:off x="4659540" y="2333439"/>
            <a:ext cx="1526952" cy="35486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ular Callout 10"/>
          <p:cNvSpPr/>
          <p:nvPr/>
        </p:nvSpPr>
        <p:spPr>
          <a:xfrm>
            <a:off x="2347923" y="4738800"/>
            <a:ext cx="2431622" cy="1295176"/>
          </a:xfrm>
          <a:prstGeom prst="wedgeRoundRectCallout">
            <a:avLst>
              <a:gd name="adj1" fmla="val 49272"/>
              <a:gd name="adj2" fmla="val -206547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th-TH" dirty="0" smtClean="0"/>
              <a:t>ตั้งเวลาการแสดงผลที่เมนู </a:t>
            </a:r>
            <a:r>
              <a:rPr lang="en-US" dirty="0" smtClean="0"/>
              <a:t>Duration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18433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การใส่ </a:t>
            </a:r>
            <a:r>
              <a:rPr lang="en-US" dirty="0" smtClean="0"/>
              <a:t>Animation </a:t>
            </a:r>
            <a:r>
              <a:rPr lang="th-TH" dirty="0" smtClean="0"/>
              <a:t>ให้กับรูปภาพ</a:t>
            </a:r>
            <a:endParaRPr lang="th-TH" dirty="0"/>
          </a:p>
        </p:txBody>
      </p:sp>
      <p:pic>
        <p:nvPicPr>
          <p:cNvPr id="5" name="Content Placeholder 4" descr="Photos Gallery - Movie Mak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66"/>
          <a:stretch/>
        </p:blipFill>
        <p:spPr>
          <a:xfrm>
            <a:off x="709610" y="2512498"/>
            <a:ext cx="10795002" cy="355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9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4702397" y="3686179"/>
            <a:ext cx="6298974" cy="134302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5162561" y="5410311"/>
            <a:ext cx="2431622" cy="1295176"/>
          </a:xfrm>
          <a:prstGeom prst="wedgeRoundRectCallout">
            <a:avLst>
              <a:gd name="adj1" fmla="val 24006"/>
              <a:gd name="adj2" fmla="val -84099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</a:t>
            </a:r>
            <a:r>
              <a:rPr lang="th-TH" dirty="0" smtClean="0"/>
              <a:t>เลือกรูปที่ต้องการ หรือเลือกทั้งหมด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1714499" y="2742813"/>
            <a:ext cx="642939" cy="35486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591136" y="4288911"/>
            <a:ext cx="2431622" cy="1295176"/>
          </a:xfrm>
          <a:prstGeom prst="wedgeRoundRectCallout">
            <a:avLst>
              <a:gd name="adj1" fmla="val 5791"/>
              <a:gd name="adj2" fmla="val -142566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</a:t>
            </a:r>
            <a:r>
              <a:rPr lang="th-TH" dirty="0" smtClean="0"/>
              <a:t>คลิก</a:t>
            </a:r>
            <a:r>
              <a:rPr lang="th-TH" dirty="0" err="1" smtClean="0"/>
              <a:t>แท็บ</a:t>
            </a:r>
            <a:r>
              <a:rPr lang="th-TH" dirty="0" smtClean="0"/>
              <a:t> </a:t>
            </a:r>
            <a:r>
              <a:rPr lang="en-US" dirty="0" smtClean="0"/>
              <a:t>Animation</a:t>
            </a:r>
            <a:endParaRPr lang="th-TH" dirty="0"/>
          </a:p>
        </p:txBody>
      </p:sp>
      <p:sp>
        <p:nvSpPr>
          <p:cNvPr id="10" name="Rounded Rectangle 9"/>
          <p:cNvSpPr/>
          <p:nvPr/>
        </p:nvSpPr>
        <p:spPr>
          <a:xfrm>
            <a:off x="2475912" y="2957621"/>
            <a:ext cx="3481976" cy="69112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ular Callout 10"/>
          <p:cNvSpPr/>
          <p:nvPr/>
        </p:nvSpPr>
        <p:spPr>
          <a:xfrm>
            <a:off x="2475912" y="5455167"/>
            <a:ext cx="2431622" cy="1295176"/>
          </a:xfrm>
          <a:prstGeom prst="wedgeRoundRectCallout">
            <a:avLst>
              <a:gd name="adj1" fmla="val 26356"/>
              <a:gd name="adj2" fmla="val -194413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th-TH" dirty="0" smtClean="0"/>
              <a:t>เลือกรูปแบบ </a:t>
            </a:r>
            <a:r>
              <a:rPr lang="en-US" dirty="0" smtClean="0"/>
              <a:t>Transition </a:t>
            </a:r>
            <a:r>
              <a:rPr lang="th-TH" dirty="0" smtClean="0"/>
              <a:t>ที่ต้องการ</a:t>
            </a:r>
            <a:endParaRPr lang="th-TH" dirty="0"/>
          </a:p>
        </p:txBody>
      </p:sp>
      <p:sp>
        <p:nvSpPr>
          <p:cNvPr id="12" name="Rounded Rectangle 11"/>
          <p:cNvSpPr/>
          <p:nvPr/>
        </p:nvSpPr>
        <p:spPr>
          <a:xfrm>
            <a:off x="7204297" y="2991775"/>
            <a:ext cx="3582765" cy="65697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ular Callout 12"/>
          <p:cNvSpPr/>
          <p:nvPr/>
        </p:nvSpPr>
        <p:spPr>
          <a:xfrm>
            <a:off x="7405698" y="1249070"/>
            <a:ext cx="2431622" cy="1295176"/>
          </a:xfrm>
          <a:prstGeom prst="wedgeRoundRectCallout">
            <a:avLst>
              <a:gd name="adj1" fmla="val 14018"/>
              <a:gd name="adj2" fmla="val 86886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4) </a:t>
            </a:r>
            <a:r>
              <a:rPr lang="th-TH" dirty="0" smtClean="0"/>
              <a:t>เลือกรูปแบบการ </a:t>
            </a:r>
            <a:r>
              <a:rPr lang="en-US" dirty="0" smtClean="0"/>
              <a:t>Pan </a:t>
            </a:r>
            <a:r>
              <a:rPr lang="th-TH" dirty="0" smtClean="0"/>
              <a:t>และ </a:t>
            </a:r>
            <a:r>
              <a:rPr lang="en-US" dirty="0" smtClean="0"/>
              <a:t>Zoom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27676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3046</TotalTime>
  <Words>629</Words>
  <Application>Microsoft Office PowerPoint</Application>
  <PresentationFormat>Widescreen</PresentationFormat>
  <Paragraphs>84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Cordia New</vt:lpstr>
      <vt:lpstr>TH SarabunPSK</vt:lpstr>
      <vt:lpstr>Wingdings 3</vt:lpstr>
      <vt:lpstr>Wisp</vt:lpstr>
      <vt:lpstr>Lab 07 :  Windows Movie Maker 12       Part 2 พท 260 เทคโนโลยีสารสนเทศและการสื่อสารทางการท่องเที่ยว</vt:lpstr>
      <vt:lpstr>Outline</vt:lpstr>
      <vt:lpstr>การใส่รูปลงใน Movie Maker</vt:lpstr>
      <vt:lpstr>ให้นศ.ทำการดาวน์โหลดรูปภาพจากอินเทอร์เน็ต จำนวน 10 ภาพขึ้นไป เพื่อใช้ในการตัดต่อ</vt:lpstr>
      <vt:lpstr>การใส่รูปลงใน Movie Maker (1)</vt:lpstr>
      <vt:lpstr>การใส่รูปลงใน Movie Maker (2)</vt:lpstr>
      <vt:lpstr>การปรับแต่งรูปในแท็บ Home</vt:lpstr>
      <vt:lpstr>การปรับแต่งเวลาแสดงรูป</vt:lpstr>
      <vt:lpstr>การใส่ Animation ให้กับรูปภาพ</vt:lpstr>
      <vt:lpstr>การใส่ Visual Effect ให้กับรูปภาพ</vt:lpstr>
      <vt:lpstr>การใส่เพลงลงใน Movie maker</vt:lpstr>
      <vt:lpstr>URL ดาวน์โหลดเพลงประกอบ</vt:lpstr>
      <vt:lpstr>การใส่เพลงจากคอมพิวเตอร์ลงใน Movie Maker (1)</vt:lpstr>
      <vt:lpstr>การใส่เพลงจากคอมพิวเตอร์ลงใน Movie Maker (2)</vt:lpstr>
      <vt:lpstr>การใส่เพลงจากคอมพิวเตอร์ลงใน Movie Maker (3)</vt:lpstr>
      <vt:lpstr>การตัดต่อเพลง</vt:lpstr>
      <vt:lpstr>การ Export ไฟล์ Movie Maker เป็นไฟล์วีดีโอ </vt:lpstr>
      <vt:lpstr>การ Export ไฟล์ Movie Maker เป็นไฟล์วีดีโอ (1)</vt:lpstr>
      <vt:lpstr>การ Export ไฟล์ Movie Maker เป็นไฟล์วีดีโอ (2)</vt:lpstr>
      <vt:lpstr>การ Export ไฟล์ Movie Maker เป็นไฟล์วีดีโอ (3)</vt:lpstr>
      <vt:lpstr>การ Export ไฟล์ Movie Maker เป็นไฟล์วีดีโอ (4)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05 :  Microsoft PowerPoint 2013      Part 1 พท 260 เทคโนโลยีสารสนเทศและการสื่อสารทางการท่องเที่ยว</dc:title>
  <dc:creator>Apipong Pingyod</dc:creator>
  <cp:lastModifiedBy>Apipong</cp:lastModifiedBy>
  <cp:revision>248</cp:revision>
  <dcterms:created xsi:type="dcterms:W3CDTF">2015-03-09T06:59:27Z</dcterms:created>
  <dcterms:modified xsi:type="dcterms:W3CDTF">2016-04-04T16:19:58Z</dcterms:modified>
</cp:coreProperties>
</file>