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6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outlineViewPr>
    <p:cViewPr>
      <p:scale>
        <a:sx n="33" d="100"/>
        <a:sy n="33" d="100"/>
      </p:scale>
      <p:origin x="0" y="-25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3B695-47A6-4AE8-812A-1089570A329C}" type="datetimeFigureOut">
              <a:rPr lang="th-TH" smtClean="0"/>
              <a:t>25/03/59</a:t>
            </a:fld>
            <a:endParaRPr lang="th-T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08CF0-0903-4E4C-9193-7138CB83A7E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27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037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025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/>
              <a:t>25/03/59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004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/>
              <a:t>25/03/59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8813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/>
              <a:t>25/03/59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4702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/>
              <a:t>25/03/59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9052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/>
              <a:t>25/03/59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9067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/>
              <a:t>25/03/59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77634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/>
              <a:t>25/03/59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09343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/>
              <a:t>25/03/59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235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/>
              <a:t>25/03/59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5343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/>
              <a:t>25/03/59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196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/>
              <a:t>25/03/59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736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/>
              <a:t>25/03/59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2448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/>
              <a:t>25/03/59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264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/>
              <a:t>25/03/59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8079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/>
              <a:t>25/03/59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6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/>
              <a:t>25/03/59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3808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/>
              <a:t>25/03/59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43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2_VKqCyEw6KR29OUldOc3BaTDg/view?usp=shar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hyperlink" Target="http://windows.microsoft.com/en-us/windows/movie-mak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539" y="2814638"/>
            <a:ext cx="9490074" cy="2257425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Lab </a:t>
            </a:r>
            <a:r>
              <a:rPr lang="en-US" sz="6600" dirty="0" smtClean="0"/>
              <a:t>07 </a:t>
            </a:r>
            <a:r>
              <a:rPr lang="en-US" sz="6600" dirty="0" smtClean="0"/>
              <a:t>: 	Windows Movie Maker 12							Part </a:t>
            </a:r>
            <a:r>
              <a:rPr lang="en-US" sz="6600" dirty="0"/>
              <a:t>1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/>
              <a:t>พท</a:t>
            </a:r>
            <a:r>
              <a:rPr lang="th-TH" sz="4000" dirty="0"/>
              <a:t> </a:t>
            </a:r>
            <a:r>
              <a:rPr lang="en-US" sz="4000" dirty="0"/>
              <a:t>260 </a:t>
            </a:r>
            <a:r>
              <a:rPr lang="th-TH" sz="4000" i="1" dirty="0"/>
              <a:t>เทคโนโลยีสารสนเทศและการสื่อสารทางการท่องเที่ยว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4" name="Picture 2" descr="http://www.thaiware.com/upload_misc/software/2013_07/images/9794_130726114548N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442321"/>
            <a:ext cx="2305050" cy="21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92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ลิงค์สำหรับดาวน์โหลดคลิปวิดีโอเพื่อใช้ในการปฏิบัติการ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drive.google.com/file/d/0B2_VKqCyEw6KR29OUldOc3BaTDg/view?usp=sharing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3849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การสร้าง </a:t>
            </a:r>
            <a:r>
              <a:rPr lang="en-US" dirty="0" smtClean="0"/>
              <a:t>Project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48384"/>
            <a:ext cx="8915400" cy="3777622"/>
          </a:xfrm>
        </p:spPr>
        <p:txBody>
          <a:bodyPr/>
          <a:lstStyle/>
          <a:p>
            <a:r>
              <a:rPr lang="th-TH" dirty="0" smtClean="0"/>
              <a:t>เมื่อเปิดโปรแกรม </a:t>
            </a:r>
            <a:r>
              <a:rPr lang="en-US" dirty="0" smtClean="0"/>
              <a:t>Movie Maker </a:t>
            </a:r>
            <a:r>
              <a:rPr lang="th-TH" dirty="0" smtClean="0"/>
              <a:t>มาแล้ว </a:t>
            </a:r>
            <a:r>
              <a:rPr lang="th-TH" dirty="0" err="1" smtClean="0"/>
              <a:t>โปรเจ็ค</a:t>
            </a:r>
            <a:r>
              <a:rPr lang="th-TH" dirty="0" smtClean="0"/>
              <a:t>จะถูกสร้างขึ้นโดยอัตโนมัติ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11</a:t>
            </a:fld>
            <a:endParaRPr lang="th-TH" dirty="0"/>
          </a:p>
        </p:txBody>
      </p:sp>
      <p:pic>
        <p:nvPicPr>
          <p:cNvPr id="5" name="Picture 4" descr="My Movie - Movie Mak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33378"/>
            <a:ext cx="8194038" cy="4411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2828544" y="3108960"/>
            <a:ext cx="2877312" cy="245059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397179" y="3437195"/>
            <a:ext cx="1828800" cy="1024128"/>
          </a:xfrm>
          <a:prstGeom prst="wedgeRoundRectCallout">
            <a:avLst>
              <a:gd name="adj1" fmla="val 82500"/>
              <a:gd name="adj2" fmla="val 47024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Preview Screen</a:t>
            </a:r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5766570" y="3108960"/>
            <a:ext cx="5170668" cy="314132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Double Wave 8"/>
          <p:cNvSpPr/>
          <p:nvPr/>
        </p:nvSpPr>
        <p:spPr>
          <a:xfrm>
            <a:off x="8577717" y="3437195"/>
            <a:ext cx="1828800" cy="102412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Timeline Area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22939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การใส่คลิปวีดีโอลงใน </a:t>
            </a:r>
            <a:r>
              <a:rPr lang="en-US" dirty="0" smtClean="0"/>
              <a:t>Movie Maker</a:t>
            </a:r>
            <a:endParaRPr lang="th-TH" dirty="0"/>
          </a:p>
        </p:txBody>
      </p:sp>
      <p:pic>
        <p:nvPicPr>
          <p:cNvPr id="5" name="Content Placeholder 4" descr="My Movie - Movie Mak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88" y="1645920"/>
            <a:ext cx="8593227" cy="462616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12</a:t>
            </a:fld>
            <a:endParaRPr lang="th-TH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97179" y="2693482"/>
            <a:ext cx="1828800" cy="1390837"/>
          </a:xfrm>
          <a:prstGeom prst="wedgeRoundRectCallout">
            <a:avLst>
              <a:gd name="adj1" fmla="val 97833"/>
              <a:gd name="adj2" fmla="val -78983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</a:t>
            </a:r>
            <a:r>
              <a:rPr lang="th-TH" dirty="0" smtClean="0"/>
              <a:t>เพิ่มจากปุ่ม </a:t>
            </a:r>
            <a:r>
              <a:rPr lang="en-US" dirty="0" smtClean="0"/>
              <a:t>Add videos and photos</a:t>
            </a:r>
            <a:endParaRPr lang="th-TH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864779" y="4881249"/>
            <a:ext cx="1828800" cy="1390837"/>
          </a:xfrm>
          <a:prstGeom prst="wedgeRoundRectCallout">
            <a:avLst>
              <a:gd name="adj1" fmla="val -50167"/>
              <a:gd name="adj2" fmla="val -89502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th-TH" dirty="0" smtClean="0"/>
              <a:t>เพิ่มจากปุ่มใน </a:t>
            </a:r>
            <a:r>
              <a:rPr lang="en-US" dirty="0" smtClean="0"/>
              <a:t>Timeline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9840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การตัดต่อวีดีโอ </a:t>
            </a:r>
            <a:r>
              <a:rPr lang="en-US" dirty="0" smtClean="0"/>
              <a:t>(1)</a:t>
            </a:r>
            <a:endParaRPr lang="th-TH" dirty="0"/>
          </a:p>
        </p:txBody>
      </p:sp>
      <p:pic>
        <p:nvPicPr>
          <p:cNvPr id="5" name="Content Placeholder 4" descr="My Movie - Movie Mak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24" y="1658112"/>
            <a:ext cx="8379377" cy="45110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13</a:t>
            </a:fld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5132832" y="2572512"/>
            <a:ext cx="5169408" cy="245059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7048768" y="5436682"/>
            <a:ext cx="2412224" cy="1281109"/>
          </a:xfrm>
          <a:prstGeom prst="wedgeRoundRectCallout">
            <a:avLst>
              <a:gd name="adj1" fmla="val -4833"/>
              <a:gd name="adj2" fmla="val -86309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วีดีโอจะถูกแบ่งเป็นช่วงๆให้ง่ายต่อการตัดต่อ</a:t>
            </a:r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2255520" y="2438400"/>
            <a:ext cx="2877312" cy="245059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ular Callout 8"/>
          <p:cNvSpPr/>
          <p:nvPr/>
        </p:nvSpPr>
        <p:spPr>
          <a:xfrm>
            <a:off x="1855146" y="5273040"/>
            <a:ext cx="2168214" cy="1024128"/>
          </a:xfrm>
          <a:prstGeom prst="wedgeRoundRectCallout">
            <a:avLst>
              <a:gd name="adj1" fmla="val 15678"/>
              <a:gd name="adj2" fmla="val -86310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สามารถดู </a:t>
            </a:r>
            <a:r>
              <a:rPr lang="en-US" dirty="0" smtClean="0"/>
              <a:t>Preview </a:t>
            </a:r>
            <a:r>
              <a:rPr lang="th-TH" dirty="0" smtClean="0"/>
              <a:t>แต่ละช่วงได้</a:t>
            </a:r>
            <a:endParaRPr lang="th-TH" dirty="0"/>
          </a:p>
        </p:txBody>
      </p:sp>
      <p:sp>
        <p:nvSpPr>
          <p:cNvPr id="10" name="Rounded Rectangle 9"/>
          <p:cNvSpPr/>
          <p:nvPr/>
        </p:nvSpPr>
        <p:spPr>
          <a:xfrm flipH="1">
            <a:off x="4660814" y="1658113"/>
            <a:ext cx="690698" cy="39624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ular Callout 10"/>
          <p:cNvSpPr/>
          <p:nvPr/>
        </p:nvSpPr>
        <p:spPr>
          <a:xfrm>
            <a:off x="6492900" y="890492"/>
            <a:ext cx="2168214" cy="1024128"/>
          </a:xfrm>
          <a:prstGeom prst="wedgeRoundRectCallout">
            <a:avLst>
              <a:gd name="adj1" fmla="val -103531"/>
              <a:gd name="adj2" fmla="val 45833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เลือก</a:t>
            </a:r>
            <a:r>
              <a:rPr lang="th-TH" dirty="0" err="1" smtClean="0"/>
              <a:t>แท็บ</a:t>
            </a:r>
            <a:r>
              <a:rPr lang="th-TH" dirty="0" smtClean="0"/>
              <a:t>   </a:t>
            </a:r>
            <a:r>
              <a:rPr lang="en-US" dirty="0" smtClean="0"/>
              <a:t>   Video Tools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864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การตัดต่อวีดีโอ </a:t>
            </a:r>
            <a:r>
              <a:rPr lang="en-US" dirty="0" smtClean="0"/>
              <a:t>(2) : Video Tools</a:t>
            </a:r>
            <a:endParaRPr lang="th-TH" dirty="0"/>
          </a:p>
        </p:txBody>
      </p:sp>
      <p:pic>
        <p:nvPicPr>
          <p:cNvPr id="5" name="Content Placeholder 4" descr="My Movie - Movie Mak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04" b="79993"/>
          <a:stretch/>
        </p:blipFill>
        <p:spPr>
          <a:xfrm>
            <a:off x="1745589" y="1999488"/>
            <a:ext cx="9657314" cy="1926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14</a:t>
            </a:fld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1855146" y="2731008"/>
            <a:ext cx="2607126" cy="119481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1121664" y="4602480"/>
            <a:ext cx="2358129" cy="1024128"/>
          </a:xfrm>
          <a:prstGeom prst="wedgeRoundRectCallout">
            <a:avLst>
              <a:gd name="adj1" fmla="val 20176"/>
              <a:gd name="adj2" fmla="val -113691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ปรับระดับเสียง, เสียง </a:t>
            </a:r>
            <a:r>
              <a:rPr lang="en-US" dirty="0" smtClean="0"/>
              <a:t>Fade in &amp; Fade out</a:t>
            </a:r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4462272" y="2731008"/>
            <a:ext cx="2974848" cy="119481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ular Callout 8"/>
          <p:cNvSpPr/>
          <p:nvPr/>
        </p:nvSpPr>
        <p:spPr>
          <a:xfrm>
            <a:off x="3728790" y="4602480"/>
            <a:ext cx="2358129" cy="1024128"/>
          </a:xfrm>
          <a:prstGeom prst="wedgeRoundRectCallout">
            <a:avLst>
              <a:gd name="adj1" fmla="val 20176"/>
              <a:gd name="adj2" fmla="val -113691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ปรับระดับความเร็วของวีดีโอ</a:t>
            </a:r>
            <a:endParaRPr lang="th-TH" dirty="0"/>
          </a:p>
        </p:txBody>
      </p:sp>
      <p:sp>
        <p:nvSpPr>
          <p:cNvPr id="11" name="Rounded Rectangle 10"/>
          <p:cNvSpPr/>
          <p:nvPr/>
        </p:nvSpPr>
        <p:spPr>
          <a:xfrm>
            <a:off x="7443216" y="2731008"/>
            <a:ext cx="2601030" cy="124968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ular Callout 11"/>
          <p:cNvSpPr/>
          <p:nvPr/>
        </p:nvSpPr>
        <p:spPr>
          <a:xfrm>
            <a:off x="6385602" y="4602480"/>
            <a:ext cx="2358129" cy="1024128"/>
          </a:xfrm>
          <a:prstGeom prst="wedgeRoundRectCallout">
            <a:avLst>
              <a:gd name="adj1" fmla="val 20176"/>
              <a:gd name="adj2" fmla="val -113691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ใช้แยกและตัดวีดีโอจากจุดที่เลือกเอาไว้</a:t>
            </a:r>
            <a:endParaRPr lang="th-TH" dirty="0"/>
          </a:p>
        </p:txBody>
      </p:sp>
      <p:pic>
        <p:nvPicPr>
          <p:cNvPr id="13" name="Picture 12" descr="My Movie - Movie Mak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8" r="73700" b="79953"/>
          <a:stretch/>
        </p:blipFill>
        <p:spPr>
          <a:xfrm>
            <a:off x="8320926" y="529623"/>
            <a:ext cx="3531765" cy="1141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Straight Arrow Connector 14"/>
          <p:cNvCxnSpPr>
            <a:stCxn id="13" idx="2"/>
          </p:cNvCxnSpPr>
          <p:nvPr/>
        </p:nvCxnSpPr>
        <p:spPr>
          <a:xfrm flipH="1">
            <a:off x="8400288" y="1671067"/>
            <a:ext cx="1686521" cy="13159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036024" y="2660904"/>
            <a:ext cx="1168423" cy="124968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ounded Rectangular Callout 16"/>
          <p:cNvSpPr/>
          <p:nvPr/>
        </p:nvSpPr>
        <p:spPr>
          <a:xfrm>
            <a:off x="9042414" y="4572000"/>
            <a:ext cx="2358129" cy="1024128"/>
          </a:xfrm>
          <a:prstGeom prst="wedgeRoundRectCallout">
            <a:avLst>
              <a:gd name="adj1" fmla="val 20176"/>
              <a:gd name="adj2" fmla="val -113691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ระบบป้องกันการสั่นของกล้อง</a:t>
            </a:r>
            <a:endParaRPr lang="th-TH" dirty="0"/>
          </a:p>
        </p:txBody>
      </p:sp>
      <p:sp>
        <p:nvSpPr>
          <p:cNvPr id="18" name="Rectangle 17"/>
          <p:cNvSpPr/>
          <p:nvPr/>
        </p:nvSpPr>
        <p:spPr>
          <a:xfrm>
            <a:off x="531812" y="5961888"/>
            <a:ext cx="5555107" cy="6827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1 : </a:t>
            </a:r>
            <a:r>
              <a:rPr lang="th-TH" dirty="0" smtClean="0"/>
              <a:t>การตัดต่อวีดีโอในส่วนนี้จะไม่กระทบต่อต้นฉบับ</a:t>
            </a:r>
            <a:endParaRPr lang="th-TH" dirty="0"/>
          </a:p>
        </p:txBody>
      </p:sp>
      <p:sp>
        <p:nvSpPr>
          <p:cNvPr id="19" name="Rectangle 18"/>
          <p:cNvSpPr/>
          <p:nvPr/>
        </p:nvSpPr>
        <p:spPr>
          <a:xfrm>
            <a:off x="6574246" y="5815584"/>
            <a:ext cx="5295353" cy="829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2 : </a:t>
            </a:r>
            <a:r>
              <a:rPr lang="th-TH" dirty="0" smtClean="0"/>
              <a:t>การลบวีดีโอส่วนกลางคลิป ให้ </a:t>
            </a:r>
            <a:r>
              <a:rPr lang="en-US" dirty="0" smtClean="0"/>
              <a:t>Split </a:t>
            </a:r>
            <a:r>
              <a:rPr lang="th-TH" dirty="0" smtClean="0"/>
              <a:t>ออกเป็น </a:t>
            </a:r>
            <a:r>
              <a:rPr lang="en-US" dirty="0" smtClean="0"/>
              <a:t>3 </a:t>
            </a:r>
            <a:r>
              <a:rPr lang="th-TH" dirty="0" smtClean="0"/>
              <a:t>ตอน แล้วค่อยลบตอนกลางทิ้ง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4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การตัดต่อวีดีโอ </a:t>
            </a:r>
            <a:r>
              <a:rPr lang="en-US" dirty="0" smtClean="0"/>
              <a:t>(3) </a:t>
            </a:r>
            <a:r>
              <a:rPr lang="en-US" dirty="0"/>
              <a:t>: </a:t>
            </a:r>
            <a:r>
              <a:rPr lang="en-US" dirty="0" smtClean="0"/>
              <a:t>Animation</a:t>
            </a:r>
            <a:endParaRPr lang="th-TH" dirty="0"/>
          </a:p>
        </p:txBody>
      </p:sp>
      <p:pic>
        <p:nvPicPr>
          <p:cNvPr id="5" name="Content Placeholder 4" descr="My Movie - Movie Mak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6" r="3616" b="43851"/>
          <a:stretch/>
        </p:blipFill>
        <p:spPr>
          <a:xfrm>
            <a:off x="1855146" y="1591438"/>
            <a:ext cx="9033241" cy="262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15</a:t>
            </a:fld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1855146" y="1767840"/>
            <a:ext cx="4204278" cy="64617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999744" y="4602480"/>
            <a:ext cx="3413760" cy="932688"/>
          </a:xfrm>
          <a:prstGeom prst="wedgeRoundRectCallout">
            <a:avLst>
              <a:gd name="adj1" fmla="val 24274"/>
              <a:gd name="adj2" fmla="val -287420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การทำ </a:t>
            </a:r>
            <a:r>
              <a:rPr lang="en-US" dirty="0" smtClean="0"/>
              <a:t>Transition </a:t>
            </a:r>
            <a:r>
              <a:rPr lang="th-TH" dirty="0" smtClean="0"/>
              <a:t>เป็นการกำหนดลูกเล่นให้คลิปแต่ละคลิป</a:t>
            </a:r>
            <a:endParaRPr lang="th-TH" dirty="0"/>
          </a:p>
        </p:txBody>
      </p:sp>
      <p:sp>
        <p:nvSpPr>
          <p:cNvPr id="8" name="Rectangle 7"/>
          <p:cNvSpPr/>
          <p:nvPr/>
        </p:nvSpPr>
        <p:spPr>
          <a:xfrm>
            <a:off x="5055239" y="5486400"/>
            <a:ext cx="5295353" cy="10850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: </a:t>
            </a:r>
            <a:r>
              <a:rPr lang="th-TH" dirty="0" smtClean="0"/>
              <a:t>การทำ </a:t>
            </a:r>
            <a:r>
              <a:rPr lang="en-US" dirty="0" smtClean="0"/>
              <a:t>Transition </a:t>
            </a:r>
            <a:r>
              <a:rPr lang="th-TH" dirty="0" smtClean="0"/>
              <a:t>จะถูกใช้เฉพาะในช่วงต้นของคลิปเท่านั้น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8083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การตัดต่อวีดีโอ </a:t>
            </a:r>
            <a:r>
              <a:rPr lang="en-US" dirty="0" smtClean="0"/>
              <a:t>(4) </a:t>
            </a:r>
            <a:r>
              <a:rPr lang="en-US" dirty="0"/>
              <a:t>: </a:t>
            </a:r>
            <a:r>
              <a:rPr lang="en-US" dirty="0" smtClean="0"/>
              <a:t>Visual Effects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16</a:t>
            </a:fld>
            <a:endParaRPr lang="th-TH" dirty="0"/>
          </a:p>
        </p:txBody>
      </p:sp>
      <p:pic>
        <p:nvPicPr>
          <p:cNvPr id="8" name="Content Placeholder 7" descr="Video Test - Movie Mak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98"/>
          <a:stretch/>
        </p:blipFill>
        <p:spPr>
          <a:xfrm>
            <a:off x="1989428" y="1695070"/>
            <a:ext cx="9549407" cy="3218306"/>
          </a:xfrm>
        </p:spPr>
      </p:pic>
      <p:sp>
        <p:nvSpPr>
          <p:cNvPr id="6" name="Rounded Rectangle 5"/>
          <p:cNvSpPr/>
          <p:nvPr/>
        </p:nvSpPr>
        <p:spPr>
          <a:xfrm>
            <a:off x="1989428" y="1908430"/>
            <a:ext cx="5752492" cy="64617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1989428" y="4913376"/>
            <a:ext cx="3413760" cy="932688"/>
          </a:xfrm>
          <a:prstGeom prst="wedgeRoundRectCallout">
            <a:avLst>
              <a:gd name="adj1" fmla="val 26774"/>
              <a:gd name="adj2" fmla="val -297878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การใส่ </a:t>
            </a:r>
            <a:r>
              <a:rPr lang="en-US" dirty="0" smtClean="0"/>
              <a:t>Visual Effect </a:t>
            </a:r>
            <a:r>
              <a:rPr lang="th-TH" dirty="0" smtClean="0"/>
              <a:t>ทำให้วีดีโอดูแปลกใหม่มากยิ่งขึ้น </a:t>
            </a:r>
            <a:endParaRPr lang="th-TH" dirty="0"/>
          </a:p>
        </p:txBody>
      </p:sp>
      <p:sp>
        <p:nvSpPr>
          <p:cNvPr id="9" name="Rectangle 8"/>
          <p:cNvSpPr/>
          <p:nvPr/>
        </p:nvSpPr>
        <p:spPr>
          <a:xfrm>
            <a:off x="5823335" y="5504688"/>
            <a:ext cx="5295353" cy="11399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: </a:t>
            </a:r>
            <a:r>
              <a:rPr lang="th-TH" dirty="0" smtClean="0"/>
              <a:t>การใช้</a:t>
            </a:r>
            <a:r>
              <a:rPr lang="en-US" dirty="0" smtClean="0"/>
              <a:t> Visual Effect </a:t>
            </a:r>
            <a:r>
              <a:rPr lang="th-TH" dirty="0" smtClean="0"/>
              <a:t>จะถูกใช้งานทั้งคลิป ผู้ใช้สามารถแบ่งช่วงได้โดยการ </a:t>
            </a:r>
            <a:r>
              <a:rPr lang="en-US" dirty="0" smtClean="0"/>
              <a:t>Split </a:t>
            </a:r>
            <a:r>
              <a:rPr lang="th-TH" dirty="0" smtClean="0"/>
              <a:t>คลิป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01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การใส่เสียงบรรยาย </a:t>
            </a:r>
            <a:r>
              <a:rPr lang="en-US" dirty="0" smtClean="0"/>
              <a:t>(Narration)</a:t>
            </a:r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7906" b="79328"/>
          <a:stretch/>
        </p:blipFill>
        <p:spPr>
          <a:xfrm>
            <a:off x="6704510" y="1905000"/>
            <a:ext cx="4800102" cy="173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17</a:t>
            </a:fld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9104561" y="2610801"/>
            <a:ext cx="1656945" cy="88963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1700213" y="1771650"/>
            <a:ext cx="50042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 smtClean="0"/>
              <a:t>ที่</a:t>
            </a:r>
            <a:r>
              <a:rPr lang="th-TH" sz="3200" dirty="0" err="1" smtClean="0"/>
              <a:t>แท็บ</a:t>
            </a:r>
            <a:r>
              <a:rPr lang="th-TH" sz="3200" dirty="0" smtClean="0"/>
              <a:t> </a:t>
            </a:r>
            <a:r>
              <a:rPr lang="en-US" sz="3200" dirty="0" smtClean="0"/>
              <a:t>Home </a:t>
            </a:r>
            <a:r>
              <a:rPr lang="th-TH" sz="3200" dirty="0" smtClean="0"/>
              <a:t>เลือก </a:t>
            </a:r>
            <a:r>
              <a:rPr lang="en-US" sz="3200" dirty="0" smtClean="0"/>
              <a:t>Record narration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dirty="0" smtClean="0"/>
              <a:t>การใส่เสียงบรรยายมี </a:t>
            </a:r>
            <a:r>
              <a:rPr lang="en-US" sz="3200" dirty="0" smtClean="0"/>
              <a:t>2 </a:t>
            </a:r>
            <a:r>
              <a:rPr lang="th-TH" sz="3200" dirty="0" smtClean="0"/>
              <a:t>วิธี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Record – </a:t>
            </a:r>
            <a:r>
              <a:rPr lang="th-TH" sz="3200" dirty="0" smtClean="0"/>
              <a:t>บันทึกเสียงลงไปใหม่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Add sound - </a:t>
            </a:r>
            <a:r>
              <a:rPr lang="th-TH" sz="3200" dirty="0" smtClean="0"/>
              <a:t>ใส่ไฟล์เสียงที่อัดไว้แล้วเข้าไป</a:t>
            </a: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th-TH" sz="3200" dirty="0"/>
          </a:p>
        </p:txBody>
      </p:sp>
      <p:pic>
        <p:nvPicPr>
          <p:cNvPr id="8" name="Picture 7" descr="Video Test - Movie Mak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4" t="218" r="48438" b="63496"/>
          <a:stretch/>
        </p:blipFill>
        <p:spPr>
          <a:xfrm>
            <a:off x="4877142" y="3990555"/>
            <a:ext cx="1827368" cy="2381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5033793" y="5843588"/>
            <a:ext cx="1656945" cy="2571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ular Callout 9"/>
          <p:cNvSpPr/>
          <p:nvPr/>
        </p:nvSpPr>
        <p:spPr>
          <a:xfrm>
            <a:off x="8090852" y="5039487"/>
            <a:ext cx="3413760" cy="932688"/>
          </a:xfrm>
          <a:prstGeom prst="wedgeRoundRectCallout">
            <a:avLst>
              <a:gd name="adj1" fmla="val -90832"/>
              <a:gd name="adj2" fmla="val 48323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เสียงบรรยายที่อัดลงไป                   จะปรากฏใน </a:t>
            </a:r>
            <a:r>
              <a:rPr lang="en-US" dirty="0" smtClean="0"/>
              <a:t>Timeline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71410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deo Test - Movie Mak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83" b="61537"/>
          <a:stretch/>
        </p:blipFill>
        <p:spPr>
          <a:xfrm>
            <a:off x="2185999" y="2376062"/>
            <a:ext cx="7329488" cy="252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การปรับแต่งเสียงบรรยาย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58112"/>
            <a:ext cx="8915400" cy="4253110"/>
          </a:xfrm>
        </p:spPr>
        <p:txBody>
          <a:bodyPr/>
          <a:lstStyle/>
          <a:p>
            <a:r>
              <a:rPr lang="th-TH" dirty="0" smtClean="0"/>
              <a:t>เลือกเสียงบรรยาย แล้วจะมี</a:t>
            </a:r>
            <a:r>
              <a:rPr lang="th-TH" dirty="0" err="1" smtClean="0"/>
              <a:t>แท็บ</a:t>
            </a:r>
            <a:r>
              <a:rPr lang="th-TH" dirty="0" smtClean="0"/>
              <a:t> </a:t>
            </a:r>
            <a:r>
              <a:rPr lang="en-US" dirty="0" smtClean="0"/>
              <a:t>Narration Tools </a:t>
            </a:r>
            <a:r>
              <a:rPr lang="th-TH" dirty="0" smtClean="0"/>
              <a:t>ขึ้นมาให้เลือกปรับแต่ง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18</a:t>
            </a:fld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6483603" y="2347817"/>
            <a:ext cx="1031622" cy="36777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2185999" y="2891304"/>
            <a:ext cx="1985951" cy="7377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ular Callout 8"/>
          <p:cNvSpPr/>
          <p:nvPr/>
        </p:nvSpPr>
        <p:spPr>
          <a:xfrm>
            <a:off x="999744" y="5712477"/>
            <a:ext cx="2358129" cy="1024128"/>
          </a:xfrm>
          <a:prstGeom prst="wedgeRoundRectCallout">
            <a:avLst>
              <a:gd name="adj1" fmla="val 42020"/>
              <a:gd name="adj2" fmla="val -253479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ปรับระดับเสียง และ </a:t>
            </a:r>
            <a:r>
              <a:rPr lang="en-US" dirty="0" smtClean="0"/>
              <a:t>Fade in &amp; Fade out</a:t>
            </a:r>
            <a:endParaRPr lang="th-TH" dirty="0"/>
          </a:p>
        </p:txBody>
      </p:sp>
      <p:sp>
        <p:nvSpPr>
          <p:cNvPr id="12" name="Rounded Rectangle 11"/>
          <p:cNvSpPr/>
          <p:nvPr/>
        </p:nvSpPr>
        <p:spPr>
          <a:xfrm>
            <a:off x="4171950" y="2790696"/>
            <a:ext cx="2728913" cy="83832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ular Callout 12"/>
          <p:cNvSpPr/>
          <p:nvPr/>
        </p:nvSpPr>
        <p:spPr>
          <a:xfrm>
            <a:off x="5073113" y="5532917"/>
            <a:ext cx="2358129" cy="1024128"/>
          </a:xfrm>
          <a:prstGeom prst="wedgeRoundRectCallout">
            <a:avLst>
              <a:gd name="adj1" fmla="val -29475"/>
              <a:gd name="adj2" fmla="val -238133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ตั้งเวลาเริ่มต้น                 และเวลาจบ</a:t>
            </a:r>
            <a:endParaRPr lang="th-TH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8911688" y="5392401"/>
            <a:ext cx="2592924" cy="1024128"/>
          </a:xfrm>
          <a:prstGeom prst="wedgeRoundRectCallout">
            <a:avLst>
              <a:gd name="adj1" fmla="val -84004"/>
              <a:gd name="adj2" fmla="val -140477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สามารถแดรกไปยัง</a:t>
            </a:r>
            <a:r>
              <a:rPr lang="en-US" dirty="0" smtClean="0"/>
              <a:t> Timeline </a:t>
            </a:r>
            <a:r>
              <a:rPr lang="th-TH" dirty="0" smtClean="0"/>
              <a:t>ที่ต้องการได้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62726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การใส่ชื่อเรื่อง </a:t>
            </a:r>
            <a:r>
              <a:rPr lang="en-US" dirty="0" smtClean="0"/>
              <a:t>(Title)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67840"/>
            <a:ext cx="8915400" cy="3777622"/>
          </a:xfrm>
        </p:spPr>
        <p:txBody>
          <a:bodyPr/>
          <a:lstStyle/>
          <a:p>
            <a:r>
              <a:rPr lang="th-TH" dirty="0"/>
              <a:t> </a:t>
            </a:r>
            <a:r>
              <a:rPr lang="th-TH" dirty="0" smtClean="0"/>
              <a:t>เลือกวีดีโอที่ต้องการใส่ชื่อเรื่อง จากนั้นใน</a:t>
            </a:r>
            <a:r>
              <a:rPr lang="th-TH" dirty="0" err="1" smtClean="0"/>
              <a:t>แท็บ</a:t>
            </a:r>
            <a:r>
              <a:rPr lang="th-TH" dirty="0" smtClean="0"/>
              <a:t> </a:t>
            </a:r>
            <a:r>
              <a:rPr lang="en-US" dirty="0" smtClean="0"/>
              <a:t>Home </a:t>
            </a:r>
            <a:r>
              <a:rPr lang="th-TH" dirty="0" smtClean="0"/>
              <a:t>คลิกเลือกที่ </a:t>
            </a:r>
            <a:r>
              <a:rPr lang="en-US" dirty="0" smtClean="0"/>
              <a:t>Title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th-TH" dirty="0" smtClean="0"/>
              <a:t>จะปรากฏหน้า </a:t>
            </a:r>
            <a:r>
              <a:rPr lang="en-US" dirty="0" smtClean="0"/>
              <a:t>Title </a:t>
            </a:r>
            <a:r>
              <a:rPr lang="th-TH" dirty="0" smtClean="0"/>
              <a:t>ขึ้นมาเป็นฉากแรก สามารถใส่ข้อความลงไปได้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19</a:t>
            </a:fld>
            <a:endParaRPr lang="th-TH" dirty="0"/>
          </a:p>
        </p:txBody>
      </p:sp>
      <p:pic>
        <p:nvPicPr>
          <p:cNvPr id="5" name="Picture 4" descr="Video Test - Movie Mak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 r="4700" b="80324"/>
          <a:stretch/>
        </p:blipFill>
        <p:spPr>
          <a:xfrm>
            <a:off x="531812" y="2536665"/>
            <a:ext cx="11618976" cy="1024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1085088" y="2536665"/>
            <a:ext cx="548640" cy="30407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3416808" y="2745299"/>
            <a:ext cx="911352" cy="26612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8" descr="Video Test - Movie Mak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233" r="34700" b="42616"/>
          <a:stretch/>
        </p:blipFill>
        <p:spPr>
          <a:xfrm>
            <a:off x="2218944" y="4192459"/>
            <a:ext cx="7961376" cy="2438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2314892" y="4177583"/>
            <a:ext cx="4341940" cy="245327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6752780" y="4213631"/>
            <a:ext cx="1050100" cy="82166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8002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Outline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4000"/>
            <a:ext cx="8915400" cy="4901184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รู้จักกับโปรแกรม </a:t>
            </a:r>
            <a:r>
              <a:rPr lang="en-US" sz="3600" dirty="0" smtClean="0"/>
              <a:t>Windows Movie Maker</a:t>
            </a:r>
          </a:p>
          <a:p>
            <a:r>
              <a:rPr lang="th-TH" sz="3600" dirty="0" smtClean="0"/>
              <a:t>การติดตั้งโปรแกรม</a:t>
            </a:r>
          </a:p>
          <a:p>
            <a:r>
              <a:rPr lang="th-TH" sz="3600" dirty="0" smtClean="0"/>
              <a:t>การเตรียมเครื่องมือและวัตถุดิบในการสร้างวีดีโอ</a:t>
            </a:r>
          </a:p>
          <a:p>
            <a:r>
              <a:rPr lang="th-TH" sz="3600" dirty="0" smtClean="0"/>
              <a:t>การสร้าง </a:t>
            </a:r>
            <a:r>
              <a:rPr lang="en-US" sz="3600" dirty="0" smtClean="0"/>
              <a:t>Project</a:t>
            </a:r>
            <a:endParaRPr lang="th-TH" sz="3600" dirty="0" smtClean="0"/>
          </a:p>
          <a:p>
            <a:r>
              <a:rPr lang="th-TH" sz="3600" dirty="0" smtClean="0"/>
              <a:t>การใส่คลิปวีดีโอ</a:t>
            </a:r>
          </a:p>
          <a:p>
            <a:r>
              <a:rPr lang="th-TH" sz="3600" dirty="0"/>
              <a:t>การใส่เสียงบรรยายวีดีโอ</a:t>
            </a:r>
            <a:endParaRPr lang="en-US" sz="3600" dirty="0"/>
          </a:p>
          <a:p>
            <a:r>
              <a:rPr lang="th-TH" sz="3600" dirty="0" smtClean="0"/>
              <a:t>การใส่ชื่อเรื่อง คำบรรยาย และเครดิต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6261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deo Test - Movie Mak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0" b="47074"/>
          <a:stretch/>
        </p:blipFill>
        <p:spPr>
          <a:xfrm>
            <a:off x="1311579" y="2325456"/>
            <a:ext cx="10058400" cy="2918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การปรับแต่งชื่อเรื่อง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58112"/>
            <a:ext cx="8915400" cy="4253110"/>
          </a:xfrm>
        </p:spPr>
        <p:txBody>
          <a:bodyPr/>
          <a:lstStyle/>
          <a:p>
            <a:r>
              <a:rPr lang="th-TH" dirty="0" smtClean="0"/>
              <a:t>เลือกฉาก </a:t>
            </a:r>
            <a:r>
              <a:rPr lang="en-US" dirty="0" smtClean="0"/>
              <a:t>Title </a:t>
            </a:r>
            <a:r>
              <a:rPr lang="th-TH" dirty="0" smtClean="0"/>
              <a:t>แล้วจะมี</a:t>
            </a:r>
            <a:r>
              <a:rPr lang="th-TH" dirty="0" err="1" smtClean="0"/>
              <a:t>แท็บ</a:t>
            </a:r>
            <a:r>
              <a:rPr lang="th-TH" dirty="0" smtClean="0"/>
              <a:t> </a:t>
            </a:r>
            <a:r>
              <a:rPr lang="en-US" dirty="0" smtClean="0"/>
              <a:t>Text Tools </a:t>
            </a:r>
            <a:r>
              <a:rPr lang="th-TH" dirty="0" smtClean="0"/>
              <a:t>ขึ้นมาให้เลือกปรับแต่ง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20</a:t>
            </a:fld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5023104" y="2329129"/>
            <a:ext cx="597408" cy="41469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1311579" y="2791969"/>
            <a:ext cx="2687397" cy="6217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ular Callout 8"/>
          <p:cNvSpPr/>
          <p:nvPr/>
        </p:nvSpPr>
        <p:spPr>
          <a:xfrm>
            <a:off x="999744" y="5712477"/>
            <a:ext cx="2358129" cy="1024128"/>
          </a:xfrm>
          <a:prstGeom prst="wedgeRoundRectCallout">
            <a:avLst>
              <a:gd name="adj1" fmla="val -25839"/>
              <a:gd name="adj2" fmla="val -274405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กำหนด </a:t>
            </a:r>
            <a:r>
              <a:rPr lang="en-US" dirty="0" smtClean="0"/>
              <a:t>Font, </a:t>
            </a:r>
            <a:r>
              <a:rPr lang="th-TH" dirty="0" smtClean="0"/>
              <a:t>ขนาด, แนวการจัดข้อความฯ</a:t>
            </a:r>
            <a:endParaRPr lang="th-TH" dirty="0"/>
          </a:p>
        </p:txBody>
      </p:sp>
      <p:sp>
        <p:nvSpPr>
          <p:cNvPr id="10" name="Rounded Rectangle 9"/>
          <p:cNvSpPr/>
          <p:nvPr/>
        </p:nvSpPr>
        <p:spPr>
          <a:xfrm>
            <a:off x="3975531" y="2743826"/>
            <a:ext cx="1644981" cy="71548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ular Callout 10"/>
          <p:cNvSpPr/>
          <p:nvPr/>
        </p:nvSpPr>
        <p:spPr>
          <a:xfrm>
            <a:off x="3663696" y="5664334"/>
            <a:ext cx="2358129" cy="1024128"/>
          </a:xfrm>
          <a:prstGeom prst="wedgeRoundRectCallout">
            <a:avLst>
              <a:gd name="adj1" fmla="val -21703"/>
              <a:gd name="adj2" fmla="val -264881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เปลี่ยนสีพื้นหลัง           ตั้งเวลาแสดงชื่อเรื่อง</a:t>
            </a:r>
            <a:endParaRPr lang="th-TH" dirty="0"/>
          </a:p>
        </p:txBody>
      </p:sp>
      <p:sp>
        <p:nvSpPr>
          <p:cNvPr id="12" name="Rounded Rectangle 11"/>
          <p:cNvSpPr/>
          <p:nvPr/>
        </p:nvSpPr>
        <p:spPr>
          <a:xfrm>
            <a:off x="5620512" y="2790696"/>
            <a:ext cx="4998720" cy="6217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ular Callout 12"/>
          <p:cNvSpPr/>
          <p:nvPr/>
        </p:nvSpPr>
        <p:spPr>
          <a:xfrm>
            <a:off x="6217877" y="5711204"/>
            <a:ext cx="2358129" cy="1024128"/>
          </a:xfrm>
          <a:prstGeom prst="wedgeRoundRectCallout">
            <a:avLst>
              <a:gd name="adj1" fmla="val -25839"/>
              <a:gd name="adj2" fmla="val -274405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เลือกกำหนด</a:t>
            </a:r>
            <a:r>
              <a:rPr lang="th-TH" dirty="0" err="1" smtClean="0"/>
              <a:t>เอฟเฟค</a:t>
            </a:r>
            <a:endParaRPr lang="th-TH" dirty="0"/>
          </a:p>
        </p:txBody>
      </p:sp>
      <p:sp>
        <p:nvSpPr>
          <p:cNvPr id="14" name="Rounded Rectangle 13"/>
          <p:cNvSpPr/>
          <p:nvPr/>
        </p:nvSpPr>
        <p:spPr>
          <a:xfrm>
            <a:off x="10619232" y="2743826"/>
            <a:ext cx="750747" cy="66866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ounded Rectangular Callout 14"/>
          <p:cNvSpPr/>
          <p:nvPr/>
        </p:nvSpPr>
        <p:spPr>
          <a:xfrm>
            <a:off x="9201305" y="5664334"/>
            <a:ext cx="2358129" cy="1024128"/>
          </a:xfrm>
          <a:prstGeom prst="wedgeRoundRectCallout">
            <a:avLst>
              <a:gd name="adj1" fmla="val 24829"/>
              <a:gd name="adj2" fmla="val -270834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กำหนดขนาดและสีของขอบตัวหนังสือ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26670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การใส่คำบรรยาย</a:t>
            </a:r>
            <a:r>
              <a:rPr lang="en-US" dirty="0" smtClean="0"/>
              <a:t> (Caption)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256" y="1767840"/>
            <a:ext cx="9456356" cy="3777622"/>
          </a:xfrm>
        </p:spPr>
        <p:txBody>
          <a:bodyPr/>
          <a:lstStyle/>
          <a:p>
            <a:r>
              <a:rPr lang="th-TH" dirty="0"/>
              <a:t> </a:t>
            </a:r>
            <a:r>
              <a:rPr lang="th-TH" dirty="0" smtClean="0"/>
              <a:t>ใน</a:t>
            </a:r>
            <a:r>
              <a:rPr lang="th-TH" dirty="0" err="1" smtClean="0"/>
              <a:t>แท็บ</a:t>
            </a:r>
            <a:r>
              <a:rPr lang="th-TH" dirty="0" smtClean="0"/>
              <a:t> </a:t>
            </a:r>
            <a:r>
              <a:rPr lang="en-US" dirty="0" smtClean="0"/>
              <a:t>Home </a:t>
            </a:r>
            <a:r>
              <a:rPr lang="th-TH" dirty="0" smtClean="0"/>
              <a:t>คลิกเลือกที่ </a:t>
            </a:r>
            <a:r>
              <a:rPr lang="en-US" dirty="0" smtClean="0"/>
              <a:t>Caption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th-TH" dirty="0" smtClean="0"/>
              <a:t>จะปรากฏกล่องข้อความให้ใส่คำบรรยาย และปรากฏคำบรรยายใน </a:t>
            </a:r>
            <a:r>
              <a:rPr lang="en-US" dirty="0" smtClean="0"/>
              <a:t>Timeline </a:t>
            </a:r>
            <a:r>
              <a:rPr lang="th-TH" dirty="0" smtClean="0"/>
              <a:t>ด้วย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21</a:t>
            </a:fld>
            <a:endParaRPr lang="th-TH" dirty="0"/>
          </a:p>
        </p:txBody>
      </p:sp>
      <p:pic>
        <p:nvPicPr>
          <p:cNvPr id="5" name="Picture 4" descr="Video Test - Movie Mak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 r="4700" b="80324"/>
          <a:stretch/>
        </p:blipFill>
        <p:spPr>
          <a:xfrm>
            <a:off x="531812" y="2436649"/>
            <a:ext cx="11618976" cy="1024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1085088" y="2422361"/>
            <a:ext cx="548640" cy="30407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3453384" y="2838261"/>
            <a:ext cx="911352" cy="26612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5" descr="Video Test - Movie Mak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400" b="42499"/>
          <a:stretch/>
        </p:blipFill>
        <p:spPr>
          <a:xfrm>
            <a:off x="2490216" y="4221117"/>
            <a:ext cx="7872984" cy="2497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2932331" y="6177127"/>
            <a:ext cx="1953458" cy="54107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6608064" y="5327904"/>
            <a:ext cx="658368" cy="40233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5638553" y="6048534"/>
            <a:ext cx="5605710" cy="7404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: </a:t>
            </a:r>
            <a:r>
              <a:rPr lang="th-TH" dirty="0" smtClean="0"/>
              <a:t>การปรับแต่ง </a:t>
            </a:r>
            <a:r>
              <a:rPr lang="en-US" dirty="0" smtClean="0"/>
              <a:t>Caption </a:t>
            </a:r>
            <a:r>
              <a:rPr lang="th-TH" dirty="0" smtClean="0"/>
              <a:t>คล้ายกับการปรับแต่ง </a:t>
            </a:r>
            <a:r>
              <a:rPr lang="en-US" dirty="0" smtClean="0"/>
              <a:t>Title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48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การใส่เครดิต </a:t>
            </a:r>
            <a:r>
              <a:rPr lang="en-US" dirty="0" smtClean="0"/>
              <a:t>(Credits) </a:t>
            </a:r>
            <a:r>
              <a:rPr lang="th-TH" dirty="0" smtClean="0"/>
              <a:t>หลังจากจบวีดีโอ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256" y="1767840"/>
            <a:ext cx="9456356" cy="3777622"/>
          </a:xfrm>
        </p:spPr>
        <p:txBody>
          <a:bodyPr/>
          <a:lstStyle/>
          <a:p>
            <a:r>
              <a:rPr lang="th-TH" dirty="0"/>
              <a:t> </a:t>
            </a:r>
            <a:r>
              <a:rPr lang="th-TH" dirty="0" smtClean="0"/>
              <a:t>ใน</a:t>
            </a:r>
            <a:r>
              <a:rPr lang="th-TH" dirty="0" err="1" smtClean="0"/>
              <a:t>แท็บ</a:t>
            </a:r>
            <a:r>
              <a:rPr lang="th-TH" dirty="0" smtClean="0"/>
              <a:t> </a:t>
            </a:r>
            <a:r>
              <a:rPr lang="en-US" dirty="0" smtClean="0"/>
              <a:t>Home </a:t>
            </a:r>
            <a:r>
              <a:rPr lang="th-TH" dirty="0" smtClean="0"/>
              <a:t>คลิกเลือกที่ </a:t>
            </a:r>
            <a:r>
              <a:rPr lang="en-US" dirty="0" smtClean="0"/>
              <a:t>Credits</a:t>
            </a:r>
          </a:p>
          <a:p>
            <a:endParaRPr lang="en-US" dirty="0"/>
          </a:p>
          <a:p>
            <a:endParaRPr lang="en-US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22</a:t>
            </a:fld>
            <a:endParaRPr lang="th-TH" dirty="0"/>
          </a:p>
        </p:txBody>
      </p:sp>
      <p:pic>
        <p:nvPicPr>
          <p:cNvPr id="5" name="Picture 4" descr="Video Test - Movie Mak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 r="4700" b="80324"/>
          <a:stretch/>
        </p:blipFill>
        <p:spPr>
          <a:xfrm>
            <a:off x="531812" y="2436649"/>
            <a:ext cx="11618976" cy="1024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1085088" y="2422361"/>
            <a:ext cx="548640" cy="30407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3481959" y="3058066"/>
            <a:ext cx="911352" cy="26612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5638553" y="6048534"/>
            <a:ext cx="6234360" cy="7404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: </a:t>
            </a:r>
            <a:r>
              <a:rPr lang="th-TH" dirty="0" smtClean="0"/>
              <a:t>การปรับแต่ง </a:t>
            </a:r>
            <a:r>
              <a:rPr lang="en-US" dirty="0" smtClean="0"/>
              <a:t>Credits </a:t>
            </a:r>
            <a:r>
              <a:rPr lang="th-TH" dirty="0" smtClean="0"/>
              <a:t>คล้ายกับการปรับแต่ง </a:t>
            </a:r>
            <a:r>
              <a:rPr lang="en-US" dirty="0" smtClean="0"/>
              <a:t>Title </a:t>
            </a:r>
            <a:r>
              <a:rPr lang="th-TH" dirty="0" smtClean="0"/>
              <a:t>เช่นกัน</a:t>
            </a:r>
            <a:endParaRPr lang="th-TH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734" r="65776" b="69531"/>
          <a:stretch/>
        </p:blipFill>
        <p:spPr>
          <a:xfrm>
            <a:off x="804862" y="4531049"/>
            <a:ext cx="4452938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4031046" y="5228270"/>
            <a:ext cx="1226753" cy="133160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5638552" y="3801765"/>
            <a:ext cx="54485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ประเภทของเครดิต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Director – </a:t>
            </a:r>
            <a:r>
              <a:rPr lang="th-TH" dirty="0" smtClean="0"/>
              <a:t>ผู้กำกับและทีมงาน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Starring</a:t>
            </a:r>
            <a:r>
              <a:rPr lang="th-TH" dirty="0" smtClean="0"/>
              <a:t> </a:t>
            </a:r>
            <a:r>
              <a:rPr lang="en-US" dirty="0" smtClean="0"/>
              <a:t>– </a:t>
            </a:r>
            <a:r>
              <a:rPr lang="th-TH" dirty="0" smtClean="0"/>
              <a:t>นักแสดง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Location – </a:t>
            </a:r>
            <a:r>
              <a:rPr lang="th-TH" dirty="0" smtClean="0"/>
              <a:t>สถานที่ถ่ายทำ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Soundtrack – </a:t>
            </a:r>
            <a:r>
              <a:rPr lang="th-TH" dirty="0" smtClean="0"/>
              <a:t>เพลงประกอบวีดีโอ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27141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รู้จักกับโปรแกรม </a:t>
            </a:r>
            <a:r>
              <a:rPr lang="en-US" dirty="0"/>
              <a:t>Windows Movie Maker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0" y="1562099"/>
            <a:ext cx="9275762" cy="5110163"/>
          </a:xfrm>
        </p:spPr>
        <p:txBody>
          <a:bodyPr>
            <a:normAutofit/>
          </a:bodyPr>
          <a:lstStyle/>
          <a:p>
            <a:r>
              <a:rPr lang="th-TH" dirty="0" smtClean="0"/>
              <a:t>เป็นโปรแกรมตัดต่อวีดีโอที่</a:t>
            </a:r>
            <a:r>
              <a:rPr lang="en-US" dirty="0" smtClean="0"/>
              <a:t> Microsoft</a:t>
            </a:r>
            <a:r>
              <a:rPr lang="th-TH" dirty="0" smtClean="0"/>
              <a:t> ปล่อยให้ใช้งานได้ฟรี ใช้งานง่ายและทำงานได้อย่างรวดเร็วที่สุด เหมาะสำหรับผู้ที่เริ่มฝึกการตัดต่อวีดีโอ </a:t>
            </a:r>
          </a:p>
          <a:p>
            <a:r>
              <a:rPr lang="th-TH" dirty="0" smtClean="0"/>
              <a:t>ผู้ใช้สามารถใส่คลิป</a:t>
            </a:r>
            <a:r>
              <a:rPr lang="th-TH" b="1" dirty="0" smtClean="0"/>
              <a:t>วีดีโอ</a:t>
            </a:r>
            <a:r>
              <a:rPr lang="th-TH" dirty="0" smtClean="0"/>
              <a:t> </a:t>
            </a:r>
            <a:r>
              <a:rPr lang="th-TH" b="1" dirty="0" smtClean="0"/>
              <a:t>ภาพ</a:t>
            </a:r>
            <a:r>
              <a:rPr lang="th-TH" dirty="0" smtClean="0"/>
              <a:t> และ</a:t>
            </a:r>
            <a:r>
              <a:rPr lang="th-TH" b="1" dirty="0" smtClean="0"/>
              <a:t>เสียง</a:t>
            </a:r>
            <a:r>
              <a:rPr lang="th-TH" dirty="0" smtClean="0"/>
              <a:t> ลงใน</a:t>
            </a:r>
            <a:r>
              <a:rPr lang="th-TH" dirty="0" err="1" smtClean="0"/>
              <a:t>โปรเจค</a:t>
            </a:r>
            <a:r>
              <a:rPr lang="th-TH" dirty="0" smtClean="0"/>
              <a:t>ได้อย่างง่ายดาย </a:t>
            </a:r>
          </a:p>
          <a:p>
            <a:r>
              <a:rPr lang="th-TH" dirty="0" smtClean="0"/>
              <a:t>ภายใน</a:t>
            </a:r>
            <a:r>
              <a:rPr lang="th-TH" dirty="0" err="1" smtClean="0"/>
              <a:t>โปรเจค</a:t>
            </a:r>
            <a:r>
              <a:rPr lang="th-TH" dirty="0" smtClean="0"/>
              <a:t> ผู้ใช้สามารถจัดเรียงวัตถุต่างๆ ได้อย่างง่ายดาย และมี</a:t>
            </a:r>
            <a:r>
              <a:rPr lang="th-TH" dirty="0" err="1" smtClean="0"/>
              <a:t>เอฟเฟค</a:t>
            </a:r>
            <a:r>
              <a:rPr lang="th-TH" dirty="0" smtClean="0"/>
              <a:t>ให้เลือกใช้มากมาย</a:t>
            </a:r>
          </a:p>
          <a:p>
            <a:r>
              <a:rPr lang="th-TH" dirty="0" smtClean="0"/>
              <a:t>เมื่อสร้างวีดีโอสำเร็จแล้ว ผู้ใช้สามารถบันทึกไฟล์ได้หลากหลายรูปแบบ แล้วแต่ลักษณะการใช้งาน เช่น ใช้ในเว็บ ใช้ในอุปกรณ์เคลื่อนที่ หรือเป็น </a:t>
            </a:r>
            <a:r>
              <a:rPr lang="en-US" dirty="0" smtClean="0"/>
              <a:t>DVD </a:t>
            </a:r>
            <a:r>
              <a:rPr lang="th-TH" dirty="0" smtClean="0"/>
              <a:t>เป็นต้น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2695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การติดตั้งโปรแกรม </a:t>
            </a:r>
            <a:r>
              <a:rPr lang="en-US" dirty="0" smtClean="0"/>
              <a:t>: </a:t>
            </a:r>
            <a:r>
              <a:rPr lang="th-TH" dirty="0" smtClean="0"/>
              <a:t>แหล่งดาวน์โหลด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224" y="1573999"/>
            <a:ext cx="9200324" cy="3777622"/>
          </a:xfrm>
        </p:spPr>
        <p:txBody>
          <a:bodyPr/>
          <a:lstStyle/>
          <a:p>
            <a:r>
              <a:rPr lang="th-TH" dirty="0" smtClean="0"/>
              <a:t>สามารถดาวน์โหลดได้จากเว็บไซต์ของ </a:t>
            </a:r>
            <a:r>
              <a:rPr lang="en-US" dirty="0" smtClean="0"/>
              <a:t>Microsoft </a:t>
            </a:r>
            <a:r>
              <a:rPr lang="th-TH" dirty="0" smtClean="0"/>
              <a:t>โดยตรง</a:t>
            </a:r>
          </a:p>
          <a:p>
            <a:r>
              <a:rPr lang="en-US" dirty="0" err="1" smtClean="0"/>
              <a:t>url</a:t>
            </a:r>
            <a:r>
              <a:rPr lang="en-US" dirty="0"/>
              <a:t> 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windows.microsoft.com/en-us/windows/movie-maker</a:t>
            </a:r>
            <a:endParaRPr lang="en-US" dirty="0" smtClean="0"/>
          </a:p>
          <a:p>
            <a:r>
              <a:rPr lang="th-TH" dirty="0" smtClean="0"/>
              <a:t>คลิก </a:t>
            </a:r>
            <a:r>
              <a:rPr lang="en-US" dirty="0" smtClean="0"/>
              <a:t>Download Now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4</a:t>
            </a:fld>
            <a:endParaRPr lang="th-TH" dirty="0"/>
          </a:p>
        </p:txBody>
      </p:sp>
      <p:pic>
        <p:nvPicPr>
          <p:cNvPr id="5" name="Picture 4" descr="Movie Maker - Microsoft Windows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 t="17074" r="13300" b="8625"/>
          <a:stretch/>
        </p:blipFill>
        <p:spPr>
          <a:xfrm>
            <a:off x="5413247" y="2926810"/>
            <a:ext cx="6614857" cy="3518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5413247" y="4755444"/>
            <a:ext cx="1186402" cy="59617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775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การติดตั้งโปรแกรม </a:t>
            </a:r>
            <a:r>
              <a:rPr lang="en-US" dirty="0" smtClean="0"/>
              <a:t>(1)</a:t>
            </a:r>
            <a:endParaRPr lang="th-T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099" t="9306" r="13949" b="39037"/>
          <a:stretch/>
        </p:blipFill>
        <p:spPr>
          <a:xfrm>
            <a:off x="6230113" y="1328927"/>
            <a:ext cx="5901386" cy="4925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925877" y="1603977"/>
            <a:ext cx="4072128" cy="437546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 smtClean="0"/>
              <a:t>ไฟล์ที่ได้จะมีชื่อว่า </a:t>
            </a:r>
            <a:r>
              <a:rPr lang="en-US" sz="2800" dirty="0" err="1" smtClean="0"/>
              <a:t>wlsetup</a:t>
            </a:r>
            <a:r>
              <a:rPr lang="en-US" sz="2800" dirty="0" smtClean="0"/>
              <a:t>-web </a:t>
            </a:r>
            <a:r>
              <a:rPr lang="th-TH" sz="2800" dirty="0" smtClean="0"/>
              <a:t>           ให้ดับเบิลคลิกเข้าไป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 smtClean="0"/>
              <a:t>หน้าต่าง </a:t>
            </a:r>
            <a:r>
              <a:rPr lang="en-US" sz="2800" dirty="0" smtClean="0"/>
              <a:t>Windows Essentials 2012 </a:t>
            </a:r>
            <a:r>
              <a:rPr lang="th-TH" sz="2800" dirty="0" smtClean="0"/>
              <a:t>จะแสดงขึ้นมา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 smtClean="0"/>
              <a:t>เลือก </a:t>
            </a:r>
            <a:r>
              <a:rPr lang="en-US" sz="2800" dirty="0" smtClean="0"/>
              <a:t>Choose the programs you want to install</a:t>
            </a:r>
            <a:endParaRPr lang="th-TH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sp>
        <p:nvSpPr>
          <p:cNvPr id="7" name="Oval 6"/>
          <p:cNvSpPr/>
          <p:nvPr/>
        </p:nvSpPr>
        <p:spPr>
          <a:xfrm>
            <a:off x="6352032" y="3389940"/>
            <a:ext cx="3389376" cy="59617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9233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การติดตั้งโปรแกรม </a:t>
            </a:r>
            <a:r>
              <a:rPr lang="en-US" dirty="0" smtClean="0"/>
              <a:t>(2)</a:t>
            </a:r>
            <a:endParaRPr lang="th-T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287" t="9545" r="14072" b="38809"/>
          <a:stretch/>
        </p:blipFill>
        <p:spPr>
          <a:xfrm>
            <a:off x="5425440" y="1541271"/>
            <a:ext cx="5742432" cy="485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2357564" y="1692657"/>
            <a:ext cx="2836228" cy="4257039"/>
          </a:xfrm>
        </p:spPr>
        <p:txBody>
          <a:bodyPr anchor="t"/>
          <a:lstStyle/>
          <a:p>
            <a:r>
              <a:rPr lang="th-TH" dirty="0" smtClean="0"/>
              <a:t>เลือกติดตั้งเฉพาะ </a:t>
            </a:r>
            <a:r>
              <a:rPr lang="en-US" dirty="0" smtClean="0"/>
              <a:t>Photo Gallery and Movie Maker</a:t>
            </a:r>
          </a:p>
          <a:p>
            <a:r>
              <a:rPr lang="th-TH" dirty="0" smtClean="0"/>
              <a:t>คลิก </a:t>
            </a:r>
            <a:r>
              <a:rPr lang="en-US" dirty="0" smtClean="0"/>
              <a:t>Install</a:t>
            </a:r>
          </a:p>
          <a:p>
            <a:r>
              <a:rPr lang="th-TH" dirty="0" smtClean="0"/>
              <a:t>รอจนกว่าการติดตั้ง          จะเสร็จสมบูรณ์</a:t>
            </a:r>
            <a:endParaRPr lang="th-TH" dirty="0"/>
          </a:p>
        </p:txBody>
      </p:sp>
      <p:sp>
        <p:nvSpPr>
          <p:cNvPr id="7" name="Rounded Rectangle 6"/>
          <p:cNvSpPr/>
          <p:nvPr/>
        </p:nvSpPr>
        <p:spPr>
          <a:xfrm>
            <a:off x="8083296" y="3597513"/>
            <a:ext cx="2804160" cy="46242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10143744" y="5884967"/>
            <a:ext cx="938784" cy="46242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547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การเข้าใช้งานโปรแกรม</a:t>
            </a:r>
            <a:endParaRPr lang="th-TH" dirty="0"/>
          </a:p>
        </p:txBody>
      </p:sp>
      <p:pic>
        <p:nvPicPr>
          <p:cNvPr id="6" name="Content Placeholder 5" descr="My Movie - Movie Mak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72" y="2323066"/>
            <a:ext cx="7193280" cy="3872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2304288" y="1680465"/>
            <a:ext cx="2779776" cy="4257039"/>
          </a:xfrm>
        </p:spPr>
        <p:txBody>
          <a:bodyPr/>
          <a:lstStyle/>
          <a:p>
            <a:r>
              <a:rPr lang="th-TH" dirty="0" smtClean="0"/>
              <a:t>เข้าที่เมนู </a:t>
            </a:r>
            <a:r>
              <a:rPr lang="en-US" dirty="0" smtClean="0"/>
              <a:t>Start</a:t>
            </a:r>
          </a:p>
          <a:p>
            <a:r>
              <a:rPr lang="th-TH" dirty="0" smtClean="0"/>
              <a:t>ค้นหาคำว่า </a:t>
            </a:r>
            <a:r>
              <a:rPr lang="en-US" dirty="0" smtClean="0"/>
              <a:t>                “Movie Maker”</a:t>
            </a:r>
          </a:p>
          <a:p>
            <a:r>
              <a:rPr lang="th-TH" dirty="0" smtClean="0"/>
              <a:t>หน้าตาของโปรแกรม        ดังรูป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586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การเตรียมเครื่องมือและวัตถุดิบในการสร้างวีดีโอ</a:t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816608"/>
            <a:ext cx="8915400" cy="3777622"/>
          </a:xfrm>
        </p:spPr>
        <p:txBody>
          <a:bodyPr/>
          <a:lstStyle/>
          <a:p>
            <a:r>
              <a:rPr lang="th-TH" dirty="0" smtClean="0"/>
              <a:t>สร้าง </a:t>
            </a:r>
            <a:r>
              <a:rPr lang="en-US" dirty="0" smtClean="0"/>
              <a:t>storyboard </a:t>
            </a:r>
            <a:r>
              <a:rPr lang="th-TH" dirty="0" smtClean="0"/>
              <a:t>เพื่อกำหนดเนื้อเรื่องหรือลำดับเนื้อหาในวีดีโอ</a:t>
            </a:r>
          </a:p>
          <a:p>
            <a:r>
              <a:rPr lang="th-TH" dirty="0" smtClean="0"/>
              <a:t>เตรียมไฟล์วีดีโอ รูปภาพ หรือเสียง ตาม </a:t>
            </a:r>
            <a:r>
              <a:rPr lang="en-US" dirty="0" smtClean="0"/>
              <a:t>storyboard </a:t>
            </a:r>
            <a:r>
              <a:rPr lang="th-TH" dirty="0" smtClean="0"/>
              <a:t>ที่วางแผนไว้</a:t>
            </a:r>
            <a:endParaRPr lang="en-US" dirty="0" smtClean="0"/>
          </a:p>
          <a:p>
            <a:r>
              <a:rPr lang="en-US" dirty="0" smtClean="0"/>
              <a:t>Movie Maker </a:t>
            </a:r>
            <a:r>
              <a:rPr lang="th-TH" dirty="0" smtClean="0"/>
              <a:t>สนับสนุนไฟล์ต่างๆดังต่อไปนี้ </a:t>
            </a:r>
          </a:p>
          <a:p>
            <a:r>
              <a:rPr lang="th-TH" dirty="0" smtClean="0"/>
              <a:t>หากมีไฟล์ที่ </a:t>
            </a:r>
            <a:r>
              <a:rPr lang="en-US" dirty="0" smtClean="0"/>
              <a:t>Movie Maker </a:t>
            </a:r>
            <a:r>
              <a:rPr lang="th-TH" dirty="0" smtClean="0"/>
              <a:t>ไม่สนับสนุน ต้องทำการแปลงไฟล์ก่อน </a:t>
            </a:r>
            <a:r>
              <a:rPr lang="en-US" dirty="0" smtClean="0"/>
              <a:t>(Convert)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8</a:t>
            </a:fld>
            <a:endParaRPr lang="th-TH" dirty="0"/>
          </a:p>
        </p:txBody>
      </p:sp>
      <p:pic>
        <p:nvPicPr>
          <p:cNvPr id="5" name="Picture 4" descr="Windows_Live_Movie_Maker_Tutorial.pdf - Adobe Reader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0" t="29286" r="29700" b="45162"/>
          <a:stretch/>
        </p:blipFill>
        <p:spPr>
          <a:xfrm>
            <a:off x="2816352" y="4401311"/>
            <a:ext cx="7412018" cy="193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280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การเตรียมเครื่องมือและวัตถุดิบในการสร้าง</a:t>
            </a:r>
            <a:r>
              <a:rPr lang="th-TH" dirty="0" smtClean="0"/>
              <a:t>วีดีโอ </a:t>
            </a:r>
            <a:r>
              <a:rPr lang="en-US" dirty="0" smtClean="0"/>
              <a:t>(2)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: </a:t>
            </a:r>
            <a:r>
              <a:rPr lang="th-TH" dirty="0" smtClean="0"/>
              <a:t>การเตรียมไฟล์ที่จะใช้งาน ควรเก็บเอาไว้ภายในโฟลเดอร์เดียวกันให้หมด เพื่อให้บริหารจัดการได้ง่ายดายยิ่งขึ้น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9</a:t>
            </a:fld>
            <a:endParaRPr lang="th-TH" dirty="0"/>
          </a:p>
        </p:txBody>
      </p:sp>
      <p:pic>
        <p:nvPicPr>
          <p:cNvPr id="5" name="Picture 4" descr="ShortFilmEditingManual_MovieMaker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2" t="41778" r="9259" b="28409"/>
          <a:stretch/>
        </p:blipFill>
        <p:spPr>
          <a:xfrm>
            <a:off x="3243071" y="3216790"/>
            <a:ext cx="5804851" cy="3476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541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2840</TotalTime>
  <Words>866</Words>
  <Application>Microsoft Office PowerPoint</Application>
  <PresentationFormat>Widescreen</PresentationFormat>
  <Paragraphs>125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Cordia New</vt:lpstr>
      <vt:lpstr>TH SarabunPSK</vt:lpstr>
      <vt:lpstr>Wingdings</vt:lpstr>
      <vt:lpstr>Wingdings 3</vt:lpstr>
      <vt:lpstr>Wisp</vt:lpstr>
      <vt:lpstr>Lab 07 :  Windows Movie Maker 12       Part 1 พท 260 เทคโนโลยีสารสนเทศและการสื่อสารทางการท่องเที่ยว</vt:lpstr>
      <vt:lpstr>Outline</vt:lpstr>
      <vt:lpstr>รู้จักกับโปรแกรม Windows Movie Maker</vt:lpstr>
      <vt:lpstr>การติดตั้งโปรแกรม : แหล่งดาวน์โหลด</vt:lpstr>
      <vt:lpstr>การติดตั้งโปรแกรม (1)</vt:lpstr>
      <vt:lpstr>การติดตั้งโปรแกรม (2)</vt:lpstr>
      <vt:lpstr>การเข้าใช้งานโปรแกรม</vt:lpstr>
      <vt:lpstr>การเตรียมเครื่องมือและวัตถุดิบในการสร้างวีดีโอ </vt:lpstr>
      <vt:lpstr>การเตรียมเครื่องมือและวัตถุดิบในการสร้างวีดีโอ (2)</vt:lpstr>
      <vt:lpstr>ลิงค์สำหรับดาวน์โหลดคลิปวิดีโอเพื่อใช้ในการปฏิบัติการ</vt:lpstr>
      <vt:lpstr>การสร้าง Project</vt:lpstr>
      <vt:lpstr>การใส่คลิปวีดีโอลงใน Movie Maker</vt:lpstr>
      <vt:lpstr>การตัดต่อวีดีโอ (1)</vt:lpstr>
      <vt:lpstr>การตัดต่อวีดีโอ (2) : Video Tools</vt:lpstr>
      <vt:lpstr>การตัดต่อวีดีโอ (3) : Animation</vt:lpstr>
      <vt:lpstr>การตัดต่อวีดีโอ (4) : Visual Effects</vt:lpstr>
      <vt:lpstr>การใส่เสียงบรรยาย (Narration)</vt:lpstr>
      <vt:lpstr>การปรับแต่งเสียงบรรยาย</vt:lpstr>
      <vt:lpstr>การใส่ชื่อเรื่อง (Title)</vt:lpstr>
      <vt:lpstr>การปรับแต่งชื่อเรื่อง</vt:lpstr>
      <vt:lpstr>การใส่คำบรรยาย (Caption)</vt:lpstr>
      <vt:lpstr>การใส่เครดิต (Credits) หลังจากจบวีดีโอ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05 :  Microsoft PowerPoint 2013      Part 1 พท 260 เทคโนโลยีสารสนเทศและการสื่อสารทางการท่องเที่ยว</dc:title>
  <dc:creator>Apipong Pingyod</dc:creator>
  <cp:lastModifiedBy>Apipong</cp:lastModifiedBy>
  <cp:revision>218</cp:revision>
  <dcterms:created xsi:type="dcterms:W3CDTF">2015-03-09T06:59:27Z</dcterms:created>
  <dcterms:modified xsi:type="dcterms:W3CDTF">2016-03-25T09:42:57Z</dcterms:modified>
</cp:coreProperties>
</file>