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36"/>
  </p:notesMasterIdLst>
  <p:sldIdLst>
    <p:sldId id="256" r:id="rId2"/>
    <p:sldId id="257" r:id="rId3"/>
    <p:sldId id="280" r:id="rId4"/>
    <p:sldId id="258" r:id="rId5"/>
    <p:sldId id="259" r:id="rId6"/>
    <p:sldId id="281" r:id="rId7"/>
    <p:sldId id="276" r:id="rId8"/>
    <p:sldId id="282" r:id="rId9"/>
    <p:sldId id="284" r:id="rId10"/>
    <p:sldId id="283" r:id="rId11"/>
    <p:sldId id="285" r:id="rId12"/>
    <p:sldId id="286" r:id="rId13"/>
    <p:sldId id="287" r:id="rId14"/>
    <p:sldId id="260" r:id="rId15"/>
    <p:sldId id="262" r:id="rId16"/>
    <p:sldId id="275" r:id="rId17"/>
    <p:sldId id="263" r:id="rId18"/>
    <p:sldId id="264" r:id="rId19"/>
    <p:sldId id="266" r:id="rId20"/>
    <p:sldId id="265" r:id="rId21"/>
    <p:sldId id="267" r:id="rId22"/>
    <p:sldId id="288" r:id="rId23"/>
    <p:sldId id="289" r:id="rId24"/>
    <p:sldId id="290" r:id="rId25"/>
    <p:sldId id="268" r:id="rId26"/>
    <p:sldId id="269" r:id="rId27"/>
    <p:sldId id="277" r:id="rId28"/>
    <p:sldId id="270" r:id="rId29"/>
    <p:sldId id="271" r:id="rId30"/>
    <p:sldId id="272" r:id="rId31"/>
    <p:sldId id="273" r:id="rId32"/>
    <p:sldId id="274" r:id="rId33"/>
    <p:sldId id="279" r:id="rId34"/>
    <p:sldId id="278" r:id="rId3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34636"/>
    <a:srgbClr val="BE3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/>
    </p:cSldViewPr>
  </p:slideViewPr>
  <p:outlineViewPr>
    <p:cViewPr>
      <p:scale>
        <a:sx n="33" d="100"/>
        <a:sy n="33" d="100"/>
      </p:scale>
      <p:origin x="0" y="-2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777DA4-3BFB-4A75-A6B8-849D09A2D72C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1185A8D5-B37B-44E0-A486-59093B70B96A}">
      <dgm:prSet phldrT="[Text]"/>
      <dgm:spPr/>
      <dgm:t>
        <a:bodyPr/>
        <a:lstStyle/>
        <a:p>
          <a:r>
            <a:rPr lang="en-US" dirty="0" smtClean="0"/>
            <a:t>FLAT, SIMPLE, CLEAN</a:t>
          </a:r>
          <a:endParaRPr lang="th-TH" dirty="0"/>
        </a:p>
      </dgm:t>
    </dgm:pt>
    <dgm:pt modelId="{5E63CBF8-0704-496F-8F60-8C83D31BF312}" type="parTrans" cxnId="{DDC9BED3-1700-455F-983E-F9F3A02A4D7E}">
      <dgm:prSet/>
      <dgm:spPr/>
      <dgm:t>
        <a:bodyPr/>
        <a:lstStyle/>
        <a:p>
          <a:endParaRPr lang="th-TH"/>
        </a:p>
      </dgm:t>
    </dgm:pt>
    <dgm:pt modelId="{C14CEF0E-C09C-4ADC-BBBB-77B36422DDB6}" type="sibTrans" cxnId="{DDC9BED3-1700-455F-983E-F9F3A02A4D7E}">
      <dgm:prSet/>
      <dgm:spPr/>
      <dgm:t>
        <a:bodyPr/>
        <a:lstStyle/>
        <a:p>
          <a:endParaRPr lang="th-TH"/>
        </a:p>
      </dgm:t>
    </dgm:pt>
    <dgm:pt modelId="{464D9F3F-9070-48B1-8F24-3BFC3E989620}">
      <dgm:prSet phldrT="[Text]"/>
      <dgm:spPr/>
      <dgm:t>
        <a:bodyPr/>
        <a:lstStyle/>
        <a:p>
          <a:r>
            <a:rPr lang="en-US" dirty="0" smtClean="0"/>
            <a:t>FONT</a:t>
          </a:r>
          <a:endParaRPr lang="th-TH" dirty="0"/>
        </a:p>
      </dgm:t>
    </dgm:pt>
    <dgm:pt modelId="{DEF20824-0705-43B1-8BFD-9B4610A4EAC2}" type="parTrans" cxnId="{8F2C1524-E9A9-47FF-B947-AED6F72D1FFE}">
      <dgm:prSet/>
      <dgm:spPr/>
      <dgm:t>
        <a:bodyPr/>
        <a:lstStyle/>
        <a:p>
          <a:endParaRPr lang="th-TH"/>
        </a:p>
      </dgm:t>
    </dgm:pt>
    <dgm:pt modelId="{45F8245C-0831-4E29-91A4-A610F8B0706C}" type="sibTrans" cxnId="{8F2C1524-E9A9-47FF-B947-AED6F72D1FFE}">
      <dgm:prSet/>
      <dgm:spPr/>
      <dgm:t>
        <a:bodyPr/>
        <a:lstStyle/>
        <a:p>
          <a:endParaRPr lang="th-TH"/>
        </a:p>
      </dgm:t>
    </dgm:pt>
    <dgm:pt modelId="{1EA2FC05-681A-41C2-9E5C-C9624D926D48}">
      <dgm:prSet phldrT="[Text]"/>
      <dgm:spPr/>
      <dgm:t>
        <a:bodyPr/>
        <a:lstStyle/>
        <a:p>
          <a:r>
            <a:rPr lang="en-US" dirty="0" smtClean="0"/>
            <a:t>PICTURES</a:t>
          </a:r>
          <a:endParaRPr lang="th-TH" dirty="0"/>
        </a:p>
      </dgm:t>
    </dgm:pt>
    <dgm:pt modelId="{C714E4BB-82CF-4754-8F02-AF4B32CA21E1}" type="parTrans" cxnId="{979F39B6-A1DE-40F5-ADEE-48C79B0E9D4A}">
      <dgm:prSet/>
      <dgm:spPr/>
      <dgm:t>
        <a:bodyPr/>
        <a:lstStyle/>
        <a:p>
          <a:endParaRPr lang="th-TH"/>
        </a:p>
      </dgm:t>
    </dgm:pt>
    <dgm:pt modelId="{3B3F29EE-6FEB-4284-9235-09944F847452}" type="sibTrans" cxnId="{979F39B6-A1DE-40F5-ADEE-48C79B0E9D4A}">
      <dgm:prSet/>
      <dgm:spPr/>
      <dgm:t>
        <a:bodyPr/>
        <a:lstStyle/>
        <a:p>
          <a:endParaRPr lang="th-TH"/>
        </a:p>
      </dgm:t>
    </dgm:pt>
    <dgm:pt modelId="{E2815D1F-708F-40CB-BF45-AE0D0B905612}">
      <dgm:prSet phldrT="[Text]"/>
      <dgm:spPr/>
      <dgm:t>
        <a:bodyPr/>
        <a:lstStyle/>
        <a:p>
          <a:r>
            <a:rPr lang="en-US" dirty="0" smtClean="0"/>
            <a:t>INFOGRAPHIC</a:t>
          </a:r>
          <a:endParaRPr lang="th-TH" dirty="0"/>
        </a:p>
      </dgm:t>
    </dgm:pt>
    <dgm:pt modelId="{330D1431-4651-4356-90F9-A347EB19087E}" type="parTrans" cxnId="{88BD5821-69E4-484D-B04F-BD08EAFB9977}">
      <dgm:prSet/>
      <dgm:spPr/>
      <dgm:t>
        <a:bodyPr/>
        <a:lstStyle/>
        <a:p>
          <a:endParaRPr lang="th-TH"/>
        </a:p>
      </dgm:t>
    </dgm:pt>
    <dgm:pt modelId="{0B03DD17-723C-4145-BFAE-7C024CB82CEC}" type="sibTrans" cxnId="{88BD5821-69E4-484D-B04F-BD08EAFB9977}">
      <dgm:prSet/>
      <dgm:spPr/>
      <dgm:t>
        <a:bodyPr/>
        <a:lstStyle/>
        <a:p>
          <a:endParaRPr lang="th-TH"/>
        </a:p>
      </dgm:t>
    </dgm:pt>
    <dgm:pt modelId="{C43418CB-930A-400B-884E-C2A5762AC881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COLORS</a:t>
          </a:r>
          <a:endParaRPr lang="th-TH" dirty="0"/>
        </a:p>
      </dgm:t>
    </dgm:pt>
    <dgm:pt modelId="{F1E6EEF1-BB87-4A46-9A23-0BEBFAB97997}" type="parTrans" cxnId="{28A41B2E-6560-4BF7-AB2F-F8D5241689C5}">
      <dgm:prSet/>
      <dgm:spPr/>
      <dgm:t>
        <a:bodyPr/>
        <a:lstStyle/>
        <a:p>
          <a:endParaRPr lang="th-TH"/>
        </a:p>
      </dgm:t>
    </dgm:pt>
    <dgm:pt modelId="{CDB39EF1-96E9-4857-B82F-53B8449CB305}" type="sibTrans" cxnId="{28A41B2E-6560-4BF7-AB2F-F8D5241689C5}">
      <dgm:prSet/>
      <dgm:spPr/>
      <dgm:t>
        <a:bodyPr/>
        <a:lstStyle/>
        <a:p>
          <a:endParaRPr lang="th-TH"/>
        </a:p>
      </dgm:t>
    </dgm:pt>
    <dgm:pt modelId="{B2083B05-D9DD-4B9F-BB1E-87384383731A}" type="pres">
      <dgm:prSet presAssocID="{2C777DA4-3BFB-4A75-A6B8-849D09A2D72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939AA1CE-C2A7-4FA7-B52E-AFC70AEA25B6}" type="pres">
      <dgm:prSet presAssocID="{1185A8D5-B37B-44E0-A486-59093B70B96A}" presName="vertOne" presStyleCnt="0"/>
      <dgm:spPr/>
    </dgm:pt>
    <dgm:pt modelId="{235BCD67-5F78-4F71-AC39-016C7C37BED6}" type="pres">
      <dgm:prSet presAssocID="{1185A8D5-B37B-44E0-A486-59093B70B96A}" presName="txOne" presStyleLbl="node0" presStyleIdx="0" presStyleCnt="1" custScaleX="100023" custScaleY="13973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9E9947A-9C30-43E8-B5C6-89179B51566A}" type="pres">
      <dgm:prSet presAssocID="{1185A8D5-B37B-44E0-A486-59093B70B96A}" presName="parTransOne" presStyleCnt="0"/>
      <dgm:spPr/>
    </dgm:pt>
    <dgm:pt modelId="{ABF209A5-9B07-4B18-928B-47942DEB2C2F}" type="pres">
      <dgm:prSet presAssocID="{1185A8D5-B37B-44E0-A486-59093B70B96A}" presName="horzOne" presStyleCnt="0"/>
      <dgm:spPr/>
    </dgm:pt>
    <dgm:pt modelId="{38259DAE-350E-4A23-BD90-7DC79A72EDC2}" type="pres">
      <dgm:prSet presAssocID="{464D9F3F-9070-48B1-8F24-3BFC3E989620}" presName="vertTwo" presStyleCnt="0"/>
      <dgm:spPr/>
    </dgm:pt>
    <dgm:pt modelId="{877C0EF7-2755-43E4-BDA9-30634BBCC193}" type="pres">
      <dgm:prSet presAssocID="{464D9F3F-9070-48B1-8F24-3BFC3E989620}" presName="txTwo" presStyleLbl="node2" presStyleIdx="0" presStyleCnt="2" custScaleX="59342" custLinFactNeighborX="-34908" custLinFactNeighborY="-2593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0DE58F2-C28B-4507-A077-D73072BE21BE}" type="pres">
      <dgm:prSet presAssocID="{464D9F3F-9070-48B1-8F24-3BFC3E989620}" presName="parTransTwo" presStyleCnt="0"/>
      <dgm:spPr/>
    </dgm:pt>
    <dgm:pt modelId="{CD4AFFE7-9AEC-4EB3-BD2E-113CECC3CB20}" type="pres">
      <dgm:prSet presAssocID="{464D9F3F-9070-48B1-8F24-3BFC3E989620}" presName="horzTwo" presStyleCnt="0"/>
      <dgm:spPr/>
    </dgm:pt>
    <dgm:pt modelId="{82D0A82D-6CF0-46CE-8754-FD7B978AE014}" type="pres">
      <dgm:prSet presAssocID="{1EA2FC05-681A-41C2-9E5C-C9624D926D48}" presName="vertThree" presStyleCnt="0"/>
      <dgm:spPr/>
    </dgm:pt>
    <dgm:pt modelId="{4E4FFA36-D817-4972-91BD-DE2159047667}" type="pres">
      <dgm:prSet presAssocID="{1EA2FC05-681A-41C2-9E5C-C9624D926D48}" presName="txThree" presStyleLbl="node3" presStyleIdx="0" presStyleCnt="2" custScaleX="52866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20D90D2-58F8-4FE2-BA96-1BA8ED516CCF}" type="pres">
      <dgm:prSet presAssocID="{1EA2FC05-681A-41C2-9E5C-C9624D926D48}" presName="horzThree" presStyleCnt="0"/>
      <dgm:spPr/>
    </dgm:pt>
    <dgm:pt modelId="{F7025269-D2BE-4835-A89C-E9CFC384E0DB}" type="pres">
      <dgm:prSet presAssocID="{3B3F29EE-6FEB-4284-9235-09944F847452}" presName="sibSpaceThree" presStyleCnt="0"/>
      <dgm:spPr/>
    </dgm:pt>
    <dgm:pt modelId="{141BCE0C-2B3D-466C-BD3B-597D7F937019}" type="pres">
      <dgm:prSet presAssocID="{E2815D1F-708F-40CB-BF45-AE0D0B905612}" presName="vertThree" presStyleCnt="0"/>
      <dgm:spPr/>
    </dgm:pt>
    <dgm:pt modelId="{E26B9103-FB35-4436-B8DF-5EEB1EE62FE3}" type="pres">
      <dgm:prSet presAssocID="{E2815D1F-708F-40CB-BF45-AE0D0B905612}" presName="txThree" presStyleLbl="node3" presStyleIdx="1" presStyleCnt="2" custScaleX="691306" custLinFactX="97483" custLinFactNeighborX="100000" custLinFactNeighborY="-710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4B4283FA-7928-4DF1-BAA9-95515ECC8AB7}" type="pres">
      <dgm:prSet presAssocID="{E2815D1F-708F-40CB-BF45-AE0D0B905612}" presName="horzThree" presStyleCnt="0"/>
      <dgm:spPr/>
    </dgm:pt>
    <dgm:pt modelId="{2590B64A-DF70-4741-BF50-72B3E0AF0F45}" type="pres">
      <dgm:prSet presAssocID="{45F8245C-0831-4E29-91A4-A610F8B0706C}" presName="sibSpaceTwo" presStyleCnt="0"/>
      <dgm:spPr/>
    </dgm:pt>
    <dgm:pt modelId="{BEB65AC9-9D86-4549-8636-EE321A5B995D}" type="pres">
      <dgm:prSet presAssocID="{C43418CB-930A-400B-884E-C2A5762AC881}" presName="vertTwo" presStyleCnt="0"/>
      <dgm:spPr/>
    </dgm:pt>
    <dgm:pt modelId="{8ABBA75C-CBDE-4C32-B441-E05A4D17748E}" type="pres">
      <dgm:prSet presAssocID="{C43418CB-930A-400B-884E-C2A5762AC881}" presName="txTwo" presStyleLbl="node2" presStyleIdx="1" presStyleCnt="2" custScaleX="594850" custLinFactNeighborX="-12216" custLinFactNeighborY="-473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1D6F6EC-B293-4EC3-8E10-8E6BF40120A7}" type="pres">
      <dgm:prSet presAssocID="{C43418CB-930A-400B-884E-C2A5762AC881}" presName="horzTwo" presStyleCnt="0"/>
      <dgm:spPr/>
    </dgm:pt>
  </dgm:ptLst>
  <dgm:cxnLst>
    <dgm:cxn modelId="{2B1F08F6-42F6-44DA-A2D3-A4C7303FF8FF}" type="presOf" srcId="{1EA2FC05-681A-41C2-9E5C-C9624D926D48}" destId="{4E4FFA36-D817-4972-91BD-DE2159047667}" srcOrd="0" destOrd="0" presId="urn:microsoft.com/office/officeart/2005/8/layout/hierarchy4"/>
    <dgm:cxn modelId="{979F39B6-A1DE-40F5-ADEE-48C79B0E9D4A}" srcId="{464D9F3F-9070-48B1-8F24-3BFC3E989620}" destId="{1EA2FC05-681A-41C2-9E5C-C9624D926D48}" srcOrd="0" destOrd="0" parTransId="{C714E4BB-82CF-4754-8F02-AF4B32CA21E1}" sibTransId="{3B3F29EE-6FEB-4284-9235-09944F847452}"/>
    <dgm:cxn modelId="{8F2C1524-E9A9-47FF-B947-AED6F72D1FFE}" srcId="{1185A8D5-B37B-44E0-A486-59093B70B96A}" destId="{464D9F3F-9070-48B1-8F24-3BFC3E989620}" srcOrd="0" destOrd="0" parTransId="{DEF20824-0705-43B1-8BFD-9B4610A4EAC2}" sibTransId="{45F8245C-0831-4E29-91A4-A610F8B0706C}"/>
    <dgm:cxn modelId="{AFA8BC2C-FAA4-4B10-9085-5B29A5C8E129}" type="presOf" srcId="{1185A8D5-B37B-44E0-A486-59093B70B96A}" destId="{235BCD67-5F78-4F71-AC39-016C7C37BED6}" srcOrd="0" destOrd="0" presId="urn:microsoft.com/office/officeart/2005/8/layout/hierarchy4"/>
    <dgm:cxn modelId="{D2D9BF8B-E74C-46BB-AAE5-EEFD0A803732}" type="presOf" srcId="{2C777DA4-3BFB-4A75-A6B8-849D09A2D72C}" destId="{B2083B05-D9DD-4B9F-BB1E-87384383731A}" srcOrd="0" destOrd="0" presId="urn:microsoft.com/office/officeart/2005/8/layout/hierarchy4"/>
    <dgm:cxn modelId="{28A41B2E-6560-4BF7-AB2F-F8D5241689C5}" srcId="{1185A8D5-B37B-44E0-A486-59093B70B96A}" destId="{C43418CB-930A-400B-884E-C2A5762AC881}" srcOrd="1" destOrd="0" parTransId="{F1E6EEF1-BB87-4A46-9A23-0BEBFAB97997}" sibTransId="{CDB39EF1-96E9-4857-B82F-53B8449CB305}"/>
    <dgm:cxn modelId="{DDC9BED3-1700-455F-983E-F9F3A02A4D7E}" srcId="{2C777DA4-3BFB-4A75-A6B8-849D09A2D72C}" destId="{1185A8D5-B37B-44E0-A486-59093B70B96A}" srcOrd="0" destOrd="0" parTransId="{5E63CBF8-0704-496F-8F60-8C83D31BF312}" sibTransId="{C14CEF0E-C09C-4ADC-BBBB-77B36422DDB6}"/>
    <dgm:cxn modelId="{36DE499E-76BE-430D-877F-3A93DEA8357E}" type="presOf" srcId="{E2815D1F-708F-40CB-BF45-AE0D0B905612}" destId="{E26B9103-FB35-4436-B8DF-5EEB1EE62FE3}" srcOrd="0" destOrd="0" presId="urn:microsoft.com/office/officeart/2005/8/layout/hierarchy4"/>
    <dgm:cxn modelId="{A237B004-662F-4DF4-8551-59B03910D282}" type="presOf" srcId="{464D9F3F-9070-48B1-8F24-3BFC3E989620}" destId="{877C0EF7-2755-43E4-BDA9-30634BBCC193}" srcOrd="0" destOrd="0" presId="urn:microsoft.com/office/officeart/2005/8/layout/hierarchy4"/>
    <dgm:cxn modelId="{5C2BF669-CAC4-42C2-A6E7-AF15299960AC}" type="presOf" srcId="{C43418CB-930A-400B-884E-C2A5762AC881}" destId="{8ABBA75C-CBDE-4C32-B441-E05A4D17748E}" srcOrd="0" destOrd="0" presId="urn:microsoft.com/office/officeart/2005/8/layout/hierarchy4"/>
    <dgm:cxn modelId="{88BD5821-69E4-484D-B04F-BD08EAFB9977}" srcId="{464D9F3F-9070-48B1-8F24-3BFC3E989620}" destId="{E2815D1F-708F-40CB-BF45-AE0D0B905612}" srcOrd="1" destOrd="0" parTransId="{330D1431-4651-4356-90F9-A347EB19087E}" sibTransId="{0B03DD17-723C-4145-BFAE-7C024CB82CEC}"/>
    <dgm:cxn modelId="{5AACA7ED-2843-4FAC-AFD8-97C544BBE6B1}" type="presParOf" srcId="{B2083B05-D9DD-4B9F-BB1E-87384383731A}" destId="{939AA1CE-C2A7-4FA7-B52E-AFC70AEA25B6}" srcOrd="0" destOrd="0" presId="urn:microsoft.com/office/officeart/2005/8/layout/hierarchy4"/>
    <dgm:cxn modelId="{866BBA45-7349-4D2B-8DFC-489A770DB67F}" type="presParOf" srcId="{939AA1CE-C2A7-4FA7-B52E-AFC70AEA25B6}" destId="{235BCD67-5F78-4F71-AC39-016C7C37BED6}" srcOrd="0" destOrd="0" presId="urn:microsoft.com/office/officeart/2005/8/layout/hierarchy4"/>
    <dgm:cxn modelId="{D594FC2F-7C8F-4192-989E-686D6815F73E}" type="presParOf" srcId="{939AA1CE-C2A7-4FA7-B52E-AFC70AEA25B6}" destId="{29E9947A-9C30-43E8-B5C6-89179B51566A}" srcOrd="1" destOrd="0" presId="urn:microsoft.com/office/officeart/2005/8/layout/hierarchy4"/>
    <dgm:cxn modelId="{D4630585-F30B-4E29-9221-E4494BB50EA9}" type="presParOf" srcId="{939AA1CE-C2A7-4FA7-B52E-AFC70AEA25B6}" destId="{ABF209A5-9B07-4B18-928B-47942DEB2C2F}" srcOrd="2" destOrd="0" presId="urn:microsoft.com/office/officeart/2005/8/layout/hierarchy4"/>
    <dgm:cxn modelId="{6EF85844-F96B-4CE2-AC08-2771B3269024}" type="presParOf" srcId="{ABF209A5-9B07-4B18-928B-47942DEB2C2F}" destId="{38259DAE-350E-4A23-BD90-7DC79A72EDC2}" srcOrd="0" destOrd="0" presId="urn:microsoft.com/office/officeart/2005/8/layout/hierarchy4"/>
    <dgm:cxn modelId="{EAD85B3C-D937-419E-A86C-F87C7BA70568}" type="presParOf" srcId="{38259DAE-350E-4A23-BD90-7DC79A72EDC2}" destId="{877C0EF7-2755-43E4-BDA9-30634BBCC193}" srcOrd="0" destOrd="0" presId="urn:microsoft.com/office/officeart/2005/8/layout/hierarchy4"/>
    <dgm:cxn modelId="{D2E7A266-5013-4F54-B272-10E7A7F05F41}" type="presParOf" srcId="{38259DAE-350E-4A23-BD90-7DC79A72EDC2}" destId="{70DE58F2-C28B-4507-A077-D73072BE21BE}" srcOrd="1" destOrd="0" presId="urn:microsoft.com/office/officeart/2005/8/layout/hierarchy4"/>
    <dgm:cxn modelId="{B8FC1AF3-90FC-4DAD-8A1A-B5800899B7DE}" type="presParOf" srcId="{38259DAE-350E-4A23-BD90-7DC79A72EDC2}" destId="{CD4AFFE7-9AEC-4EB3-BD2E-113CECC3CB20}" srcOrd="2" destOrd="0" presId="urn:microsoft.com/office/officeart/2005/8/layout/hierarchy4"/>
    <dgm:cxn modelId="{305765A4-4C91-413C-A37F-A94C45122A62}" type="presParOf" srcId="{CD4AFFE7-9AEC-4EB3-BD2E-113CECC3CB20}" destId="{82D0A82D-6CF0-46CE-8754-FD7B978AE014}" srcOrd="0" destOrd="0" presId="urn:microsoft.com/office/officeart/2005/8/layout/hierarchy4"/>
    <dgm:cxn modelId="{C039BC3F-E9CD-416C-B92D-DC35131D9355}" type="presParOf" srcId="{82D0A82D-6CF0-46CE-8754-FD7B978AE014}" destId="{4E4FFA36-D817-4972-91BD-DE2159047667}" srcOrd="0" destOrd="0" presId="urn:microsoft.com/office/officeart/2005/8/layout/hierarchy4"/>
    <dgm:cxn modelId="{08B4D798-3858-4F31-BCB4-B69B82201112}" type="presParOf" srcId="{82D0A82D-6CF0-46CE-8754-FD7B978AE014}" destId="{C20D90D2-58F8-4FE2-BA96-1BA8ED516CCF}" srcOrd="1" destOrd="0" presId="urn:microsoft.com/office/officeart/2005/8/layout/hierarchy4"/>
    <dgm:cxn modelId="{039CA8BC-EF01-4691-B440-7A51F3B51B33}" type="presParOf" srcId="{CD4AFFE7-9AEC-4EB3-BD2E-113CECC3CB20}" destId="{F7025269-D2BE-4835-A89C-E9CFC384E0DB}" srcOrd="1" destOrd="0" presId="urn:microsoft.com/office/officeart/2005/8/layout/hierarchy4"/>
    <dgm:cxn modelId="{69D5317B-94F3-49A3-8AB2-2B12764E1C1B}" type="presParOf" srcId="{CD4AFFE7-9AEC-4EB3-BD2E-113CECC3CB20}" destId="{141BCE0C-2B3D-466C-BD3B-597D7F937019}" srcOrd="2" destOrd="0" presId="urn:microsoft.com/office/officeart/2005/8/layout/hierarchy4"/>
    <dgm:cxn modelId="{CE9F4AE9-A5CB-4327-AF71-0691A2B5B4F3}" type="presParOf" srcId="{141BCE0C-2B3D-466C-BD3B-597D7F937019}" destId="{E26B9103-FB35-4436-B8DF-5EEB1EE62FE3}" srcOrd="0" destOrd="0" presId="urn:microsoft.com/office/officeart/2005/8/layout/hierarchy4"/>
    <dgm:cxn modelId="{85751A12-EA6B-4ED3-AFC4-14D57F6A9038}" type="presParOf" srcId="{141BCE0C-2B3D-466C-BD3B-597D7F937019}" destId="{4B4283FA-7928-4DF1-BAA9-95515ECC8AB7}" srcOrd="1" destOrd="0" presId="urn:microsoft.com/office/officeart/2005/8/layout/hierarchy4"/>
    <dgm:cxn modelId="{85982122-77CC-43B9-837F-C3222D7216D3}" type="presParOf" srcId="{ABF209A5-9B07-4B18-928B-47942DEB2C2F}" destId="{2590B64A-DF70-4741-BF50-72B3E0AF0F45}" srcOrd="1" destOrd="0" presId="urn:microsoft.com/office/officeart/2005/8/layout/hierarchy4"/>
    <dgm:cxn modelId="{0D38152B-C0BD-417F-BF71-41E84486468B}" type="presParOf" srcId="{ABF209A5-9B07-4B18-928B-47942DEB2C2F}" destId="{BEB65AC9-9D86-4549-8636-EE321A5B995D}" srcOrd="2" destOrd="0" presId="urn:microsoft.com/office/officeart/2005/8/layout/hierarchy4"/>
    <dgm:cxn modelId="{01C9542B-60F5-4D04-8CAE-42E43EB769AD}" type="presParOf" srcId="{BEB65AC9-9D86-4549-8636-EE321A5B995D}" destId="{8ABBA75C-CBDE-4C32-B441-E05A4D17748E}" srcOrd="0" destOrd="0" presId="urn:microsoft.com/office/officeart/2005/8/layout/hierarchy4"/>
    <dgm:cxn modelId="{A84B7757-12A6-4569-A94D-000CC0755127}" type="presParOf" srcId="{BEB65AC9-9D86-4549-8636-EE321A5B995D}" destId="{71D6F6EC-B293-4EC3-8E10-8E6BF40120A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786CA-B489-4B7A-BB0F-DCE96C4F21C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97C11B27-D22D-4664-85EF-7E678C526F7E}">
      <dgm:prSet phldrT="[Text]"/>
      <dgm:spPr/>
      <dgm:t>
        <a:bodyPr/>
        <a:lstStyle/>
        <a:p>
          <a:r>
            <a:rPr lang="en-US" dirty="0" smtClean="0"/>
            <a:t>MORE FLAT</a:t>
          </a:r>
          <a:endParaRPr lang="th-TH" dirty="0"/>
        </a:p>
      </dgm:t>
    </dgm:pt>
    <dgm:pt modelId="{52219CE3-C399-4AC2-850B-960C6AA23D29}" type="parTrans" cxnId="{66D6B8EC-5AE3-42A5-9F1C-EF4EEBDE5A0F}">
      <dgm:prSet/>
      <dgm:spPr/>
      <dgm:t>
        <a:bodyPr/>
        <a:lstStyle/>
        <a:p>
          <a:endParaRPr lang="th-TH"/>
        </a:p>
      </dgm:t>
    </dgm:pt>
    <dgm:pt modelId="{332EC288-A719-4EDC-927E-E706F8E52C7A}" type="sibTrans" cxnId="{66D6B8EC-5AE3-42A5-9F1C-EF4EEBDE5A0F}">
      <dgm:prSet/>
      <dgm:spPr/>
      <dgm:t>
        <a:bodyPr/>
        <a:lstStyle/>
        <a:p>
          <a:endParaRPr lang="th-TH"/>
        </a:p>
      </dgm:t>
    </dgm:pt>
    <dgm:pt modelId="{FDDB89A8-FA3D-4137-9DF3-BD47DE514277}">
      <dgm:prSet phldrT="[Text]"/>
      <dgm:spPr/>
      <dgm:t>
        <a:bodyPr/>
        <a:lstStyle/>
        <a:p>
          <a:r>
            <a:rPr lang="en-US" dirty="0" smtClean="0"/>
            <a:t>MORE SIMPLE</a:t>
          </a:r>
          <a:endParaRPr lang="th-TH" dirty="0"/>
        </a:p>
      </dgm:t>
    </dgm:pt>
    <dgm:pt modelId="{25EFB0DE-4432-42FC-8AA9-BF67E3451212}" type="parTrans" cxnId="{DF9BC8E7-9C7A-495E-A252-D9A17ACAD500}">
      <dgm:prSet/>
      <dgm:spPr/>
      <dgm:t>
        <a:bodyPr/>
        <a:lstStyle/>
        <a:p>
          <a:endParaRPr lang="th-TH"/>
        </a:p>
      </dgm:t>
    </dgm:pt>
    <dgm:pt modelId="{EDD17FC7-646E-46B2-9F76-A666549A2F61}" type="sibTrans" cxnId="{DF9BC8E7-9C7A-495E-A252-D9A17ACAD500}">
      <dgm:prSet/>
      <dgm:spPr/>
      <dgm:t>
        <a:bodyPr/>
        <a:lstStyle/>
        <a:p>
          <a:endParaRPr lang="th-TH"/>
        </a:p>
      </dgm:t>
    </dgm:pt>
    <dgm:pt modelId="{1774E5C7-9A61-4D40-97C9-67DF8216D434}">
      <dgm:prSet phldrT="[Text]"/>
      <dgm:spPr/>
      <dgm:t>
        <a:bodyPr/>
        <a:lstStyle/>
        <a:p>
          <a:r>
            <a:rPr lang="en-US" dirty="0" smtClean="0"/>
            <a:t>MORE CLEAN</a:t>
          </a:r>
          <a:endParaRPr lang="th-TH" dirty="0"/>
        </a:p>
      </dgm:t>
    </dgm:pt>
    <dgm:pt modelId="{3723A8B2-F898-48CA-A867-D5B94AB932EA}" type="parTrans" cxnId="{7DA3C5A6-71A3-4846-9AB2-8473B08C3D85}">
      <dgm:prSet/>
      <dgm:spPr/>
      <dgm:t>
        <a:bodyPr/>
        <a:lstStyle/>
        <a:p>
          <a:endParaRPr lang="th-TH"/>
        </a:p>
      </dgm:t>
    </dgm:pt>
    <dgm:pt modelId="{5C97328C-88A2-4F71-BD6B-C7EB575B0F37}" type="sibTrans" cxnId="{7DA3C5A6-71A3-4846-9AB2-8473B08C3D85}">
      <dgm:prSet/>
      <dgm:spPr/>
      <dgm:t>
        <a:bodyPr/>
        <a:lstStyle/>
        <a:p>
          <a:endParaRPr lang="th-TH"/>
        </a:p>
      </dgm:t>
    </dgm:pt>
    <dgm:pt modelId="{23418798-3221-4FF2-8A40-C9AF0F18B1CD}" type="pres">
      <dgm:prSet presAssocID="{1A7786CA-B489-4B7A-BB0F-DCE96C4F21C5}" presName="outerComposite" presStyleCnt="0">
        <dgm:presLayoutVars>
          <dgm:chMax val="5"/>
          <dgm:dir/>
          <dgm:resizeHandles val="exact"/>
        </dgm:presLayoutVars>
      </dgm:prSet>
      <dgm:spPr/>
    </dgm:pt>
    <dgm:pt modelId="{2D99632F-A864-441F-B5E6-DC34893E0409}" type="pres">
      <dgm:prSet presAssocID="{1A7786CA-B489-4B7A-BB0F-DCE96C4F21C5}" presName="dummyMaxCanvas" presStyleCnt="0">
        <dgm:presLayoutVars/>
      </dgm:prSet>
      <dgm:spPr/>
    </dgm:pt>
    <dgm:pt modelId="{58A04371-AC9D-46D6-89EB-4307E8768911}" type="pres">
      <dgm:prSet presAssocID="{1A7786CA-B489-4B7A-BB0F-DCE96C4F21C5}" presName="ThreeNodes_1" presStyleLbl="node1" presStyleIdx="0" presStyleCnt="3" custLinFactNeighborX="-13611" custLinFactNeighborY="-10946">
        <dgm:presLayoutVars>
          <dgm:bulletEnabled val="1"/>
        </dgm:presLayoutVars>
      </dgm:prSet>
      <dgm:spPr/>
    </dgm:pt>
    <dgm:pt modelId="{A45FD576-9CCF-4B9F-9599-9AB16AADCBD4}" type="pres">
      <dgm:prSet presAssocID="{1A7786CA-B489-4B7A-BB0F-DCE96C4F21C5}" presName="ThreeNodes_2" presStyleLbl="node1" presStyleIdx="1" presStyleCnt="3">
        <dgm:presLayoutVars>
          <dgm:bulletEnabled val="1"/>
        </dgm:presLayoutVars>
      </dgm:prSet>
      <dgm:spPr/>
    </dgm:pt>
    <dgm:pt modelId="{9C290A36-2721-40AD-B921-977EB0131519}" type="pres">
      <dgm:prSet presAssocID="{1A7786CA-B489-4B7A-BB0F-DCE96C4F21C5}" presName="ThreeNodes_3" presStyleLbl="node1" presStyleIdx="2" presStyleCnt="3">
        <dgm:presLayoutVars>
          <dgm:bulletEnabled val="1"/>
        </dgm:presLayoutVars>
      </dgm:prSet>
      <dgm:spPr/>
    </dgm:pt>
    <dgm:pt modelId="{EC3D6A9B-156E-4FB8-9A72-78846CD11339}" type="pres">
      <dgm:prSet presAssocID="{1A7786CA-B489-4B7A-BB0F-DCE96C4F21C5}" presName="ThreeConn_1-2" presStyleLbl="fgAccFollowNode1" presStyleIdx="0" presStyleCnt="2">
        <dgm:presLayoutVars>
          <dgm:bulletEnabled val="1"/>
        </dgm:presLayoutVars>
      </dgm:prSet>
      <dgm:spPr/>
    </dgm:pt>
    <dgm:pt modelId="{282658CE-483B-4601-89F7-DA946ACD9930}" type="pres">
      <dgm:prSet presAssocID="{1A7786CA-B489-4B7A-BB0F-DCE96C4F21C5}" presName="ThreeConn_2-3" presStyleLbl="fgAccFollowNode1" presStyleIdx="1" presStyleCnt="2">
        <dgm:presLayoutVars>
          <dgm:bulletEnabled val="1"/>
        </dgm:presLayoutVars>
      </dgm:prSet>
      <dgm:spPr/>
    </dgm:pt>
    <dgm:pt modelId="{1D00CADD-0B14-4897-BD0E-56EE3503476B}" type="pres">
      <dgm:prSet presAssocID="{1A7786CA-B489-4B7A-BB0F-DCE96C4F21C5}" presName="ThreeNodes_1_text" presStyleLbl="node1" presStyleIdx="2" presStyleCnt="3">
        <dgm:presLayoutVars>
          <dgm:bulletEnabled val="1"/>
        </dgm:presLayoutVars>
      </dgm:prSet>
      <dgm:spPr/>
    </dgm:pt>
    <dgm:pt modelId="{F985D3C1-D7F3-4230-ABA4-887A7BB7F074}" type="pres">
      <dgm:prSet presAssocID="{1A7786CA-B489-4B7A-BB0F-DCE96C4F21C5}" presName="ThreeNodes_2_text" presStyleLbl="node1" presStyleIdx="2" presStyleCnt="3">
        <dgm:presLayoutVars>
          <dgm:bulletEnabled val="1"/>
        </dgm:presLayoutVars>
      </dgm:prSet>
      <dgm:spPr/>
    </dgm:pt>
    <dgm:pt modelId="{03091D14-819F-4AB1-BE36-B8596B6B9484}" type="pres">
      <dgm:prSet presAssocID="{1A7786CA-B489-4B7A-BB0F-DCE96C4F21C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5021A4E-B4B3-4DC1-BF9B-A0164782DC11}" type="presOf" srcId="{97C11B27-D22D-4664-85EF-7E678C526F7E}" destId="{1D00CADD-0B14-4897-BD0E-56EE3503476B}" srcOrd="1" destOrd="0" presId="urn:microsoft.com/office/officeart/2005/8/layout/vProcess5"/>
    <dgm:cxn modelId="{DF9BC8E7-9C7A-495E-A252-D9A17ACAD500}" srcId="{1A7786CA-B489-4B7A-BB0F-DCE96C4F21C5}" destId="{FDDB89A8-FA3D-4137-9DF3-BD47DE514277}" srcOrd="1" destOrd="0" parTransId="{25EFB0DE-4432-42FC-8AA9-BF67E3451212}" sibTransId="{EDD17FC7-646E-46B2-9F76-A666549A2F61}"/>
    <dgm:cxn modelId="{A916B77E-9E93-4C4C-9CB0-D0EA766F23DD}" type="presOf" srcId="{FDDB89A8-FA3D-4137-9DF3-BD47DE514277}" destId="{F985D3C1-D7F3-4230-ABA4-887A7BB7F074}" srcOrd="1" destOrd="0" presId="urn:microsoft.com/office/officeart/2005/8/layout/vProcess5"/>
    <dgm:cxn modelId="{5274DC4D-1D58-451D-AE87-2E3069681B1B}" type="presOf" srcId="{EDD17FC7-646E-46B2-9F76-A666549A2F61}" destId="{282658CE-483B-4601-89F7-DA946ACD9930}" srcOrd="0" destOrd="0" presId="urn:microsoft.com/office/officeart/2005/8/layout/vProcess5"/>
    <dgm:cxn modelId="{B1CA67AF-26AC-4597-A9C1-DF4DCE126B35}" type="presOf" srcId="{97C11B27-D22D-4664-85EF-7E678C526F7E}" destId="{58A04371-AC9D-46D6-89EB-4307E8768911}" srcOrd="0" destOrd="0" presId="urn:microsoft.com/office/officeart/2005/8/layout/vProcess5"/>
    <dgm:cxn modelId="{8350408C-0644-4E35-8DB4-661CA73A44BD}" type="presOf" srcId="{1774E5C7-9A61-4D40-97C9-67DF8216D434}" destId="{9C290A36-2721-40AD-B921-977EB0131519}" srcOrd="0" destOrd="0" presId="urn:microsoft.com/office/officeart/2005/8/layout/vProcess5"/>
    <dgm:cxn modelId="{5203BC5B-EAD5-428B-A45E-99A16355C891}" type="presOf" srcId="{332EC288-A719-4EDC-927E-E706F8E52C7A}" destId="{EC3D6A9B-156E-4FB8-9A72-78846CD11339}" srcOrd="0" destOrd="0" presId="urn:microsoft.com/office/officeart/2005/8/layout/vProcess5"/>
    <dgm:cxn modelId="{104C72A2-4138-47E2-BD17-83CDAA55A094}" type="presOf" srcId="{1A7786CA-B489-4B7A-BB0F-DCE96C4F21C5}" destId="{23418798-3221-4FF2-8A40-C9AF0F18B1CD}" srcOrd="0" destOrd="0" presId="urn:microsoft.com/office/officeart/2005/8/layout/vProcess5"/>
    <dgm:cxn modelId="{2A74B481-068E-4140-8A8F-9C91680CFFC7}" type="presOf" srcId="{1774E5C7-9A61-4D40-97C9-67DF8216D434}" destId="{03091D14-819F-4AB1-BE36-B8596B6B9484}" srcOrd="1" destOrd="0" presId="urn:microsoft.com/office/officeart/2005/8/layout/vProcess5"/>
    <dgm:cxn modelId="{7DA3C5A6-71A3-4846-9AB2-8473B08C3D85}" srcId="{1A7786CA-B489-4B7A-BB0F-DCE96C4F21C5}" destId="{1774E5C7-9A61-4D40-97C9-67DF8216D434}" srcOrd="2" destOrd="0" parTransId="{3723A8B2-F898-48CA-A867-D5B94AB932EA}" sibTransId="{5C97328C-88A2-4F71-BD6B-C7EB575B0F37}"/>
    <dgm:cxn modelId="{C5B8B31A-9E82-4F08-BED5-529A3CD9DB88}" type="presOf" srcId="{FDDB89A8-FA3D-4137-9DF3-BD47DE514277}" destId="{A45FD576-9CCF-4B9F-9599-9AB16AADCBD4}" srcOrd="0" destOrd="0" presId="urn:microsoft.com/office/officeart/2005/8/layout/vProcess5"/>
    <dgm:cxn modelId="{66D6B8EC-5AE3-42A5-9F1C-EF4EEBDE5A0F}" srcId="{1A7786CA-B489-4B7A-BB0F-DCE96C4F21C5}" destId="{97C11B27-D22D-4664-85EF-7E678C526F7E}" srcOrd="0" destOrd="0" parTransId="{52219CE3-C399-4AC2-850B-960C6AA23D29}" sibTransId="{332EC288-A719-4EDC-927E-E706F8E52C7A}"/>
    <dgm:cxn modelId="{C4B57F14-9155-40AA-AA42-704D71156B9F}" type="presParOf" srcId="{23418798-3221-4FF2-8A40-C9AF0F18B1CD}" destId="{2D99632F-A864-441F-B5E6-DC34893E0409}" srcOrd="0" destOrd="0" presId="urn:microsoft.com/office/officeart/2005/8/layout/vProcess5"/>
    <dgm:cxn modelId="{316F8CDB-0581-4353-B201-F34A1182A7B9}" type="presParOf" srcId="{23418798-3221-4FF2-8A40-C9AF0F18B1CD}" destId="{58A04371-AC9D-46D6-89EB-4307E8768911}" srcOrd="1" destOrd="0" presId="urn:microsoft.com/office/officeart/2005/8/layout/vProcess5"/>
    <dgm:cxn modelId="{11F3D35D-9231-4624-B700-AB91E66DFFBE}" type="presParOf" srcId="{23418798-3221-4FF2-8A40-C9AF0F18B1CD}" destId="{A45FD576-9CCF-4B9F-9599-9AB16AADCBD4}" srcOrd="2" destOrd="0" presId="urn:microsoft.com/office/officeart/2005/8/layout/vProcess5"/>
    <dgm:cxn modelId="{A43DABC7-2663-4B12-9321-F7BB53C00011}" type="presParOf" srcId="{23418798-3221-4FF2-8A40-C9AF0F18B1CD}" destId="{9C290A36-2721-40AD-B921-977EB0131519}" srcOrd="3" destOrd="0" presId="urn:microsoft.com/office/officeart/2005/8/layout/vProcess5"/>
    <dgm:cxn modelId="{39203115-F23F-4FB2-A6CA-258C22C2E62C}" type="presParOf" srcId="{23418798-3221-4FF2-8A40-C9AF0F18B1CD}" destId="{EC3D6A9B-156E-4FB8-9A72-78846CD11339}" srcOrd="4" destOrd="0" presId="urn:microsoft.com/office/officeart/2005/8/layout/vProcess5"/>
    <dgm:cxn modelId="{5D972086-8FA8-4B35-B0AB-286CBC087C10}" type="presParOf" srcId="{23418798-3221-4FF2-8A40-C9AF0F18B1CD}" destId="{282658CE-483B-4601-89F7-DA946ACD9930}" srcOrd="5" destOrd="0" presId="urn:microsoft.com/office/officeart/2005/8/layout/vProcess5"/>
    <dgm:cxn modelId="{376D7103-06E2-4DFB-B4E8-09175DCACACB}" type="presParOf" srcId="{23418798-3221-4FF2-8A40-C9AF0F18B1CD}" destId="{1D00CADD-0B14-4897-BD0E-56EE3503476B}" srcOrd="6" destOrd="0" presId="urn:microsoft.com/office/officeart/2005/8/layout/vProcess5"/>
    <dgm:cxn modelId="{D3A01BC4-061F-42D5-97C3-98B7EE19DF8E}" type="presParOf" srcId="{23418798-3221-4FF2-8A40-C9AF0F18B1CD}" destId="{F985D3C1-D7F3-4230-ABA4-887A7BB7F074}" srcOrd="7" destOrd="0" presId="urn:microsoft.com/office/officeart/2005/8/layout/vProcess5"/>
    <dgm:cxn modelId="{B09D6A48-C558-46C7-AD09-1D9179AB2069}" type="presParOf" srcId="{23418798-3221-4FF2-8A40-C9AF0F18B1CD}" destId="{03091D14-819F-4AB1-BE36-B8596B6B948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BCD67-5F78-4F71-AC39-016C7C37BED6}">
      <dsp:nvSpPr>
        <dsp:cNvPr id="0" name=""/>
        <dsp:cNvSpPr/>
      </dsp:nvSpPr>
      <dsp:spPr>
        <a:xfrm>
          <a:off x="1901" y="1978"/>
          <a:ext cx="9557710" cy="16861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FLAT, SIMPLE, CLEAN</a:t>
          </a:r>
          <a:endParaRPr lang="th-TH" sz="6500" kern="1200" dirty="0"/>
        </a:p>
      </dsp:txBody>
      <dsp:txXfrm>
        <a:off x="51287" y="51364"/>
        <a:ext cx="9458938" cy="1587376"/>
      </dsp:txXfrm>
    </dsp:sp>
    <dsp:sp modelId="{877C0EF7-2755-43E4-BDA9-30634BBCC193}">
      <dsp:nvSpPr>
        <dsp:cNvPr id="0" name=""/>
        <dsp:cNvSpPr/>
      </dsp:nvSpPr>
      <dsp:spPr>
        <a:xfrm>
          <a:off x="0" y="1796960"/>
          <a:ext cx="3791153" cy="12067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FONT</a:t>
          </a:r>
          <a:endParaRPr lang="th-TH" sz="4700" kern="1200" dirty="0"/>
        </a:p>
      </dsp:txBody>
      <dsp:txXfrm>
        <a:off x="35343" y="1832303"/>
        <a:ext cx="3720467" cy="1136015"/>
      </dsp:txXfrm>
    </dsp:sp>
    <dsp:sp modelId="{4E4FFA36-D817-4972-91BD-DE2159047667}">
      <dsp:nvSpPr>
        <dsp:cNvPr id="0" name=""/>
        <dsp:cNvSpPr/>
      </dsp:nvSpPr>
      <dsp:spPr>
        <a:xfrm>
          <a:off x="12326" y="3188695"/>
          <a:ext cx="2758983" cy="12067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PICTURES</a:t>
          </a:r>
          <a:endParaRPr lang="th-TH" sz="4700" kern="1200" dirty="0"/>
        </a:p>
      </dsp:txBody>
      <dsp:txXfrm>
        <a:off x="47669" y="3224038"/>
        <a:ext cx="2688297" cy="1136015"/>
      </dsp:txXfrm>
    </dsp:sp>
    <dsp:sp modelId="{E26B9103-FB35-4436-B8DF-5EEB1EE62FE3}">
      <dsp:nvSpPr>
        <dsp:cNvPr id="0" name=""/>
        <dsp:cNvSpPr/>
      </dsp:nvSpPr>
      <dsp:spPr>
        <a:xfrm>
          <a:off x="3823842" y="3102971"/>
          <a:ext cx="3607749" cy="12067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INFOGRAPHIC</a:t>
          </a:r>
          <a:endParaRPr lang="th-TH" sz="4700" kern="1200" dirty="0"/>
        </a:p>
      </dsp:txBody>
      <dsp:txXfrm>
        <a:off x="3859185" y="3138314"/>
        <a:ext cx="3537063" cy="1136015"/>
      </dsp:txXfrm>
    </dsp:sp>
    <dsp:sp modelId="{8ABBA75C-CBDE-4C32-B441-E05A4D17748E}">
      <dsp:nvSpPr>
        <dsp:cNvPr id="0" name=""/>
        <dsp:cNvSpPr/>
      </dsp:nvSpPr>
      <dsp:spPr>
        <a:xfrm>
          <a:off x="6381063" y="1777922"/>
          <a:ext cx="3104370" cy="1206701"/>
        </a:xfrm>
        <a:prstGeom prst="roundRect">
          <a:avLst>
            <a:gd name="adj" fmla="val 10000"/>
          </a:avLst>
        </a:prstGeom>
        <a:solidFill>
          <a:schemeClr val="accent1"/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COLORS</a:t>
          </a:r>
          <a:endParaRPr lang="th-TH" sz="4700" kern="1200" dirty="0"/>
        </a:p>
      </dsp:txBody>
      <dsp:txXfrm>
        <a:off x="6416406" y="1813265"/>
        <a:ext cx="3033684" cy="1136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04371-AC9D-46D6-89EB-4307E8768911}">
      <dsp:nvSpPr>
        <dsp:cNvPr id="0" name=""/>
        <dsp:cNvSpPr/>
      </dsp:nvSpPr>
      <dsp:spPr>
        <a:xfrm>
          <a:off x="0" y="0"/>
          <a:ext cx="3988752" cy="1044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MORE FLAT</a:t>
          </a:r>
          <a:endParaRPr lang="th-TH" sz="4100" kern="1200" dirty="0"/>
        </a:p>
      </dsp:txBody>
      <dsp:txXfrm>
        <a:off x="30585" y="30585"/>
        <a:ext cx="2861917" cy="983087"/>
      </dsp:txXfrm>
    </dsp:sp>
    <dsp:sp modelId="{A45FD576-9CCF-4B9F-9599-9AB16AADCBD4}">
      <dsp:nvSpPr>
        <dsp:cNvPr id="0" name=""/>
        <dsp:cNvSpPr/>
      </dsp:nvSpPr>
      <dsp:spPr>
        <a:xfrm>
          <a:off x="351948" y="1218300"/>
          <a:ext cx="3988752" cy="1044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MORE SIMPLE</a:t>
          </a:r>
          <a:endParaRPr lang="th-TH" sz="4100" kern="1200" dirty="0"/>
        </a:p>
      </dsp:txBody>
      <dsp:txXfrm>
        <a:off x="382533" y="1248885"/>
        <a:ext cx="2896866" cy="983087"/>
      </dsp:txXfrm>
    </dsp:sp>
    <dsp:sp modelId="{9C290A36-2721-40AD-B921-977EB0131519}">
      <dsp:nvSpPr>
        <dsp:cNvPr id="0" name=""/>
        <dsp:cNvSpPr/>
      </dsp:nvSpPr>
      <dsp:spPr>
        <a:xfrm>
          <a:off x="703897" y="2436600"/>
          <a:ext cx="3988752" cy="1044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MORE CLEAN</a:t>
          </a:r>
          <a:endParaRPr lang="th-TH" sz="4100" kern="1200" dirty="0"/>
        </a:p>
      </dsp:txBody>
      <dsp:txXfrm>
        <a:off x="734482" y="2467185"/>
        <a:ext cx="2896866" cy="983087"/>
      </dsp:txXfrm>
    </dsp:sp>
    <dsp:sp modelId="{EC3D6A9B-156E-4FB8-9A72-78846CD11339}">
      <dsp:nvSpPr>
        <dsp:cNvPr id="0" name=""/>
        <dsp:cNvSpPr/>
      </dsp:nvSpPr>
      <dsp:spPr>
        <a:xfrm>
          <a:off x="3309985" y="791895"/>
          <a:ext cx="678767" cy="6787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700" kern="1200"/>
        </a:p>
      </dsp:txBody>
      <dsp:txXfrm>
        <a:off x="3462708" y="791895"/>
        <a:ext cx="373321" cy="510772"/>
      </dsp:txXfrm>
    </dsp:sp>
    <dsp:sp modelId="{282658CE-483B-4601-89F7-DA946ACD9930}">
      <dsp:nvSpPr>
        <dsp:cNvPr id="0" name=""/>
        <dsp:cNvSpPr/>
      </dsp:nvSpPr>
      <dsp:spPr>
        <a:xfrm>
          <a:off x="3661933" y="2003233"/>
          <a:ext cx="678767" cy="6787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700" kern="1200"/>
        </a:p>
      </dsp:txBody>
      <dsp:txXfrm>
        <a:off x="3814656" y="2003233"/>
        <a:ext cx="373321" cy="510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B695-47A6-4AE8-812A-1089570A329C}" type="datetimeFigureOut">
              <a:rPr lang="th-TH" smtClean="0"/>
              <a:t>19/03/60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08CF0-0903-4E4C-9193-7138CB83A7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27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37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025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263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087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535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41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850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424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596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7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70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14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5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785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55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56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64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8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37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7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26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21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779767" cy="685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/>
              <a:t>19/03/60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5462"/>
            <a:ext cx="779767" cy="61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96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latin typeface="2005_iannnnnJPG" panose="02000000000000000000" pitchFamily="2" charset="0"/>
          <a:ea typeface="+mj-ea"/>
          <a:cs typeface="2005_iannnnnJPG" panose="020000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4400" kern="1200">
          <a:solidFill>
            <a:schemeClr val="bg1">
              <a:lumMod val="95000"/>
            </a:schemeClr>
          </a:solidFill>
          <a:latin typeface="2005_iannnnnJPG" panose="02000000000000000000" pitchFamily="2" charset="0"/>
          <a:ea typeface="+mn-ea"/>
          <a:cs typeface="2005_iannnnnJPG" panose="02000000000000000000" pitchFamily="2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4000" kern="1200">
          <a:solidFill>
            <a:schemeClr val="bg1">
              <a:lumMod val="95000"/>
            </a:schemeClr>
          </a:solidFill>
          <a:latin typeface="2005_iannnnnJPG" panose="02000000000000000000" pitchFamily="2" charset="0"/>
          <a:ea typeface="+mn-ea"/>
          <a:cs typeface="2005_iannnnnJPG" panose="02000000000000000000" pitchFamily="2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bg1">
              <a:lumMod val="95000"/>
            </a:schemeClr>
          </a:solidFill>
          <a:latin typeface="2005_iannnnnJPG" panose="02000000000000000000" pitchFamily="2" charset="0"/>
          <a:ea typeface="+mn-ea"/>
          <a:cs typeface="2005_iannnnnJPG" panose="02000000000000000000" pitchFamily="2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2005_iannnnnJPG" panose="02000000000000000000" pitchFamily="2" charset="0"/>
          <a:ea typeface="+mn-ea"/>
          <a:cs typeface="2005_iannnnnJPG" panose="02000000000000000000" pitchFamily="2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2005_iannnnnJPG" panose="02000000000000000000" pitchFamily="2" charset="0"/>
          <a:ea typeface="+mn-ea"/>
          <a:cs typeface="2005_iannnnnJPG" panose="02000000000000000000" pitchFamily="2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4" y="2667000"/>
            <a:ext cx="7772396" cy="2177054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Microsoft PowerPoint 2013 </a:t>
            </a:r>
            <a:br>
              <a:rPr lang="en-US" sz="7300" b="1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</a:br>
            <a:r>
              <a:rPr lang="en-US" sz="7300" b="1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Part 1</a:t>
            </a:r>
            <a:endParaRPr lang="th-TH" sz="5300" b="1" dirty="0"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699" y="5669037"/>
            <a:ext cx="8915399" cy="966788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อาจารย์อภิพงศ์  </a:t>
            </a:r>
            <a:r>
              <a:rPr lang="th-TH" sz="3200" dirty="0" err="1">
                <a:solidFill>
                  <a:schemeClr val="tx2">
                    <a:lumMod val="7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ปิง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ยศ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apipong.ping@gmail.com</a:t>
            </a:r>
            <a:endParaRPr lang="th-TH" sz="3200" dirty="0">
              <a:solidFill>
                <a:schemeClr val="tx2">
                  <a:lumMod val="75000"/>
                </a:schemeClr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  <a:p>
            <a:endParaRPr lang="th-TH" dirty="0">
              <a:solidFill>
                <a:schemeClr val="tx2">
                  <a:lumMod val="75000"/>
                </a:schemeClr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pic>
        <p:nvPicPr>
          <p:cNvPr id="1026" name="Picture 2" descr="http://screenshots.en.sftcdn.net/en/scrn/6653000/6653678/microsoft-powerpoint-2013-11-535x5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82" y="214313"/>
            <a:ext cx="2452686" cy="2452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045687" y="457022"/>
            <a:ext cx="4864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รายวิชา พท </a:t>
            </a:r>
            <a:r>
              <a:rPr lang="th-TH" dirty="0">
                <a:latin typeface="2005_iannnnnJPG" panose="02000000000000000000" pitchFamily="2" charset="0"/>
                <a:cs typeface="2005_iannnnnJPG" panose="02000000000000000000" pitchFamily="2" charset="0"/>
              </a:rPr>
              <a:t>260 เทคโนโลยี</a:t>
            </a:r>
            <a:r>
              <a:rPr lang="th-TH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สารสนเทศ และ</a:t>
            </a:r>
            <a:r>
              <a:rPr lang="th-TH" dirty="0">
                <a:latin typeface="2005_iannnnnJPG" panose="02000000000000000000" pitchFamily="2" charset="0"/>
                <a:cs typeface="2005_iannnnnJPG" panose="02000000000000000000" pitchFamily="2" charset="0"/>
              </a:rPr>
              <a:t>การสื่อสารทางการ</a:t>
            </a:r>
            <a:r>
              <a:rPr lang="th-TH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ท่องเที่ยว</a:t>
            </a:r>
          </a:p>
          <a:p>
            <a:r>
              <a:rPr lang="th-TH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มหาวิทยาลัย</a:t>
            </a:r>
            <a:r>
              <a:rPr lang="th-TH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แม่โจ้</a:t>
            </a:r>
            <a:r>
              <a:rPr lang="en-US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-</a:t>
            </a:r>
            <a:r>
              <a:rPr lang="th-TH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แพร่ เฉลิมพระเกียรติ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" y="942975"/>
            <a:ext cx="12193253" cy="591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450" y="171896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f0nt.com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30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11</a:t>
            </a:fld>
            <a:endParaRPr lang="th-TH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5" y="800101"/>
            <a:ext cx="12195075" cy="60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75" y="624110"/>
            <a:ext cx="8911687" cy="1280890"/>
          </a:xfrm>
        </p:spPr>
        <p:txBody>
          <a:bodyPr/>
          <a:lstStyle/>
          <a:p>
            <a:r>
              <a:rPr lang="en-US" dirty="0" smtClean="0"/>
              <a:t>GOOGLE COLOR DESIGN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82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566"/>
            <a:ext cx="12223940" cy="59154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225" y="185960"/>
            <a:ext cx="8911687" cy="1280890"/>
          </a:xfrm>
        </p:spPr>
        <p:txBody>
          <a:bodyPr/>
          <a:lstStyle/>
          <a:p>
            <a:pPr algn="r"/>
            <a:r>
              <a:rPr lang="en-US" dirty="0" smtClean="0"/>
              <a:t>PEXELS.COM : FREE IMAGES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7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"/>
            <a:ext cx="12192000" cy="69265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13</a:t>
            </a:fld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015" y="1040940"/>
            <a:ext cx="7506986" cy="1280890"/>
          </a:xfrm>
          <a:solidFill>
            <a:srgbClr val="7F7F7F">
              <a:alpha val="29020"/>
            </a:srgbClr>
          </a:solidFill>
        </p:spPr>
        <p:txBody>
          <a:bodyPr/>
          <a:lstStyle/>
          <a:p>
            <a:r>
              <a:rPr lang="en-US" dirty="0" smtClean="0"/>
              <a:t>PIKTOCHART.COM : INFOGRAPHIC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35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ขั้นตอนการสร้างงานนำเสนอด้วย </a:t>
            </a:r>
            <a:r>
              <a:rPr lang="en-US" sz="4400" b="1" dirty="0" smtClean="0"/>
              <a:t>PowerPoint</a:t>
            </a:r>
            <a:endParaRPr lang="th-TH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14</a:t>
            </a:fld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1633728" y="1621536"/>
            <a:ext cx="3023616" cy="8412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bg1">
                    <a:lumMod val="9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สร้างสไลด์</a:t>
            </a:r>
            <a:endParaRPr lang="th-TH" sz="3600" dirty="0">
              <a:solidFill>
                <a:schemeClr val="bg1">
                  <a:lumMod val="95000"/>
                </a:schemeClr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50464" y="2683764"/>
            <a:ext cx="3023616" cy="84124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กรอกข้อความ</a:t>
            </a:r>
            <a:endParaRPr lang="th-TH" sz="3600" dirty="0">
              <a:solidFill>
                <a:schemeClr val="tx1">
                  <a:lumMod val="65000"/>
                  <a:lumOff val="35000"/>
                </a:schemeClr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06240" y="3745992"/>
            <a:ext cx="3023616" cy="84124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ใส่รูปภาพ ตาราง กราฟ</a:t>
            </a:r>
            <a:endParaRPr lang="th-TH" dirty="0">
              <a:solidFill>
                <a:schemeClr val="tx1">
                  <a:lumMod val="65000"/>
                  <a:lumOff val="35000"/>
                </a:schemeClr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71072" y="4808220"/>
            <a:ext cx="3023616" cy="84124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กำหนดลูกเล่นในสไลด์</a:t>
            </a:r>
            <a:endParaRPr lang="th-TH" sz="3200" dirty="0">
              <a:solidFill>
                <a:schemeClr val="tx1">
                  <a:lumMod val="65000"/>
                  <a:lumOff val="35000"/>
                </a:schemeClr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91984" y="5870448"/>
            <a:ext cx="3023616" cy="84124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นำเสนอผ่านสื่อ</a:t>
            </a:r>
            <a:endParaRPr lang="th-TH" sz="3600" dirty="0">
              <a:solidFill>
                <a:schemeClr val="tx1">
                  <a:lumMod val="65000"/>
                  <a:lumOff val="35000"/>
                </a:schemeClr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03776" y="2340864"/>
            <a:ext cx="353568" cy="4632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Down Arrow 11"/>
          <p:cNvSpPr/>
          <p:nvPr/>
        </p:nvSpPr>
        <p:spPr>
          <a:xfrm>
            <a:off x="5646688" y="3403854"/>
            <a:ext cx="353568" cy="4632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Down Arrow 12"/>
          <p:cNvSpPr/>
          <p:nvPr/>
        </p:nvSpPr>
        <p:spPr>
          <a:xfrm>
            <a:off x="6876288" y="4466082"/>
            <a:ext cx="353568" cy="4632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>
            <a:off x="8341120" y="5528310"/>
            <a:ext cx="353568" cy="4632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9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รู้จัก</a:t>
            </a:r>
            <a:r>
              <a:rPr lang="th-TH" sz="4400" b="1" dirty="0" err="1" smtClean="0"/>
              <a:t>กับแท็บ</a:t>
            </a:r>
            <a:r>
              <a:rPr lang="th-TH" sz="4400" b="1" dirty="0" smtClean="0"/>
              <a:t> </a:t>
            </a:r>
            <a:r>
              <a:rPr lang="en-US" sz="4400" b="1" dirty="0" smtClean="0"/>
              <a:t>(Tab)</a:t>
            </a:r>
            <a:r>
              <a:rPr lang="th-TH" sz="4400" b="1" dirty="0" smtClean="0"/>
              <a:t> ต่างๆ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755" y="1649247"/>
            <a:ext cx="9402857" cy="4519150"/>
          </a:xfrm>
        </p:spPr>
        <p:txBody>
          <a:bodyPr>
            <a:noAutofit/>
          </a:bodyPr>
          <a:lstStyle/>
          <a:p>
            <a:r>
              <a:rPr lang="th-TH" sz="4000" b="1" dirty="0" smtClean="0"/>
              <a:t>หน้าแรก </a:t>
            </a:r>
            <a:r>
              <a:rPr lang="en-US" sz="4000" b="1" dirty="0" smtClean="0"/>
              <a:t>(Home) </a:t>
            </a:r>
            <a:r>
              <a:rPr lang="en-US" sz="4000" dirty="0" smtClean="0"/>
              <a:t>: </a:t>
            </a:r>
            <a:r>
              <a:rPr lang="th-TH" sz="4000" dirty="0" smtClean="0">
                <a:solidFill>
                  <a:schemeClr val="bg1">
                    <a:lumMod val="85000"/>
                  </a:schemeClr>
                </a:solidFill>
              </a:rPr>
              <a:t>เครื่องมือพื้นฐานที่ต้องใช้บ่อยๆ </a:t>
            </a:r>
          </a:p>
          <a:p>
            <a:r>
              <a:rPr lang="th-TH" sz="4000" b="1" dirty="0" smtClean="0"/>
              <a:t>แทรก </a:t>
            </a:r>
            <a:r>
              <a:rPr lang="en-US" sz="4000" b="1" dirty="0" smtClean="0"/>
              <a:t>(Insert)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th-TH" sz="4000" dirty="0" smtClean="0">
                <a:solidFill>
                  <a:schemeClr val="bg1">
                    <a:lumMod val="85000"/>
                  </a:schemeClr>
                </a:solidFill>
              </a:rPr>
              <a:t>ใช้แทรกข้อความ ตาราง รูปภาพ ไฟล์มีเดีย</a:t>
            </a:r>
            <a:endParaRPr lang="en-US" sz="40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th-TH" sz="4000" b="1" dirty="0"/>
              <a:t>ออกแบบ </a:t>
            </a:r>
            <a:r>
              <a:rPr lang="en-US" sz="4000" b="1" dirty="0"/>
              <a:t>(Design) 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th-TH" sz="4000" dirty="0">
                <a:solidFill>
                  <a:schemeClr val="bg1">
                    <a:lumMod val="85000"/>
                  </a:schemeClr>
                </a:solidFill>
              </a:rPr>
              <a:t>กำหนด</a:t>
            </a:r>
            <a:r>
              <a:rPr lang="th-TH" sz="4000" dirty="0" smtClean="0">
                <a:solidFill>
                  <a:schemeClr val="bg1">
                    <a:lumMod val="85000"/>
                  </a:schemeClr>
                </a:solidFill>
              </a:rPr>
              <a:t>รูปแบบสไลด์ กำหนดชุดสีของงานนำเสนอ</a:t>
            </a:r>
          </a:p>
          <a:p>
            <a:r>
              <a:rPr lang="th-TH" sz="4000" b="1" dirty="0"/>
              <a:t>การเปลี่ยน </a:t>
            </a:r>
            <a:r>
              <a:rPr lang="en-US" sz="4000" b="1" dirty="0"/>
              <a:t>(Transitions) 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th-TH" sz="4000" dirty="0">
                <a:solidFill>
                  <a:schemeClr val="bg1">
                    <a:lumMod val="85000"/>
                  </a:schemeClr>
                </a:solidFill>
              </a:rPr>
              <a:t>ลูกเล่นการเปลี่ยนแผ่นสไลด์</a:t>
            </a:r>
          </a:p>
          <a:p>
            <a:endParaRPr lang="th-TH" sz="4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08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รู้จักกับแท็บ </a:t>
            </a:r>
            <a:r>
              <a:rPr lang="en-US" dirty="0"/>
              <a:t>(Tab)</a:t>
            </a:r>
            <a:r>
              <a:rPr lang="th-TH" dirty="0"/>
              <a:t> </a:t>
            </a:r>
            <a:r>
              <a:rPr lang="th-TH" dirty="0" smtClean="0"/>
              <a:t>ต่างๆ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th-TH" dirty="0" smtClean="0">
                <a:solidFill>
                  <a:schemeClr val="bg1">
                    <a:lumMod val="85000"/>
                  </a:schemeClr>
                </a:solidFill>
              </a:rPr>
              <a:t>ต่อ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]</a:t>
            </a:r>
            <a:endParaRPr lang="th-TH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62100"/>
            <a:ext cx="9294812" cy="5162550"/>
          </a:xfrm>
        </p:spPr>
        <p:txBody>
          <a:bodyPr>
            <a:normAutofit/>
          </a:bodyPr>
          <a:lstStyle/>
          <a:p>
            <a:r>
              <a:rPr lang="th-TH" sz="4400" b="1" dirty="0"/>
              <a:t>ภาพเคลื่อนไหว </a:t>
            </a:r>
            <a:r>
              <a:rPr lang="en-US" sz="4400" b="1" dirty="0"/>
              <a:t>(Animations) : </a:t>
            </a:r>
            <a:r>
              <a:rPr lang="th-TH" sz="4400" dirty="0">
                <a:solidFill>
                  <a:schemeClr val="bg1">
                    <a:lumMod val="85000"/>
                  </a:schemeClr>
                </a:solidFill>
              </a:rPr>
              <a:t>ลูกเล่นในการนำเสนอ</a:t>
            </a:r>
            <a:r>
              <a:rPr lang="th-TH" sz="4400" dirty="0" smtClean="0">
                <a:solidFill>
                  <a:schemeClr val="bg1">
                    <a:lumMod val="85000"/>
                  </a:schemeClr>
                </a:solidFill>
              </a:rPr>
              <a:t>ออบเจ็กต์</a:t>
            </a:r>
            <a:endParaRPr lang="th-TH" sz="41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th-TH" sz="4100" b="1" dirty="0" smtClean="0"/>
              <a:t>การ</a:t>
            </a:r>
            <a:r>
              <a:rPr lang="th-TH" sz="4100" b="1" dirty="0"/>
              <a:t>นำเสนอภาพนิ่ง </a:t>
            </a:r>
            <a:r>
              <a:rPr lang="en-US" sz="4100" b="1" dirty="0"/>
              <a:t>(Slide Show) : 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</a:rPr>
              <a:t>นำเสนอ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th-TH" sz="4100" b="1" dirty="0"/>
              <a:t>ตรวจทาน </a:t>
            </a:r>
            <a:r>
              <a:rPr lang="en-US" sz="4100" b="1" dirty="0"/>
              <a:t>(Review) : 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</a:rPr>
              <a:t>แก้ไข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</a:rPr>
              <a:t>งานนำเสนอให้ถูกต้องสมบูรณ์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r>
              <a:rPr lang="th-TH" sz="4100" b="1" dirty="0"/>
              <a:t>มุมมอง </a:t>
            </a:r>
            <a:r>
              <a:rPr lang="en-US" sz="4100" b="1" dirty="0"/>
              <a:t>(View) : 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</a:rPr>
              <a:t>ใช้ปรับเปลี่ยนมุมมองของ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</a:rPr>
              <a:t>งาน</a:t>
            </a:r>
            <a:endParaRPr lang="th-TH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40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การสร้างงานนำเสนออย่างง่าย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8271"/>
            <a:ext cx="8915400" cy="434567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3600" b="1" dirty="0" smtClean="0"/>
              <a:t>สร้างจากงานนำเสนอเปล่า </a:t>
            </a:r>
            <a:r>
              <a:rPr lang="en-US" sz="3600" b="1" dirty="0" smtClean="0"/>
              <a:t>(Blank) </a:t>
            </a: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&lt;</a:t>
            </a:r>
            <a:r>
              <a:rPr lang="th-TH" sz="3600" b="1" dirty="0" smtClean="0">
                <a:solidFill>
                  <a:schemeClr val="bg1">
                    <a:lumMod val="85000"/>
                  </a:schemeClr>
                </a:solidFill>
              </a:rPr>
              <a:t>แนะนำ</a:t>
            </a: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&gt;</a:t>
            </a:r>
            <a:endParaRPr lang="en-US" sz="3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th-TH" sz="3600" b="1" dirty="0" smtClean="0"/>
              <a:t>สร้างจากแม่แบบ </a:t>
            </a:r>
            <a:r>
              <a:rPr lang="en-US" sz="3600" b="1" dirty="0" smtClean="0"/>
              <a:t>(Template) 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&lt;</a:t>
            </a:r>
            <a:r>
              <a:rPr lang="th-TH" sz="3600" b="1" dirty="0" smtClean="0">
                <a:solidFill>
                  <a:schemeClr val="bg1">
                    <a:lumMod val="85000"/>
                  </a:schemeClr>
                </a:solidFill>
              </a:rPr>
              <a:t>จำเจ</a:t>
            </a: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&gt;</a:t>
            </a:r>
            <a:endParaRPr lang="en-US" sz="3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th-TH" sz="3600" b="1" dirty="0" smtClean="0"/>
              <a:t>สร้างจากชุดรูปแบบ </a:t>
            </a:r>
            <a:r>
              <a:rPr lang="en-US" sz="3600" b="1" dirty="0" smtClean="0"/>
              <a:t>(Theme</a:t>
            </a:r>
            <a:r>
              <a:rPr lang="en-US" sz="3600" b="1" dirty="0" smtClean="0"/>
              <a:t>)	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&lt;</a:t>
            </a:r>
            <a:r>
              <a:rPr lang="th-TH" sz="3200" b="1" dirty="0">
                <a:solidFill>
                  <a:schemeClr val="bg1">
                    <a:lumMod val="85000"/>
                  </a:schemeClr>
                </a:solidFill>
              </a:rPr>
              <a:t>จำเจ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</a:rPr>
              <a:t>&gt;</a:t>
            </a:r>
            <a:endParaRPr lang="en-US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443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วิธีสร้างสไลด์เบื้องต้น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74042"/>
            <a:ext cx="8915400" cy="16331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3200" dirty="0" err="1" smtClean="0"/>
              <a:t>ให้น</a:t>
            </a:r>
            <a:r>
              <a:rPr lang="th-TH" sz="3200" dirty="0" smtClean="0"/>
              <a:t>ศ.ทดลองสร้างสไลด์เปล่า </a:t>
            </a:r>
            <a:r>
              <a:rPr lang="en-US" sz="3200" dirty="0" smtClean="0"/>
              <a:t>(Blank) </a:t>
            </a:r>
            <a:r>
              <a:rPr lang="th-TH" sz="3200" dirty="0" smtClean="0"/>
              <a:t>ขึ้นมา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200" i="1" dirty="0" smtClean="0">
                <a:solidFill>
                  <a:schemeClr val="bg1">
                    <a:lumMod val="85000"/>
                  </a:schemeClr>
                </a:solidFill>
              </a:rPr>
              <a:t>ข้อควรทราบ ทุกอย่างที่อยู่บนสไลด์จะเรียกว่าออบเจ็กต์ </a:t>
            </a:r>
            <a:r>
              <a:rPr lang="en-US" sz="3200" i="1" dirty="0" smtClean="0">
                <a:solidFill>
                  <a:schemeClr val="bg1">
                    <a:lumMod val="85000"/>
                  </a:schemeClr>
                </a:solidFill>
              </a:rPr>
              <a:t>(Object)</a:t>
            </a:r>
            <a:endParaRPr lang="th-TH" sz="32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18</a:t>
            </a:fld>
            <a:endParaRPr lang="th-TH" dirty="0"/>
          </a:p>
        </p:txBody>
      </p:sp>
      <p:pic>
        <p:nvPicPr>
          <p:cNvPr id="5" name="Picture 4" descr="Presentation1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t="22916" r="8098" b="5139"/>
          <a:stretch/>
        </p:blipFill>
        <p:spPr>
          <a:xfrm>
            <a:off x="3084392" y="2864764"/>
            <a:ext cx="6387153" cy="365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5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/>
              <a:t>การเลือกใช้รูปแบบ </a:t>
            </a:r>
            <a:r>
              <a:rPr lang="en-US" sz="4800" dirty="0" smtClean="0"/>
              <a:t>(Theme) </a:t>
            </a:r>
            <a:r>
              <a:rPr lang="th-TH" sz="4800" dirty="0" smtClean="0"/>
              <a:t>ในงานนำเสนอ</a:t>
            </a:r>
            <a:endParaRPr lang="th-TH" sz="4800" dirty="0"/>
          </a:p>
        </p:txBody>
      </p:sp>
      <p:pic>
        <p:nvPicPr>
          <p:cNvPr id="5" name="Content Placeholder 4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4" b="79170"/>
          <a:stretch/>
        </p:blipFill>
        <p:spPr>
          <a:xfrm>
            <a:off x="736759" y="1905000"/>
            <a:ext cx="10921853" cy="129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19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2402006" y="2205197"/>
            <a:ext cx="627797" cy="19680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736759" y="1327138"/>
            <a:ext cx="1979145" cy="568710"/>
          </a:xfrm>
          <a:prstGeom prst="borderCallout1">
            <a:avLst>
              <a:gd name="adj1" fmla="val 103644"/>
              <a:gd name="adj2" fmla="val 100485"/>
              <a:gd name="adj3" fmla="val 148126"/>
              <a:gd name="adj4" fmla="val 1076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 </a:t>
            </a:r>
            <a:r>
              <a:rPr lang="th-TH" sz="2400" dirty="0" err="1" smtClean="0"/>
              <a:t>เลือกแท็</a:t>
            </a:r>
            <a:r>
              <a:rPr lang="th-TH" sz="2400" dirty="0" smtClean="0"/>
              <a:t>บออกแบบ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867103" y="2444253"/>
            <a:ext cx="6407154" cy="51731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531812" y="3430134"/>
            <a:ext cx="1542648" cy="896205"/>
          </a:xfrm>
          <a:prstGeom prst="borderCallout1">
            <a:avLst>
              <a:gd name="adj1" fmla="val -541"/>
              <a:gd name="adj2" fmla="val 53195"/>
              <a:gd name="adj3" fmla="val -52915"/>
              <a:gd name="adj4" fmla="val 1162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2) </a:t>
            </a:r>
            <a:r>
              <a:rPr lang="th-TH" sz="2400" dirty="0" smtClean="0"/>
              <a:t>เลือกรูปแบบที่ต้องการ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7274256" y="2462446"/>
            <a:ext cx="3330053" cy="49911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0604309" y="2444253"/>
            <a:ext cx="504969" cy="51731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Line Callout 1 12"/>
          <p:cNvSpPr/>
          <p:nvPr/>
        </p:nvSpPr>
        <p:spPr>
          <a:xfrm>
            <a:off x="8922460" y="3472381"/>
            <a:ext cx="1480083" cy="853957"/>
          </a:xfrm>
          <a:prstGeom prst="borderCallout1">
            <a:avLst>
              <a:gd name="adj1" fmla="val 41250"/>
              <a:gd name="adj2" fmla="val 101419"/>
              <a:gd name="adj3" fmla="val -58795"/>
              <a:gd name="adj4" fmla="val 1321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4) </a:t>
            </a:r>
            <a:r>
              <a:rPr lang="th-TH" sz="2400" dirty="0" smtClean="0"/>
              <a:t>เลือกขนาดสไลด์</a:t>
            </a:r>
            <a:endParaRPr lang="th-TH" sz="2400" dirty="0"/>
          </a:p>
        </p:txBody>
      </p:sp>
      <p:pic>
        <p:nvPicPr>
          <p:cNvPr id="14" name="Picture 13" descr="Presentation1 -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24165" r="8545" b="4307"/>
          <a:stretch/>
        </p:blipFill>
        <p:spPr>
          <a:xfrm>
            <a:off x="2256779" y="3686357"/>
            <a:ext cx="5431659" cy="3119350"/>
          </a:xfrm>
          <a:prstGeom prst="rect">
            <a:avLst/>
          </a:prstGeom>
        </p:spPr>
      </p:pic>
      <p:sp>
        <p:nvSpPr>
          <p:cNvPr id="11" name="Line Callout 1 10"/>
          <p:cNvSpPr/>
          <p:nvPr/>
        </p:nvSpPr>
        <p:spPr>
          <a:xfrm>
            <a:off x="6223379" y="3472382"/>
            <a:ext cx="1465059" cy="685800"/>
          </a:xfrm>
          <a:prstGeom prst="borderCallout1">
            <a:avLst>
              <a:gd name="adj1" fmla="val 41250"/>
              <a:gd name="adj2" fmla="val 101419"/>
              <a:gd name="adj3" fmla="val -75169"/>
              <a:gd name="adj4" fmla="val 1400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3) </a:t>
            </a:r>
            <a:r>
              <a:rPr lang="th-TH" sz="2400" dirty="0" smtClean="0"/>
              <a:t>เลือกชุดสี หรือ </a:t>
            </a:r>
            <a:r>
              <a:rPr lang="en-US" sz="2400" dirty="0" smtClean="0"/>
              <a:t>Font</a:t>
            </a:r>
            <a:endParaRPr lang="th-TH" sz="2400" dirty="0"/>
          </a:p>
        </p:txBody>
      </p:sp>
      <p:sp>
        <p:nvSpPr>
          <p:cNvPr id="15" name="7-Point Star 14"/>
          <p:cNvSpPr/>
          <p:nvPr/>
        </p:nvSpPr>
        <p:spPr>
          <a:xfrm>
            <a:off x="6855896" y="4962525"/>
            <a:ext cx="2806605" cy="1536937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ผลของ </a:t>
            </a:r>
            <a:r>
              <a:rPr lang="en-US" dirty="0" smtClean="0">
                <a:solidFill>
                  <a:schemeClr val="tx1"/>
                </a:solidFill>
              </a:rPr>
              <a:t>Theme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Outline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4000"/>
            <a:ext cx="8915400" cy="490118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h-TH" sz="3200" dirty="0" smtClean="0"/>
              <a:t>แนะนำ </a:t>
            </a:r>
            <a:r>
              <a:rPr lang="en-US" sz="3200" dirty="0" smtClean="0"/>
              <a:t>PowerPoint </a:t>
            </a:r>
            <a:r>
              <a:rPr lang="en-US" sz="3200" dirty="0" smtClean="0"/>
              <a:t>2013 </a:t>
            </a:r>
            <a:r>
              <a:rPr lang="th-TH" sz="3200" dirty="0" smtClean="0"/>
              <a:t>และการออกแบบ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th-TH" sz="3200" dirty="0" smtClean="0"/>
              <a:t>วิธี</a:t>
            </a:r>
            <a:r>
              <a:rPr lang="th-TH" sz="3200" dirty="0" smtClean="0"/>
              <a:t>สร้างสไลด์</a:t>
            </a:r>
            <a:r>
              <a:rPr lang="th-TH" sz="3200" dirty="0" smtClean="0"/>
              <a:t>เบื้องต้น</a:t>
            </a:r>
          </a:p>
          <a:p>
            <a:pPr>
              <a:lnSpc>
                <a:spcPct val="150000"/>
              </a:lnSpc>
            </a:pPr>
            <a:r>
              <a:rPr lang="th-TH" sz="3200" dirty="0" smtClean="0"/>
              <a:t>สไลด์ต้นแบบ</a:t>
            </a:r>
            <a:endParaRPr lang="th-TH" sz="3200" dirty="0" smtClean="0"/>
          </a:p>
          <a:p>
            <a:pPr>
              <a:lnSpc>
                <a:spcPct val="150000"/>
              </a:lnSpc>
            </a:pPr>
            <a:r>
              <a:rPr lang="th-TH" sz="3200" dirty="0" smtClean="0"/>
              <a:t>ปรับแต่งข้อความในสไลด์</a:t>
            </a:r>
          </a:p>
          <a:p>
            <a:pPr>
              <a:lnSpc>
                <a:spcPct val="150000"/>
              </a:lnSpc>
            </a:pPr>
            <a:r>
              <a:rPr lang="th-TH" sz="3200" dirty="0" smtClean="0"/>
              <a:t>การแทรกรูปลงสไลด์</a:t>
            </a:r>
          </a:p>
          <a:p>
            <a:pPr>
              <a:lnSpc>
                <a:spcPct val="150000"/>
              </a:lnSpc>
            </a:pPr>
            <a:r>
              <a:rPr lang="th-TH" sz="3200" dirty="0" smtClean="0"/>
              <a:t>การวาดรูปด้วยตัวเอง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62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b="1" dirty="0" smtClean="0"/>
              <a:t>การสร้างสไลด์ใหม่โดยใช้เค้าโครงสไลด์ </a:t>
            </a:r>
            <a:r>
              <a:rPr lang="en-US" sz="4400" b="1" dirty="0" smtClean="0"/>
              <a:t>(Slide Layout)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421" b="7649"/>
          <a:stretch/>
        </p:blipFill>
        <p:spPr>
          <a:xfrm>
            <a:off x="2472177" y="1642279"/>
            <a:ext cx="8168183" cy="458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20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2813371" y="1741228"/>
            <a:ext cx="503035" cy="40147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493032" y="2451887"/>
            <a:ext cx="1979145" cy="568710"/>
          </a:xfrm>
          <a:prstGeom prst="borderCallout1">
            <a:avLst>
              <a:gd name="adj1" fmla="val 55649"/>
              <a:gd name="adj2" fmla="val 100485"/>
              <a:gd name="adj3" fmla="val -58255"/>
              <a:gd name="adj4" fmla="val 1311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 </a:t>
            </a:r>
            <a:r>
              <a:rPr lang="th-TH" sz="2400" dirty="0" smtClean="0"/>
              <a:t>เลือก</a:t>
            </a:r>
            <a:r>
              <a:rPr lang="th-TH" sz="2400" dirty="0" err="1" smtClean="0"/>
              <a:t>แท็บห</a:t>
            </a:r>
            <a:r>
              <a:rPr lang="th-TH" sz="2400" dirty="0" smtClean="0"/>
              <a:t>น้าแรก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3439236" y="2003735"/>
            <a:ext cx="409433" cy="44815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493032" y="3830205"/>
            <a:ext cx="1979145" cy="1042046"/>
          </a:xfrm>
          <a:prstGeom prst="borderCallout1">
            <a:avLst>
              <a:gd name="adj1" fmla="val 454"/>
              <a:gd name="adj2" fmla="val 99106"/>
              <a:gd name="adj3" fmla="val -148738"/>
              <a:gd name="adj4" fmla="val 1497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th-TH" sz="2400" dirty="0" smtClean="0"/>
              <a:t>เลือกสร้างสไลด์ โดยคลิกที่ปุ่มลูกศร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3534770" y="2475295"/>
            <a:ext cx="2129051" cy="374808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6168568" y="3242400"/>
            <a:ext cx="1979145" cy="1343248"/>
          </a:xfrm>
          <a:prstGeom prst="borderCallout1">
            <a:avLst>
              <a:gd name="adj1" fmla="val 41250"/>
              <a:gd name="adj2" fmla="val 496"/>
              <a:gd name="adj3" fmla="val 104930"/>
              <a:gd name="adj4" fmla="val -26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r>
              <a:rPr lang="en-US" sz="2400" dirty="0" smtClean="0"/>
              <a:t>) </a:t>
            </a:r>
            <a:r>
              <a:rPr lang="th-TH" sz="2400" dirty="0" smtClean="0"/>
              <a:t>เลือกเค้าโครงสไลด์ที่ต้องการ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8342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เค้าโครงสไลด์ใหม่ที่ถูกสร้าง</a:t>
            </a:r>
            <a:endParaRPr lang="th-TH" b="1" dirty="0"/>
          </a:p>
        </p:txBody>
      </p:sp>
      <p:pic>
        <p:nvPicPr>
          <p:cNvPr id="5" name="Content Placeholder 4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 r="10591" b="10538"/>
          <a:stretch/>
        </p:blipFill>
        <p:spPr>
          <a:xfrm>
            <a:off x="1968320" y="2402006"/>
            <a:ext cx="9528588" cy="378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21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7501267" y="2801318"/>
            <a:ext cx="3676249" cy="305357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9504158" y="1264555"/>
            <a:ext cx="2420655" cy="1075330"/>
          </a:xfrm>
          <a:prstGeom prst="borderCallout1">
            <a:avLst>
              <a:gd name="adj1" fmla="val 98682"/>
              <a:gd name="adj2" fmla="val 50146"/>
              <a:gd name="adj3" fmla="val 142138"/>
              <a:gd name="adj4" fmla="val 283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เราสามารถแทรกออบเจ็กต์โดยคลิกที่ไอคอนได้เลย</a:t>
            </a:r>
            <a:endParaRPr lang="th-TH" sz="2400" dirty="0"/>
          </a:p>
        </p:txBody>
      </p:sp>
      <p:sp>
        <p:nvSpPr>
          <p:cNvPr id="8" name="7-Point Star 7"/>
          <p:cNvSpPr/>
          <p:nvPr/>
        </p:nvSpPr>
        <p:spPr>
          <a:xfrm>
            <a:off x="8379724" y="4612913"/>
            <a:ext cx="2593075" cy="142224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Place holder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ต้นแบบ</a:t>
            </a:r>
            <a:r>
              <a:rPr lang="th-TH" dirty="0"/>
              <a:t>สไลด์ </a:t>
            </a:r>
            <a:r>
              <a:rPr lang="en-US" dirty="0" smtClean="0"/>
              <a:t>(Slide Master)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100" y="1816608"/>
            <a:ext cx="8915400" cy="37776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th-TH" sz="4800" dirty="0" smtClean="0"/>
              <a:t>เป็นการกำหนดต้นแบบของสไลด์ที่ใช้ทั้งหมดในงานนำเสนอ </a:t>
            </a:r>
            <a:endParaRPr lang="th-TH" sz="4800" dirty="0"/>
          </a:p>
          <a:p>
            <a:pPr>
              <a:lnSpc>
                <a:spcPct val="150000"/>
              </a:lnSpc>
            </a:pPr>
            <a:r>
              <a:rPr lang="th-TH" sz="4800" dirty="0" smtClean="0"/>
              <a:t>เช่น การปรับขนาดตัวอักษร การเปลี่ยน </a:t>
            </a:r>
            <a:r>
              <a:rPr lang="en-US" sz="4800" dirty="0" smtClean="0"/>
              <a:t>Font </a:t>
            </a:r>
            <a:r>
              <a:rPr lang="th-TH" sz="4800" dirty="0" smtClean="0"/>
              <a:t>การเปลี่ยนสีสไลด์</a:t>
            </a:r>
          </a:p>
          <a:p>
            <a:pPr>
              <a:lnSpc>
                <a:spcPct val="150000"/>
              </a:lnSpc>
            </a:pPr>
            <a:r>
              <a:rPr lang="en-US" sz="5700" i="1" dirty="0" smtClean="0">
                <a:solidFill>
                  <a:schemeClr val="accent4">
                    <a:lumMod val="75000"/>
                  </a:schemeClr>
                </a:solidFill>
              </a:rPr>
              <a:t>***</a:t>
            </a:r>
            <a:r>
              <a:rPr lang="th-TH" sz="5700" i="1" dirty="0" smtClean="0">
                <a:solidFill>
                  <a:schemeClr val="accent4">
                    <a:lumMod val="75000"/>
                  </a:schemeClr>
                </a:solidFill>
              </a:rPr>
              <a:t>สำคัญ</a:t>
            </a:r>
            <a:r>
              <a:rPr lang="th-TH" sz="5700" i="1" dirty="0" smtClean="0">
                <a:solidFill>
                  <a:schemeClr val="accent4">
                    <a:lumMod val="75000"/>
                  </a:schemeClr>
                </a:solidFill>
              </a:rPr>
              <a:t>นะจะบอก</a:t>
            </a:r>
            <a:r>
              <a:rPr lang="th-TH" sz="5700" i="1" dirty="0" smtClean="0">
                <a:solidFill>
                  <a:schemeClr val="accent4">
                    <a:lumMod val="75000"/>
                  </a:schemeClr>
                </a:solidFill>
              </a:rPr>
              <a:t>ให้</a:t>
            </a:r>
            <a:r>
              <a:rPr lang="en-US" sz="5700" i="1" dirty="0" smtClean="0">
                <a:solidFill>
                  <a:schemeClr val="accent4">
                    <a:lumMod val="75000"/>
                  </a:schemeClr>
                </a:solidFill>
              </a:rPr>
              <a:t>***</a:t>
            </a:r>
            <a:endParaRPr lang="th-TH" sz="57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32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th-TH" sz="4800" b="1" dirty="0"/>
              <a:t>ต้นแบบสไลด์ </a:t>
            </a:r>
            <a:r>
              <a:rPr lang="en-US" sz="4800" b="1" dirty="0"/>
              <a:t>(</a:t>
            </a:r>
            <a:r>
              <a:rPr lang="th-TH" sz="4800" b="1" dirty="0"/>
              <a:t>ต่อ</a:t>
            </a:r>
            <a:r>
              <a:rPr lang="en-US" sz="4800" b="1" dirty="0"/>
              <a:t>)</a:t>
            </a:r>
            <a:endParaRPr lang="th-TH" sz="4800" b="1" dirty="0"/>
          </a:p>
        </p:txBody>
      </p:sp>
      <p:pic>
        <p:nvPicPr>
          <p:cNvPr id="6" name="Content Placeholder 5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0" b="79825"/>
          <a:stretch/>
        </p:blipFill>
        <p:spPr>
          <a:xfrm>
            <a:off x="2589212" y="2565844"/>
            <a:ext cx="8707274" cy="126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341438"/>
            <a:ext cx="8878888" cy="4262436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เลือก</a:t>
            </a:r>
            <a:r>
              <a:rPr lang="th-TH" sz="3200" dirty="0" err="1" smtClean="0"/>
              <a:t>แท็บ</a:t>
            </a:r>
            <a:r>
              <a:rPr lang="th-TH" sz="3200" dirty="0" smtClean="0"/>
              <a:t> “มุมมอง” </a:t>
            </a:r>
            <a:r>
              <a:rPr lang="en-US" sz="3200" dirty="0" smtClean="0"/>
              <a:t>(View) -&gt; </a:t>
            </a:r>
            <a:r>
              <a:rPr lang="th-TH" sz="3200" dirty="0" smtClean="0"/>
              <a:t>สไลด์ต้นแบบ </a:t>
            </a:r>
            <a:r>
              <a:rPr lang="en-US" sz="3200" dirty="0" smtClean="0"/>
              <a:t>(Slide Master)</a:t>
            </a: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23</a:t>
            </a:fld>
            <a:endParaRPr lang="th-TH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469814" y="4238334"/>
            <a:ext cx="2246311" cy="995283"/>
          </a:xfrm>
          <a:prstGeom prst="wedgeRoundRectCallout">
            <a:avLst>
              <a:gd name="adj1" fmla="val -56045"/>
              <a:gd name="adj2" fmla="val -16288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1) </a:t>
            </a:r>
            <a:r>
              <a:rPr lang="th-TH" sz="32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คลิก</a:t>
            </a:r>
            <a:r>
              <a:rPr lang="th-TH" sz="3200" dirty="0" err="1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แท็บ</a:t>
            </a:r>
            <a:r>
              <a:rPr lang="th-TH" sz="32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มุมมอง </a:t>
            </a:r>
            <a:r>
              <a:rPr lang="en-US" sz="32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(View)</a:t>
            </a:r>
            <a:endParaRPr lang="th-TH" sz="3200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995294" y="2693529"/>
            <a:ext cx="474520" cy="503536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4666091" y="4191162"/>
            <a:ext cx="2600341" cy="1504788"/>
          </a:xfrm>
          <a:prstGeom prst="wedgeRoundRectCallout">
            <a:avLst>
              <a:gd name="adj1" fmla="val -42852"/>
              <a:gd name="adj2" fmla="val -8215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2)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เลือกสไลด์ต้นแบบ </a:t>
            </a:r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(Slide Master)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01504" y="2928718"/>
            <a:ext cx="785812" cy="833864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3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th-TH" sz="4800" b="1" dirty="0"/>
              <a:t>ต้นแบบสไลด์ (ต่อ)</a:t>
            </a:r>
          </a:p>
        </p:txBody>
      </p:sp>
      <p:pic>
        <p:nvPicPr>
          <p:cNvPr id="6" name="Content Placeholder 5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08" b="19159"/>
          <a:stretch/>
        </p:blipFill>
        <p:spPr>
          <a:xfrm>
            <a:off x="3637724" y="2389632"/>
            <a:ext cx="5628196" cy="405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24</a:t>
            </a:fld>
            <a:endParaRPr lang="th-TH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31813" y="3218688"/>
            <a:ext cx="2636194" cy="954433"/>
          </a:xfrm>
          <a:prstGeom prst="wedgeRoundRectCallout">
            <a:avLst>
              <a:gd name="adj1" fmla="val 87841"/>
              <a:gd name="adj2" fmla="val -9860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1) </a:t>
            </a:r>
            <a:r>
              <a:rPr lang="th-TH" sz="24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คลิก</a:t>
            </a:r>
            <a:r>
              <a:rPr lang="th-TH" sz="2400" dirty="0" err="1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แท็บ</a:t>
            </a:r>
            <a:r>
              <a:rPr lang="th-TH" sz="24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สไลด์ต้นแบบ </a:t>
            </a:r>
            <a:r>
              <a:rPr lang="en-US" sz="24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(Slide Master)</a:t>
            </a:r>
            <a:endParaRPr lang="th-TH" sz="2400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18238" y="2499360"/>
            <a:ext cx="807330" cy="329184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536321" y="4654251"/>
            <a:ext cx="2636194" cy="954433"/>
          </a:xfrm>
          <a:prstGeom prst="wedgeRoundRectCallout">
            <a:avLst>
              <a:gd name="adj1" fmla="val 80441"/>
              <a:gd name="adj2" fmla="val -9221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เลือกเค้าโครงที่ต้องการปรับแต่ง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50208" y="3364992"/>
            <a:ext cx="1414272" cy="3190299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9265920" y="4351950"/>
            <a:ext cx="2796491" cy="2203342"/>
          </a:xfrm>
          <a:prstGeom prst="wedgeRoundRectCallout">
            <a:avLst>
              <a:gd name="adj1" fmla="val -49007"/>
              <a:gd name="adj2" fmla="val -6168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3) </a:t>
            </a:r>
            <a:r>
              <a:rPr lang="th-TH" sz="2400" dirty="0" smtClean="0">
                <a:solidFill>
                  <a:schemeClr val="bg1"/>
                </a:solidFill>
              </a:rPr>
              <a:t>ปรับแต่งสไลด์ต้นแบบ เช่นขนาดตัวหนังสือ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th-TH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font</a:t>
            </a:r>
            <a:r>
              <a:rPr lang="th-TH" sz="2400" dirty="0" smtClean="0">
                <a:solidFill>
                  <a:schemeClr val="bg1"/>
                </a:solidFill>
              </a:rPr>
              <a:t>, </a:t>
            </a:r>
            <a:r>
              <a:rPr lang="th-TH" sz="2400" dirty="0" err="1" smtClean="0">
                <a:solidFill>
                  <a:schemeClr val="bg1"/>
                </a:solidFill>
              </a:rPr>
              <a:t>ใส่โล</a:t>
            </a:r>
            <a:r>
              <a:rPr lang="th-TH" sz="2400" dirty="0" smtClean="0">
                <a:solidFill>
                  <a:schemeClr val="bg1"/>
                </a:solidFill>
              </a:rPr>
              <a:t>โก้, เปลี่ยนสี,                  เปลี่ยนตำแหน่งของ </a:t>
            </a:r>
            <a:r>
              <a:rPr lang="en-US" sz="2400" dirty="0" smtClean="0">
                <a:solidFill>
                  <a:schemeClr val="bg1"/>
                </a:solidFill>
              </a:rPr>
              <a:t>placeholder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25312" y="3486913"/>
            <a:ext cx="3420755" cy="3068378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9346068" y="1919412"/>
            <a:ext cx="2636194" cy="954433"/>
          </a:xfrm>
          <a:prstGeom prst="wedgeRoundRectCallout">
            <a:avLst>
              <a:gd name="adj1" fmla="val -53680"/>
              <a:gd name="adj2" fmla="val 7512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th-TH" dirty="0" smtClean="0">
                <a:solidFill>
                  <a:schemeClr val="bg1"/>
                </a:solidFill>
              </a:rPr>
              <a:t>คลิกปิดเมื่อปรับแต่งเสร็จแล้ว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46657" y="2729307"/>
            <a:ext cx="619263" cy="525361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8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ปรับแต่งข้อความในสไลด์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767" y="1464860"/>
            <a:ext cx="9170845" cy="377762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การกรอกข้อความ</a:t>
            </a:r>
          </a:p>
          <a:p>
            <a:pPr lvl="1"/>
            <a:r>
              <a:rPr lang="th-TH" sz="3400" dirty="0" smtClean="0"/>
              <a:t>กรอกข้อความลงใน </a:t>
            </a:r>
            <a:r>
              <a:rPr lang="en-US" sz="3400" dirty="0" smtClean="0"/>
              <a:t>Place holder</a:t>
            </a:r>
          </a:p>
          <a:p>
            <a:pPr lvl="1"/>
            <a:r>
              <a:rPr lang="th-TH" sz="3400" dirty="0" smtClean="0"/>
              <a:t>กรอกข้อความลงในกล่องข้อความ </a:t>
            </a:r>
            <a:r>
              <a:rPr lang="en-US" sz="3400" dirty="0" smtClean="0"/>
              <a:t>(Text box) </a:t>
            </a:r>
            <a:r>
              <a:rPr lang="th-TH" sz="3400" dirty="0" smtClean="0"/>
              <a:t>ที่</a:t>
            </a:r>
            <a:r>
              <a:rPr lang="th-TH" sz="3400" dirty="0" err="1" smtClean="0"/>
              <a:t>แท็บ</a:t>
            </a:r>
            <a:r>
              <a:rPr lang="th-TH" sz="3400" dirty="0" smtClean="0"/>
              <a:t> “แทรก” </a:t>
            </a:r>
            <a:r>
              <a:rPr lang="en-US" sz="3400" dirty="0" smtClean="0"/>
              <a:t>(Insert)</a:t>
            </a:r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25</a:t>
            </a:fld>
            <a:endParaRPr lang="th-TH" dirty="0"/>
          </a:p>
        </p:txBody>
      </p:sp>
      <p:pic>
        <p:nvPicPr>
          <p:cNvPr id="5" name="Picture 4" descr="Presentation1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t="24996" r="8881" b="5346"/>
          <a:stretch/>
        </p:blipFill>
        <p:spPr>
          <a:xfrm>
            <a:off x="5404797" y="3474847"/>
            <a:ext cx="5566414" cy="314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2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การจัดรูปแบบกล่องข้อความ</a:t>
            </a:r>
            <a:endParaRPr lang="th-TH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1" r="8592" b="29322"/>
          <a:stretch/>
        </p:blipFill>
        <p:spPr>
          <a:xfrm>
            <a:off x="3125337" y="2106304"/>
            <a:ext cx="7833815" cy="428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26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6441743" y="4285398"/>
            <a:ext cx="3480179" cy="151490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8538497" y="2988860"/>
            <a:ext cx="2598076" cy="886820"/>
          </a:xfrm>
          <a:prstGeom prst="borderCallout1">
            <a:avLst>
              <a:gd name="adj1" fmla="val 98682"/>
              <a:gd name="adj2" fmla="val 50146"/>
              <a:gd name="adj3" fmla="val 140168"/>
              <a:gd name="adj4" fmla="val 439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 </a:t>
            </a:r>
            <a:r>
              <a:rPr lang="th-TH" sz="2400" dirty="0" smtClean="0"/>
              <a:t>คลิกเลือกกล่องข้อความ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6537278" y="2314718"/>
            <a:ext cx="955343" cy="22376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7810959" y="1264555"/>
            <a:ext cx="2598076" cy="886820"/>
          </a:xfrm>
          <a:prstGeom prst="borderCallout1">
            <a:avLst>
              <a:gd name="adj1" fmla="val 98682"/>
              <a:gd name="adj2" fmla="val 50146"/>
              <a:gd name="adj3" fmla="val 141884"/>
              <a:gd name="adj4" fmla="val -125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th-TH" sz="2400" dirty="0" smtClean="0"/>
              <a:t>คลิกเลือก</a:t>
            </a:r>
            <a:r>
              <a:rPr lang="th-TH" sz="2400" dirty="0" err="1" smtClean="0"/>
              <a:t>แท็บรูปแบบ</a:t>
            </a:r>
            <a:r>
              <a:rPr lang="en-US" sz="2400" dirty="0" smtClean="0"/>
              <a:t>(Format)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3125338" y="2538484"/>
            <a:ext cx="3316406" cy="293654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349840" y="3803317"/>
            <a:ext cx="2598076" cy="886820"/>
          </a:xfrm>
          <a:prstGeom prst="borderCallout1">
            <a:avLst>
              <a:gd name="adj1" fmla="val 4806"/>
              <a:gd name="adj2" fmla="val 100050"/>
              <a:gd name="adj3" fmla="val 40136"/>
              <a:gd name="adj4" fmla="val 1069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r>
              <a:rPr lang="en-US" sz="2400" dirty="0" smtClean="0"/>
              <a:t>) </a:t>
            </a:r>
            <a:r>
              <a:rPr lang="th-TH" sz="2400" dirty="0" smtClean="0"/>
              <a:t>คลิกเลือกรูปแบบที่ต้องการ</a:t>
            </a:r>
            <a:endParaRPr lang="th-TH" sz="2400" dirty="0"/>
          </a:p>
        </p:txBody>
      </p:sp>
      <p:sp>
        <p:nvSpPr>
          <p:cNvPr id="12" name="Line Callout 1 11"/>
          <p:cNvSpPr/>
          <p:nvPr/>
        </p:nvSpPr>
        <p:spPr>
          <a:xfrm>
            <a:off x="7929349" y="5910049"/>
            <a:ext cx="3118514" cy="886820"/>
          </a:xfrm>
          <a:prstGeom prst="borderCallout1">
            <a:avLst>
              <a:gd name="adj1" fmla="val -1350"/>
              <a:gd name="adj2" fmla="val 50146"/>
              <a:gd name="adj3" fmla="val -326136"/>
              <a:gd name="adj4" fmla="val -21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ที่</a:t>
            </a:r>
            <a:r>
              <a:rPr lang="th-TH" sz="2400" dirty="0" err="1" smtClean="0"/>
              <a:t>แท็บ</a:t>
            </a:r>
            <a:r>
              <a:rPr lang="th-TH" sz="2400" dirty="0" smtClean="0"/>
              <a:t>นี้มีลูกเล่นให้เลือกใช้มากมาย</a:t>
            </a:r>
            <a:endParaRPr lang="th-TH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9544" y="5752250"/>
            <a:ext cx="527416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FLAT, CLEAN, SIMPLE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5646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27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9" y="0"/>
            <a:ext cx="12205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แทรกรูปลงสไลด์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วิธีแรก </a:t>
            </a:r>
            <a:r>
              <a:rPr lang="en-US" sz="3200" dirty="0" smtClean="0"/>
              <a:t>: </a:t>
            </a:r>
            <a:r>
              <a:rPr lang="th-TH" sz="3200" dirty="0" smtClean="0"/>
              <a:t>เลือก</a:t>
            </a:r>
            <a:r>
              <a:rPr lang="th-TH" sz="3200" dirty="0" err="1" smtClean="0"/>
              <a:t>แท็บ</a:t>
            </a:r>
            <a:r>
              <a:rPr lang="th-TH" sz="3200" dirty="0" smtClean="0"/>
              <a:t> “แทรก” </a:t>
            </a:r>
            <a:r>
              <a:rPr lang="en-US" sz="3200" dirty="0" smtClean="0"/>
              <a:t>(Insert) -&gt; </a:t>
            </a:r>
            <a:r>
              <a:rPr lang="th-TH" sz="3200" dirty="0" smtClean="0"/>
              <a:t>เลือกรูปภาพ</a:t>
            </a:r>
          </a:p>
          <a:p>
            <a:r>
              <a:rPr lang="th-TH" sz="3200" dirty="0" smtClean="0"/>
              <a:t>วิธีที่สอง </a:t>
            </a:r>
            <a:r>
              <a:rPr lang="en-US" sz="3200" dirty="0" smtClean="0"/>
              <a:t>: </a:t>
            </a:r>
            <a:r>
              <a:rPr lang="th-TH" sz="3200" dirty="0" smtClean="0"/>
              <a:t>เลือกไอคอนรูปภาพจาก </a:t>
            </a:r>
            <a:r>
              <a:rPr lang="en-US" sz="3200" dirty="0" smtClean="0"/>
              <a:t>Place Holder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28</a:t>
            </a:fld>
            <a:endParaRPr lang="th-TH" dirty="0"/>
          </a:p>
        </p:txBody>
      </p:sp>
      <p:pic>
        <p:nvPicPr>
          <p:cNvPr id="5" name="Picture 4" descr="Presentation1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4" t="24372" r="8657" b="4931"/>
          <a:stretch/>
        </p:blipFill>
        <p:spPr>
          <a:xfrm>
            <a:off x="3603010" y="3397514"/>
            <a:ext cx="5704764" cy="324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4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การปรับแต่งรูปภาพ</a:t>
            </a:r>
            <a:endParaRPr lang="th-TH" b="1" dirty="0"/>
          </a:p>
        </p:txBody>
      </p:sp>
      <p:pic>
        <p:nvPicPr>
          <p:cNvPr id="5" name="Content Placeholder 4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" r="4128" b="5841"/>
          <a:stretch/>
        </p:blipFill>
        <p:spPr>
          <a:xfrm>
            <a:off x="2592924" y="2593075"/>
            <a:ext cx="7858883" cy="398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29</a:t>
            </a:fld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6905767" y="4047984"/>
            <a:ext cx="2770496" cy="179325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Line Callout 1 7"/>
          <p:cNvSpPr/>
          <p:nvPr/>
        </p:nvSpPr>
        <p:spPr>
          <a:xfrm>
            <a:off x="9027315" y="3604574"/>
            <a:ext cx="2598076" cy="886820"/>
          </a:xfrm>
          <a:prstGeom prst="borderCallout1">
            <a:avLst>
              <a:gd name="adj1" fmla="val 98682"/>
              <a:gd name="adj2" fmla="val 50146"/>
              <a:gd name="adj3" fmla="val 170947"/>
              <a:gd name="adj4" fmla="val 250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r>
              <a:rPr lang="en-US" sz="2400" dirty="0" smtClean="0"/>
              <a:t>) </a:t>
            </a:r>
            <a:r>
              <a:rPr lang="th-TH" sz="2400" dirty="0" smtClean="0"/>
              <a:t>คลิกเลือกรูปที่ต้องการปรับแต่ง</a:t>
            </a:r>
            <a:endParaRPr lang="th-TH" sz="2400" dirty="0"/>
          </a:p>
        </p:txBody>
      </p:sp>
      <p:sp>
        <p:nvSpPr>
          <p:cNvPr id="9" name="Rectangle 8"/>
          <p:cNvSpPr/>
          <p:nvPr/>
        </p:nvSpPr>
        <p:spPr>
          <a:xfrm>
            <a:off x="6687403" y="2589309"/>
            <a:ext cx="805218" cy="23577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7239459" y="1350634"/>
            <a:ext cx="2598076" cy="886820"/>
          </a:xfrm>
          <a:prstGeom prst="borderCallout1">
            <a:avLst>
              <a:gd name="adj1" fmla="val 98682"/>
              <a:gd name="adj2" fmla="val 50146"/>
              <a:gd name="adj3" fmla="val 149402"/>
              <a:gd name="adj4" fmla="val 98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th-TH" sz="2400" dirty="0" smtClean="0"/>
              <a:t>คลิกเลือก</a:t>
            </a:r>
            <a:r>
              <a:rPr lang="th-TH" sz="2400" dirty="0" err="1" smtClean="0"/>
              <a:t>แท็บรูปแบบ</a:t>
            </a:r>
            <a:r>
              <a:rPr lang="en-US" sz="2400" dirty="0" smtClean="0"/>
              <a:t>(Format)</a:t>
            </a:r>
            <a:endParaRPr lang="th-TH" sz="2400" dirty="0"/>
          </a:p>
        </p:txBody>
      </p:sp>
      <p:sp>
        <p:nvSpPr>
          <p:cNvPr id="11" name="Rectangle 10"/>
          <p:cNvSpPr/>
          <p:nvPr/>
        </p:nvSpPr>
        <p:spPr>
          <a:xfrm>
            <a:off x="2592924" y="2825087"/>
            <a:ext cx="7858883" cy="49131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Line Callout 1 11"/>
          <p:cNvSpPr/>
          <p:nvPr/>
        </p:nvSpPr>
        <p:spPr>
          <a:xfrm>
            <a:off x="1419340" y="4706348"/>
            <a:ext cx="2598076" cy="886820"/>
          </a:xfrm>
          <a:prstGeom prst="borderCallout1">
            <a:avLst>
              <a:gd name="adj1" fmla="val 189"/>
              <a:gd name="adj2" fmla="val 50146"/>
              <a:gd name="adj3" fmla="val -159928"/>
              <a:gd name="adj4" fmla="val 1038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3) </a:t>
            </a:r>
            <a:r>
              <a:rPr lang="th-TH" sz="2400" dirty="0" smtClean="0"/>
              <a:t>ปรับแต่งรูปได้ตามต้องการ</a:t>
            </a:r>
            <a:endParaRPr lang="th-TH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69965" y="6284652"/>
            <a:ext cx="56769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ควรจะใช้รูปภาพแบบเต็มจอ แล้วใส่ข้อความเสริม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93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8" y="5462"/>
            <a:ext cx="11627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การจับภาพหน้าจอ </a:t>
            </a:r>
            <a:r>
              <a:rPr lang="en-US" b="1" dirty="0" smtClean="0"/>
              <a:t>(Screenshot)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4860"/>
            <a:ext cx="8915400" cy="3777622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คลิกที่ “แทรก” </a:t>
            </a:r>
            <a:r>
              <a:rPr lang="en-US" sz="2800" dirty="0" smtClean="0"/>
              <a:t>(Insert) -&gt; </a:t>
            </a:r>
            <a:r>
              <a:rPr lang="th-TH" sz="2800" dirty="0" smtClean="0"/>
              <a:t>เลือกจับภาพหน้าจอ </a:t>
            </a:r>
            <a:r>
              <a:rPr lang="en-US" sz="2800" dirty="0" smtClean="0"/>
              <a:t>(Screenshot) -&gt;</a:t>
            </a:r>
            <a:r>
              <a:rPr lang="th-TH" sz="2800" dirty="0" smtClean="0"/>
              <a:t>จะปรากฏโปรแกรมที่กำลังเปิดอยู่ให้เราเลือก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30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407" t="3126" r="8218" b="11240"/>
          <a:stretch/>
        </p:blipFill>
        <p:spPr>
          <a:xfrm>
            <a:off x="3043722" y="2415655"/>
            <a:ext cx="7380910" cy="406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452883" y="2416393"/>
            <a:ext cx="409433" cy="21957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Line Callout 1 7"/>
          <p:cNvSpPr/>
          <p:nvPr/>
        </p:nvSpPr>
        <p:spPr>
          <a:xfrm>
            <a:off x="168556" y="2635964"/>
            <a:ext cx="2598076" cy="886820"/>
          </a:xfrm>
          <a:prstGeom prst="borderCallout1">
            <a:avLst>
              <a:gd name="adj1" fmla="val 50974"/>
              <a:gd name="adj2" fmla="val 100575"/>
              <a:gd name="adj3" fmla="val -2955"/>
              <a:gd name="adj4" fmla="val 1301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 </a:t>
            </a:r>
            <a:r>
              <a:rPr lang="th-TH" sz="2400" dirty="0" smtClean="0"/>
              <a:t>คลิกเลือก</a:t>
            </a:r>
            <a:r>
              <a:rPr lang="th-TH" sz="2400" dirty="0" err="1" smtClean="0"/>
              <a:t>แท็บ</a:t>
            </a:r>
            <a:r>
              <a:rPr lang="th-TH" sz="2400" dirty="0" smtClean="0"/>
              <a:t>แทรก</a:t>
            </a:r>
            <a:r>
              <a:rPr lang="en-US" sz="2400" dirty="0" smtClean="0"/>
              <a:t>(Insert)</a:t>
            </a:r>
            <a:endParaRPr lang="th-TH" sz="2400" dirty="0"/>
          </a:p>
        </p:txBody>
      </p:sp>
      <p:sp>
        <p:nvSpPr>
          <p:cNvPr id="9" name="Rectangle 8"/>
          <p:cNvSpPr/>
          <p:nvPr/>
        </p:nvSpPr>
        <p:spPr>
          <a:xfrm>
            <a:off x="3875964" y="2602793"/>
            <a:ext cx="454510" cy="44065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307101" y="4005761"/>
            <a:ext cx="2598076" cy="886820"/>
          </a:xfrm>
          <a:prstGeom prst="borderCallout1">
            <a:avLst>
              <a:gd name="adj1" fmla="val 189"/>
              <a:gd name="adj2" fmla="val 99524"/>
              <a:gd name="adj3" fmla="val -110681"/>
              <a:gd name="adj4" fmla="val 137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th-TH" sz="2400" dirty="0" smtClean="0"/>
              <a:t>คลิกจับภาพหน้าจอ</a:t>
            </a:r>
            <a:r>
              <a:rPr lang="en-US" sz="2400" dirty="0" smtClean="0"/>
              <a:t> (Screenshot)</a:t>
            </a:r>
            <a:endParaRPr lang="th-TH" sz="2400" dirty="0"/>
          </a:p>
        </p:txBody>
      </p:sp>
      <p:sp>
        <p:nvSpPr>
          <p:cNvPr id="11" name="Rectangle 10"/>
          <p:cNvSpPr/>
          <p:nvPr/>
        </p:nvSpPr>
        <p:spPr>
          <a:xfrm>
            <a:off x="3875963" y="3043449"/>
            <a:ext cx="2129051" cy="96231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Line Callout 1 11"/>
          <p:cNvSpPr/>
          <p:nvPr/>
        </p:nvSpPr>
        <p:spPr>
          <a:xfrm>
            <a:off x="6791480" y="3079374"/>
            <a:ext cx="2598076" cy="886820"/>
          </a:xfrm>
          <a:prstGeom prst="borderCallout1">
            <a:avLst>
              <a:gd name="adj1" fmla="val 44819"/>
              <a:gd name="adj2" fmla="val 768"/>
              <a:gd name="adj3" fmla="val 77071"/>
              <a:gd name="adj4" fmla="val -316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3) </a:t>
            </a:r>
            <a:r>
              <a:rPr lang="th-TH" sz="2400" dirty="0" smtClean="0"/>
              <a:t>คลิกเลือกโปรแกรมที่ต้องการจับภาพ</a:t>
            </a:r>
            <a:endParaRPr lang="th-TH" sz="2400" dirty="0"/>
          </a:p>
        </p:txBody>
      </p:sp>
      <p:sp>
        <p:nvSpPr>
          <p:cNvPr id="13" name="Rectangle 12"/>
          <p:cNvSpPr/>
          <p:nvPr/>
        </p:nvSpPr>
        <p:spPr>
          <a:xfrm>
            <a:off x="5602405" y="4280637"/>
            <a:ext cx="3938874" cy="22020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Line Callout 1 13"/>
          <p:cNvSpPr/>
          <p:nvPr/>
        </p:nvSpPr>
        <p:spPr>
          <a:xfrm>
            <a:off x="9541279" y="3630575"/>
            <a:ext cx="1715594" cy="886820"/>
          </a:xfrm>
          <a:prstGeom prst="borderCallout1">
            <a:avLst>
              <a:gd name="adj1" fmla="val 98682"/>
              <a:gd name="adj2" fmla="val 50146"/>
              <a:gd name="adj3" fmla="val 164792"/>
              <a:gd name="adj4" fmla="val -12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4) </a:t>
            </a:r>
            <a:r>
              <a:rPr lang="th-TH" sz="2400" dirty="0" smtClean="0"/>
              <a:t>ผลลัพธ์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3930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การวาดรูปด้วยตัวเอง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5" r="17779" b="5481"/>
          <a:stretch/>
        </p:blipFill>
        <p:spPr>
          <a:xfrm>
            <a:off x="2347415" y="1587690"/>
            <a:ext cx="7719884" cy="496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31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3275463" y="1754270"/>
            <a:ext cx="409433" cy="21957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168556" y="2635964"/>
            <a:ext cx="2598076" cy="886820"/>
          </a:xfrm>
          <a:prstGeom prst="borderCallout1">
            <a:avLst>
              <a:gd name="adj1" fmla="val 50974"/>
              <a:gd name="adj2" fmla="val 100575"/>
              <a:gd name="adj3" fmla="val -75286"/>
              <a:gd name="adj4" fmla="val 1237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 </a:t>
            </a:r>
            <a:r>
              <a:rPr lang="th-TH" sz="2400" dirty="0" smtClean="0"/>
              <a:t>คลิกเลือก</a:t>
            </a:r>
            <a:r>
              <a:rPr lang="th-TH" sz="2400" dirty="0" err="1" smtClean="0"/>
              <a:t>แท็บ</a:t>
            </a:r>
            <a:r>
              <a:rPr lang="th-TH" sz="2400" dirty="0" smtClean="0"/>
              <a:t>แทรก</a:t>
            </a:r>
            <a:r>
              <a:rPr lang="en-US" sz="2400" dirty="0" smtClean="0"/>
              <a:t>(Insert)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4503763" y="1941125"/>
            <a:ext cx="409433" cy="54276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6341000" y="709497"/>
            <a:ext cx="2598076" cy="886820"/>
          </a:xfrm>
          <a:prstGeom prst="borderCallout1">
            <a:avLst>
              <a:gd name="adj1" fmla="val 100221"/>
              <a:gd name="adj2" fmla="val -283"/>
              <a:gd name="adj3" fmla="val 143246"/>
              <a:gd name="adj4" fmla="val -542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th-TH" sz="2400" dirty="0" smtClean="0"/>
              <a:t>คลิกเลือกรูปร่าง </a:t>
            </a:r>
            <a:r>
              <a:rPr lang="en-US" sz="2400" dirty="0" smtClean="0"/>
              <a:t>(Shape)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4536058" y="2451175"/>
            <a:ext cx="1804942" cy="409975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1467594" y="4702280"/>
            <a:ext cx="2598076" cy="886820"/>
          </a:xfrm>
          <a:prstGeom prst="borderCallout1">
            <a:avLst>
              <a:gd name="adj1" fmla="val 50974"/>
              <a:gd name="adj2" fmla="val 100575"/>
              <a:gd name="adj3" fmla="val -4494"/>
              <a:gd name="adj4" fmla="val 1195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r>
              <a:rPr lang="en-US" sz="2400" dirty="0" smtClean="0"/>
              <a:t>) </a:t>
            </a:r>
            <a:r>
              <a:rPr lang="th-TH" sz="2400" dirty="0" smtClean="0"/>
              <a:t>เลือกรูปร่างที่ต้องการ</a:t>
            </a:r>
            <a:endParaRPr lang="th-TH" sz="2400" dirty="0"/>
          </a:p>
        </p:txBody>
      </p:sp>
      <p:sp>
        <p:nvSpPr>
          <p:cNvPr id="12" name="Rectangle 11"/>
          <p:cNvSpPr/>
          <p:nvPr/>
        </p:nvSpPr>
        <p:spPr>
          <a:xfrm>
            <a:off x="7220821" y="3643951"/>
            <a:ext cx="2714749" cy="256577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Line Callout 1 12"/>
          <p:cNvSpPr/>
          <p:nvPr/>
        </p:nvSpPr>
        <p:spPr>
          <a:xfrm>
            <a:off x="9238649" y="2040483"/>
            <a:ext cx="2598076" cy="886820"/>
          </a:xfrm>
          <a:prstGeom prst="borderCallout1">
            <a:avLst>
              <a:gd name="adj1" fmla="val 95604"/>
              <a:gd name="adj2" fmla="val 48045"/>
              <a:gd name="adj3" fmla="val 203265"/>
              <a:gd name="adj4" fmla="val 266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จงวาดรูปตามตัวอย่างนี้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9878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</a:t>
            </a:r>
            <a:r>
              <a:rPr lang="th-TH" b="1" dirty="0" smtClean="0"/>
              <a:t>การปรับขนาดรูปร่างและรูปภาพ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43125"/>
            <a:ext cx="8915400" cy="37776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800" dirty="0" smtClean="0"/>
              <a:t>หากต้องการให้รูปมีอัตราส่วนคงที่ไม่บิดเบี้ยว ให้กด </a:t>
            </a:r>
            <a:r>
              <a:rPr lang="en-US" sz="2800" dirty="0" smtClean="0"/>
              <a:t>Shift </a:t>
            </a:r>
            <a:r>
              <a:rPr lang="th-TH" sz="2800" dirty="0" smtClean="0"/>
              <a:t>ค้างไว้ แล้วจึงแดรกเมาส์ปรับขนาดตามต้องการ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 smtClean="0"/>
              <a:t>หากต้องการควบคุมให้รูปเริ่มจากจุดศูนย์กลาง ให้กดปุ่ม </a:t>
            </a:r>
            <a:r>
              <a:rPr lang="en-US" sz="2800" dirty="0" smtClean="0"/>
              <a:t>Ctrl </a:t>
            </a:r>
            <a:r>
              <a:rPr lang="th-TH" sz="2800" dirty="0" smtClean="0"/>
              <a:t>ค้างไว้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 smtClean="0"/>
              <a:t>การวาดวงกลมโดยเริ่มจากจุดศูนย์กลาง ให้กดปุ่ม </a:t>
            </a:r>
            <a:r>
              <a:rPr lang="en-US" sz="2800" dirty="0" smtClean="0"/>
              <a:t>Shift </a:t>
            </a:r>
            <a:r>
              <a:rPr lang="th-TH" sz="2800" dirty="0" smtClean="0"/>
              <a:t>และ </a:t>
            </a:r>
            <a:r>
              <a:rPr lang="en-US" sz="2800" dirty="0" smtClean="0"/>
              <a:t>Ctrl </a:t>
            </a:r>
            <a:r>
              <a:rPr lang="th-TH" sz="2800" dirty="0" smtClean="0"/>
              <a:t>พร้อมๆกัน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32</a:t>
            </a:fld>
            <a:endParaRPr lang="th-TH" dirty="0"/>
          </a:p>
        </p:txBody>
      </p:sp>
      <p:sp>
        <p:nvSpPr>
          <p:cNvPr id="5" name="Oval 4"/>
          <p:cNvSpPr/>
          <p:nvPr/>
        </p:nvSpPr>
        <p:spPr>
          <a:xfrm>
            <a:off x="4764324" y="4203937"/>
            <a:ext cx="2511188" cy="25111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1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33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67525" cy="6867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7524" y="-1"/>
            <a:ext cx="5324476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7181850" y="2497975"/>
            <a:ext cx="50768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5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ง่วงยัง</a:t>
            </a:r>
            <a:r>
              <a:rPr lang="en-US" sz="115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 ???</a:t>
            </a:r>
            <a:endParaRPr lang="th-TH" sz="11500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34</a:t>
            </a:fld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28155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205130" y="229577"/>
            <a:ext cx="2652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ได้เวลากลับหอ...</a:t>
            </a:r>
            <a:endParaRPr lang="th-TH" sz="6000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/>
        </p:blipFill>
        <p:spPr>
          <a:xfrm>
            <a:off x="3281550" y="0"/>
            <a:ext cx="891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แนะนำ </a:t>
            </a:r>
            <a:r>
              <a:rPr lang="en-US" dirty="0" smtClean="0"/>
              <a:t>PowerPoint 2013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PowerPoint</a:t>
            </a:r>
            <a:r>
              <a:rPr lang="en-US" sz="3200" dirty="0" smtClean="0"/>
              <a:t> </a:t>
            </a:r>
            <a:r>
              <a:rPr lang="th-TH" sz="3200" dirty="0" smtClean="0"/>
              <a:t>โปรแกรมนำเสนอบนเครื่องคอมพิวเตอร์ที่นิยมใช้งานกันอย่างแพร่หลาย สามารถสร้างงานนำเสนอที่สวยงามและสมบูรณ์ได้อย่างง่ายดาย</a:t>
            </a:r>
          </a:p>
          <a:p>
            <a:r>
              <a:rPr lang="th-TH" sz="4000" b="1" dirty="0">
                <a:solidFill>
                  <a:schemeClr val="bg1"/>
                </a:solidFill>
              </a:rPr>
              <a:t>การนำเสนอ </a:t>
            </a:r>
            <a:r>
              <a:rPr lang="en-US" sz="4000" b="1" dirty="0">
                <a:solidFill>
                  <a:schemeClr val="bg1"/>
                </a:solidFill>
              </a:rPr>
              <a:t>(Presentation) </a:t>
            </a:r>
            <a:r>
              <a:rPr lang="th-TH" sz="3200" dirty="0" smtClean="0"/>
              <a:t>ข้อมูลต้องถูกต้อง กระชับ ชัดเจน               และเข้าใจง่าย อีกทั้งผู้นำเสนอต้องมีการเตรียมการในการนำเสนอที่ดี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7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5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88" y="0"/>
            <a:ext cx="10289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275" y="5153248"/>
            <a:ext cx="4476750" cy="1280890"/>
          </a:xfrm>
          <a:solidFill>
            <a:srgbClr val="7F7F7F">
              <a:alpha val="40000"/>
            </a:srgb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5400" dirty="0" smtClean="0"/>
              <a:t>MARK ZUCKERBERG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0070C0"/>
                </a:solidFill>
              </a:rPr>
              <a:t>FACEBOOK FOUNDER</a:t>
            </a:r>
            <a:endParaRPr lang="th-TH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1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6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43225" y="5134198"/>
            <a:ext cx="4476750" cy="1280890"/>
          </a:xfrm>
          <a:solidFill>
            <a:srgbClr val="7F7F7F">
              <a:alpha val="29020"/>
            </a:srgbClr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5400" dirty="0" smtClean="0"/>
              <a:t>ELON MUSK</a:t>
            </a:r>
            <a:br>
              <a:rPr lang="en-US" sz="5400" dirty="0" smtClean="0"/>
            </a:br>
            <a:r>
              <a:rPr lang="en-US" sz="5400" dirty="0" smtClean="0">
                <a:solidFill>
                  <a:srgbClr val="F34636"/>
                </a:solidFill>
              </a:rPr>
              <a:t>TESLA FOUNDER</a:t>
            </a:r>
            <a:endParaRPr lang="th-TH" sz="5400" b="1" dirty="0">
              <a:solidFill>
                <a:srgbClr val="F34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แนวคิดในการสร้างสไลด์สมัยใหม่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7</a:t>
            </a:fld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27781"/>
              </p:ext>
            </p:extLst>
          </p:nvPr>
        </p:nvGraphicFramePr>
        <p:xfrm>
          <a:off x="1943100" y="1514475"/>
          <a:ext cx="9561513" cy="439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9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103" y="314786"/>
            <a:ext cx="3725559" cy="1947640"/>
          </a:xfrm>
        </p:spPr>
        <p:txBody>
          <a:bodyPr>
            <a:normAutofit/>
          </a:bodyPr>
          <a:lstStyle/>
          <a:p>
            <a:r>
              <a:rPr lang="en-US" dirty="0" smtClean="0"/>
              <a:t>GOOGLE LOGO</a:t>
            </a:r>
            <a:br>
              <a:rPr lang="en-US" dirty="0" smtClean="0"/>
            </a:br>
            <a:r>
              <a:rPr lang="en-US" dirty="0" smtClean="0"/>
              <a:t>EVOLUTION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8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16106808"/>
              </p:ext>
            </p:extLst>
          </p:nvPr>
        </p:nvGraphicFramePr>
        <p:xfrm>
          <a:off x="779766" y="2724150"/>
          <a:ext cx="4692650" cy="348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95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" y="1771650"/>
            <a:ext cx="12182840" cy="5086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9</a:t>
            </a:fld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625" y="624110"/>
            <a:ext cx="8911687" cy="1280890"/>
          </a:xfrm>
        </p:spPr>
        <p:txBody>
          <a:bodyPr/>
          <a:lstStyle/>
          <a:p>
            <a:r>
              <a:rPr lang="en-US" dirty="0" smtClean="0"/>
              <a:t>SLIDESHARE.COM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37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oonjot-iann">
      <a:majorFont>
        <a:latin typeface="BoonJot"/>
        <a:ea typeface=""/>
        <a:cs typeface="BoonJot"/>
      </a:majorFont>
      <a:minorFont>
        <a:latin typeface="2005_iannnnnJPG"/>
        <a:ea typeface=""/>
        <a:cs typeface="2005_iannnnnJPG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893</Words>
  <Application>Microsoft Office PowerPoint</Application>
  <PresentationFormat>Widescreen</PresentationFormat>
  <Paragraphs>155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2005_iannnnnJPG</vt:lpstr>
      <vt:lpstr>Arial</vt:lpstr>
      <vt:lpstr>Calibri</vt:lpstr>
      <vt:lpstr>Cordia New</vt:lpstr>
      <vt:lpstr>Wingdings 3</vt:lpstr>
      <vt:lpstr>Wisp</vt:lpstr>
      <vt:lpstr>Microsoft PowerPoint 2013  Part 1</vt:lpstr>
      <vt:lpstr>Outline</vt:lpstr>
      <vt:lpstr>PowerPoint Presentation</vt:lpstr>
      <vt:lpstr>แนะนำ PowerPoint 2013</vt:lpstr>
      <vt:lpstr>MARK ZUCKERBERG FACEBOOK FOUNDER</vt:lpstr>
      <vt:lpstr>ELON MUSK TESLA FOUNDER</vt:lpstr>
      <vt:lpstr>แนวคิดในการสร้างสไลด์สมัยใหม่</vt:lpstr>
      <vt:lpstr>GOOGLE LOGO EVOLUTION</vt:lpstr>
      <vt:lpstr>SLIDESHARE.COM</vt:lpstr>
      <vt:lpstr>f0nt.com</vt:lpstr>
      <vt:lpstr>GOOGLE COLOR DESIGN</vt:lpstr>
      <vt:lpstr>PEXELS.COM : FREE IMAGES</vt:lpstr>
      <vt:lpstr>PIKTOCHART.COM : INFOGRAPHIC</vt:lpstr>
      <vt:lpstr>ขั้นตอนการสร้างงานนำเสนอด้วย PowerPoint</vt:lpstr>
      <vt:lpstr>รู้จักกับแท็บ (Tab) ต่างๆ</vt:lpstr>
      <vt:lpstr>รู้จักกับแท็บ (Tab) ต่างๆ [ต่อ]</vt:lpstr>
      <vt:lpstr>การสร้างงานนำเสนออย่างง่าย</vt:lpstr>
      <vt:lpstr>วิธีสร้างสไลด์เบื้องต้น</vt:lpstr>
      <vt:lpstr>การเลือกใช้รูปแบบ (Theme) ในงานนำเสนอ</vt:lpstr>
      <vt:lpstr>การสร้างสไลด์ใหม่โดยใช้เค้าโครงสไลด์ (Slide Layout)</vt:lpstr>
      <vt:lpstr>เค้าโครงสไลด์ใหม่ที่ถูกสร้าง</vt:lpstr>
      <vt:lpstr>ต้นแบบสไลด์ (Slide Master)</vt:lpstr>
      <vt:lpstr>ต้นแบบสไลด์ (ต่อ)</vt:lpstr>
      <vt:lpstr>ต้นแบบสไลด์ (ต่อ)</vt:lpstr>
      <vt:lpstr>ปรับแต่งข้อความในสไลด์</vt:lpstr>
      <vt:lpstr>การจัดรูปแบบกล่องข้อความ</vt:lpstr>
      <vt:lpstr>PowerPoint Presentation</vt:lpstr>
      <vt:lpstr>แทรกรูปลงสไลด์</vt:lpstr>
      <vt:lpstr>การปรับแต่งรูปภาพ</vt:lpstr>
      <vt:lpstr>การจับภาพหน้าจอ (Screenshot)</vt:lpstr>
      <vt:lpstr>การวาดรูปด้วยตัวเอง</vt:lpstr>
      <vt:lpstr>Tip การปรับขนาดรูปร่างและรูปภาพ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05 :  Microsoft PowerPoint 2013      Part 1 พท 260 เทคโนโลยีสารสนเทศและการสื่อสารทางการท่องเที่ยว</dc:title>
  <dc:creator>Apipong Pingyod</dc:creator>
  <cp:lastModifiedBy>Apipong Pingyod</cp:lastModifiedBy>
  <cp:revision>73</cp:revision>
  <dcterms:created xsi:type="dcterms:W3CDTF">2015-03-09T06:59:27Z</dcterms:created>
  <dcterms:modified xsi:type="dcterms:W3CDTF">2017-03-19T16:36:18Z</dcterms:modified>
</cp:coreProperties>
</file>