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6" r:id="rId4"/>
    <p:sldId id="269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4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163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1/14/2016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1/14/2016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754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8AC4-CAE2-49F2-B529-B1DFB27B1DD5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58C-6FD3-43AC-A5B1-8744514453DA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619-1857-44D9-A809-05F3F15E55EE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2854-E755-4E42-9A1D-37DFD8AC5570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F37-691D-4687-97FA-227765F5DD89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923B-F8F9-4E4A-BA72-16B6C75A7F20}" type="datetime1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2B31-E0A1-421F-82DE-93AADE853BC0}" type="datetime1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607-7791-44B5-ADD0-BE8D2F780E0F}" type="datetime1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2CC9-4807-4464-B30F-8FB1336501DD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t">
            <a:normAutofit/>
          </a:bodyPr>
          <a:lstStyle>
            <a:lvl1pPr marL="0" indent="0">
              <a:spcBef>
                <a:spcPts val="1200"/>
              </a:spcBef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BBE0-C86C-4B2C-93A8-90E90043F6BC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9176860-029C-48A3-ACC4-2CFCCCB7876B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36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4413" y="609600"/>
            <a:ext cx="4571999" cy="979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th-TH" sz="3200" dirty="0" smtClean="0">
                <a:solidFill>
                  <a:schemeClr val="bg1"/>
                </a:solidFill>
              </a:rPr>
              <a:t>อ.อภิพงศ์ </a:t>
            </a:r>
            <a:r>
              <a:rPr lang="th-TH" sz="3200" dirty="0" err="1" smtClean="0">
                <a:solidFill>
                  <a:schemeClr val="bg1"/>
                </a:solidFill>
              </a:rPr>
              <a:t>ปิง</a:t>
            </a:r>
            <a:r>
              <a:rPr lang="th-TH" sz="3200" dirty="0" smtClean="0">
                <a:solidFill>
                  <a:schemeClr val="bg1"/>
                </a:solidFill>
              </a:rPr>
              <a:t>ยศ </a:t>
            </a:r>
            <a:endParaRPr lang="en-US" sz="3200" dirty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</a:pPr>
            <a:r>
              <a:rPr lang="th-TH" sz="3200" dirty="0" smtClean="0">
                <a:solidFill>
                  <a:schemeClr val="bg1"/>
                </a:solidFill>
              </a:rPr>
              <a:t>สาขาวิชาระบบสารสนเทศทางธุรกิจ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dirty="0" err="1" smtClean="0"/>
              <a:t>สธ</a:t>
            </a:r>
            <a:r>
              <a:rPr lang="th-TH" dirty="0" smtClean="0"/>
              <a:t>113 การ</a:t>
            </a:r>
            <a:r>
              <a:rPr lang="th-TH" dirty="0"/>
              <a:t>ออกแบบโปรแกรมทางธุรกิจเบื้องต้น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ขั้นตอนการติดตั้งโปรแกรม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Visual Studio 2013 Express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h-TH" dirty="0" smtClean="0"/>
              <a:t>เขียนโค้ดตามตัวอย่างลงในโปรแกรม </a:t>
            </a:r>
            <a:r>
              <a:rPr lang="en-US" dirty="0" smtClean="0"/>
              <a:t>Editor</a:t>
            </a:r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9: </a:t>
            </a:r>
            <a:r>
              <a:rPr lang="th-TH" dirty="0" smtClean="0"/>
              <a:t>เขียนโค้ดภาษา </a:t>
            </a:r>
            <a:r>
              <a:rPr lang="en-US" dirty="0" smtClean="0"/>
              <a:t>C</a:t>
            </a:r>
            <a:endParaRPr lang="th-TH" dirty="0"/>
          </a:p>
        </p:txBody>
      </p:sp>
      <p:pic>
        <p:nvPicPr>
          <p:cNvPr id="8" name="Content Placeholder 7" descr="Lab00_Hello World - Microsoft Visual Studio Express 2013 for Windows Desktop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" t="9208" r="49887" b="69396"/>
          <a:stretch/>
        </p:blipFill>
        <p:spPr>
          <a:xfrm>
            <a:off x="4265613" y="1772816"/>
            <a:ext cx="7722859" cy="2808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625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11</a:t>
            </a:fld>
            <a:endParaRPr lang="en-US"/>
          </a:p>
        </p:txBody>
      </p:sp>
      <p:pic>
        <p:nvPicPr>
          <p:cNvPr id="6" name="Content Placeholder 5" descr="Lab00_Hello World - Microsoft Visual Studio Express 2013 for Windows Desktop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11" b="67830"/>
          <a:stretch/>
        </p:blipFill>
        <p:spPr>
          <a:xfrm>
            <a:off x="4541296" y="2564904"/>
            <a:ext cx="7529780" cy="34594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h-TH" dirty="0" smtClean="0"/>
              <a:t>สั่งรันโปรแกรมในรูปแบบ </a:t>
            </a:r>
            <a:r>
              <a:rPr lang="en-US" dirty="0" smtClean="0"/>
              <a:t>Local Windows Debugger</a:t>
            </a:r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10: </a:t>
            </a:r>
            <a:r>
              <a:rPr lang="th-TH" dirty="0" smtClean="0"/>
              <a:t>สั่งรันโปรแกรม</a:t>
            </a:r>
            <a:endParaRPr lang="th-TH" dirty="0"/>
          </a:p>
        </p:txBody>
      </p:sp>
      <p:sp>
        <p:nvSpPr>
          <p:cNvPr id="7" name="Rounded Rectangle 6"/>
          <p:cNvSpPr/>
          <p:nvPr/>
        </p:nvSpPr>
        <p:spPr>
          <a:xfrm>
            <a:off x="7318548" y="3140967"/>
            <a:ext cx="1872208" cy="288033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524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12</a:t>
            </a:fld>
            <a:endParaRPr lang="en-US"/>
          </a:p>
        </p:txBody>
      </p:sp>
      <p:pic>
        <p:nvPicPr>
          <p:cNvPr id="6" name="Content Placeholder 5" descr="d:\58xxxxxx\Lab00_Hello World\Debug\Lab00_Hello World.ex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244" y="2204864"/>
            <a:ext cx="7412191" cy="37444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9876" y="1988840"/>
            <a:ext cx="2995737" cy="418336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ดูผลลัพธ์ทางหน้าจอ </a:t>
            </a:r>
            <a:r>
              <a:rPr lang="en-US" dirty="0" smtClean="0"/>
              <a:t>Console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หากไม่สามารถรันได้ แสดงว่ามีการเขียนโค้ดผิดเกิดขึ้น </a:t>
            </a:r>
            <a:r>
              <a:rPr lang="en-US" dirty="0" smtClean="0"/>
              <a:t>(Syntax Error)</a:t>
            </a:r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69876" y="274638"/>
            <a:ext cx="9396536" cy="1020762"/>
          </a:xfrm>
        </p:spPr>
        <p:txBody>
          <a:bodyPr/>
          <a:lstStyle/>
          <a:p>
            <a:r>
              <a:rPr lang="en-US" dirty="0" smtClean="0"/>
              <a:t>Step 11: </a:t>
            </a:r>
            <a:r>
              <a:rPr lang="th-TH" dirty="0" smtClean="0"/>
              <a:t>ดูผลลัพธ์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162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&amp; </a:t>
            </a:r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 descr="http://www.orangetrail.com/wp-content/uploads/QA1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44"/>
          <a:stretch/>
        </p:blipFill>
        <p:spPr bwMode="auto">
          <a:xfrm>
            <a:off x="3430116" y="260648"/>
            <a:ext cx="5514975" cy="36724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D-ROM Drive (G:) VS2013_5_DSKEXP_ENU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6" t="12537" r="42557" b="49712"/>
          <a:stretch/>
        </p:blipFill>
        <p:spPr>
          <a:xfrm>
            <a:off x="4006180" y="1844824"/>
            <a:ext cx="7614846" cy="3384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5820" y="3429000"/>
            <a:ext cx="3499793" cy="2743200"/>
          </a:xfrm>
        </p:spPr>
        <p:txBody>
          <a:bodyPr>
            <a:normAutofit/>
          </a:bodyPr>
          <a:lstStyle/>
          <a:p>
            <a:r>
              <a:rPr lang="th-TH" dirty="0"/>
              <a:t>เปิด </a:t>
            </a:r>
            <a:r>
              <a:rPr lang="en-US" dirty="0"/>
              <a:t>Folder </a:t>
            </a:r>
            <a:r>
              <a:rPr lang="th-TH" dirty="0"/>
              <a:t>ชื่อ </a:t>
            </a:r>
            <a:r>
              <a:rPr lang="en-US" dirty="0"/>
              <a:t>VS2013Ex </a:t>
            </a:r>
            <a:r>
              <a:rPr lang="th-TH" dirty="0"/>
              <a:t>จากนั้นเปิดไฟล์ </a:t>
            </a:r>
            <a:r>
              <a:rPr lang="en-US" dirty="0" err="1"/>
              <a:t>wdexpress_full</a:t>
            </a:r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820" y="380337"/>
            <a:ext cx="9143998" cy="1020762"/>
          </a:xfrm>
        </p:spPr>
        <p:txBody>
          <a:bodyPr/>
          <a:lstStyle/>
          <a:p>
            <a:r>
              <a:rPr lang="en-US" b="1" dirty="0" smtClean="0"/>
              <a:t>Step 1</a:t>
            </a:r>
            <a:endParaRPr lang="th-TH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50196" y="2348880"/>
            <a:ext cx="1684783" cy="432048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07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3</a:t>
            </a:fld>
            <a:endParaRPr lang="en-US"/>
          </a:p>
        </p:txBody>
      </p:sp>
      <p:pic>
        <p:nvPicPr>
          <p:cNvPr id="6" name="Content Placeholder 5" descr="Express 2013 for Windows Deskto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00" y="188640"/>
            <a:ext cx="4608512" cy="64519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836" y="2276872"/>
            <a:ext cx="3355777" cy="389532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ใช้พื้นที่ติดตั้งตามค่า </a:t>
            </a:r>
            <a:r>
              <a:rPr lang="en-US" dirty="0" smtClean="0"/>
              <a:t>Default </a:t>
            </a:r>
            <a:r>
              <a:rPr lang="th-TH" dirty="0" smtClean="0"/>
              <a:t>ที่โปรแกรมตั้งค่ามาให้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Check box </a:t>
            </a:r>
            <a:r>
              <a:rPr lang="th-TH" dirty="0" smtClean="0"/>
              <a:t>ที่ </a:t>
            </a:r>
            <a:r>
              <a:rPr lang="en-US" dirty="0" smtClean="0"/>
              <a:t>I Agree…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คลิก </a:t>
            </a:r>
            <a:r>
              <a:rPr lang="en-US" dirty="0" smtClean="0"/>
              <a:t>Install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9836" y="274638"/>
            <a:ext cx="9756576" cy="1020762"/>
          </a:xfrm>
        </p:spPr>
        <p:txBody>
          <a:bodyPr/>
          <a:lstStyle/>
          <a:p>
            <a:r>
              <a:rPr lang="en-US" dirty="0" smtClean="0"/>
              <a:t>Step 2</a:t>
            </a:r>
            <a:endParaRPr lang="th-TH" dirty="0"/>
          </a:p>
        </p:txBody>
      </p:sp>
      <p:sp>
        <p:nvSpPr>
          <p:cNvPr id="7" name="Rounded Rectangle 6"/>
          <p:cNvSpPr/>
          <p:nvPr/>
        </p:nvSpPr>
        <p:spPr>
          <a:xfrm>
            <a:off x="5230316" y="1844824"/>
            <a:ext cx="4293096" cy="936103"/>
          </a:xfrm>
          <a:prstGeom prst="round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ounded Rectangle 7"/>
          <p:cNvSpPr/>
          <p:nvPr/>
        </p:nvSpPr>
        <p:spPr>
          <a:xfrm>
            <a:off x="5199156" y="3501008"/>
            <a:ext cx="4293096" cy="1080120"/>
          </a:xfrm>
          <a:prstGeom prst="round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787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4</a:t>
            </a:fld>
            <a:endParaRPr lang="en-US"/>
          </a:p>
        </p:txBody>
      </p:sp>
      <p:pic>
        <p:nvPicPr>
          <p:cNvPr id="6" name="Content Placeholder 5" descr="Express 2013 for Windows Deskto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81" y="274638"/>
            <a:ext cx="4573135" cy="64023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2" y="3429000"/>
            <a:ext cx="2843807" cy="2743200"/>
          </a:xfrm>
        </p:spPr>
        <p:txBody>
          <a:bodyPr/>
          <a:lstStyle/>
          <a:p>
            <a:r>
              <a:rPr lang="th-TH" dirty="0" smtClean="0"/>
              <a:t>รอจนกว่าโปรแกรมจะติดตั้งแล้วเสร็จ (ใช้เวลาประมาณ </a:t>
            </a:r>
            <a:r>
              <a:rPr lang="en-US" dirty="0" smtClean="0"/>
              <a:t>20-30 </a:t>
            </a:r>
            <a:r>
              <a:rPr lang="th-TH" dirty="0" smtClean="0"/>
              <a:t>นาที)</a:t>
            </a:r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4972981" y="2996952"/>
            <a:ext cx="4433799" cy="936103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57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5</a:t>
            </a:fld>
            <a:endParaRPr lang="en-US"/>
          </a:p>
        </p:txBody>
      </p:sp>
      <p:pic>
        <p:nvPicPr>
          <p:cNvPr id="6" name="Content Placeholder 5" descr="Express 2013 for Windows Deskto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56" y="287251"/>
            <a:ext cx="4104456" cy="574623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h-TH" dirty="0" smtClean="0"/>
              <a:t>เมื่อติดตั้งเสร็จสมบูรณ์แล้ว ให้คลิก </a:t>
            </a:r>
            <a:r>
              <a:rPr lang="en-US" dirty="0" smtClean="0"/>
              <a:t>Launch</a:t>
            </a:r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6310435" y="5093563"/>
            <a:ext cx="2880321" cy="783710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177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6</a:t>
            </a:fld>
            <a:endParaRPr lang="en-US"/>
          </a:p>
        </p:txBody>
      </p:sp>
      <p:pic>
        <p:nvPicPr>
          <p:cNvPr id="6" name="Content Placeholder 5" descr="Start Page - Microsoft Visual Studio Express 2013 for Windows Desktop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619890"/>
            <a:ext cx="7887355" cy="4246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h-TH" dirty="0" smtClean="0"/>
              <a:t>เมื่อโปรแกรมพร้อมใช้งานแล้ว ให้สร้าง</a:t>
            </a:r>
            <a:r>
              <a:rPr lang="th-TH" dirty="0" err="1" smtClean="0"/>
              <a:t>โปรเจ็ค</a:t>
            </a:r>
            <a:r>
              <a:rPr lang="th-TH" dirty="0" smtClean="0"/>
              <a:t>ใหม่ โดยคลิกที่เมนู </a:t>
            </a:r>
            <a:r>
              <a:rPr lang="en-US" dirty="0" smtClean="0"/>
              <a:t>New Project</a:t>
            </a:r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</a:t>
            </a:r>
            <a:r>
              <a:rPr lang="th-TH" dirty="0" smtClean="0"/>
              <a:t>สร้าง</a:t>
            </a:r>
            <a:r>
              <a:rPr lang="th-TH" dirty="0" err="1" smtClean="0"/>
              <a:t>โปรเจ็ค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4510237" y="3284984"/>
            <a:ext cx="792088" cy="288032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72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828" y="1556792"/>
            <a:ext cx="3427785" cy="461540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dirty="0" smtClean="0"/>
              <a:t>ในเมนู </a:t>
            </a:r>
            <a:r>
              <a:rPr lang="en-US" sz="2800" dirty="0" smtClean="0"/>
              <a:t>Templates </a:t>
            </a:r>
            <a:r>
              <a:rPr lang="th-TH" sz="2800" dirty="0" smtClean="0"/>
              <a:t>ให้เลือกเป็น </a:t>
            </a:r>
            <a:r>
              <a:rPr lang="en-US" sz="2800" dirty="0" smtClean="0"/>
              <a:t>Visual C++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dirty="0" smtClean="0"/>
              <a:t>สร้าง </a:t>
            </a:r>
            <a:r>
              <a:rPr lang="en-US" sz="2800" dirty="0" smtClean="0"/>
              <a:t>Empty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dirty="0" smtClean="0"/>
              <a:t>ตั้งชื่อ</a:t>
            </a:r>
            <a:r>
              <a:rPr lang="th-TH" sz="2800" dirty="0" err="1" smtClean="0"/>
              <a:t>โปรเจ็ค</a:t>
            </a:r>
            <a:r>
              <a:rPr lang="th-TH" sz="2800" dirty="0" smtClean="0"/>
              <a:t>เป็น </a:t>
            </a:r>
            <a:r>
              <a:rPr lang="en-US" sz="2800" dirty="0" smtClean="0"/>
              <a:t>Lab00_Hello World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dirty="0" smtClean="0"/>
              <a:t>เก็บ</a:t>
            </a:r>
            <a:r>
              <a:rPr lang="th-TH" sz="2800" dirty="0" err="1" smtClean="0"/>
              <a:t>โปรเจ็ค</a:t>
            </a:r>
            <a:r>
              <a:rPr lang="th-TH" sz="2800" dirty="0" smtClean="0"/>
              <a:t>เอาไว้ในไดร์ฟ </a:t>
            </a:r>
            <a:r>
              <a:rPr lang="en-US" sz="2800" dirty="0" smtClean="0"/>
              <a:t>D: </a:t>
            </a:r>
            <a:r>
              <a:rPr lang="th-TH" sz="2800" dirty="0" smtClean="0"/>
              <a:t>โดยสร้างโฟลเดอร์หลักเป็นรหัสประจำตัว </a:t>
            </a:r>
            <a:r>
              <a:rPr lang="th-TH" sz="2800" dirty="0" err="1" smtClean="0"/>
              <a:t>นศ</a:t>
            </a:r>
            <a:r>
              <a:rPr lang="th-TH" sz="2800"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dirty="0" smtClean="0"/>
              <a:t>คลิก </a:t>
            </a:r>
            <a:r>
              <a:rPr lang="en-US" sz="2800" dirty="0" smtClean="0"/>
              <a:t>OK</a:t>
            </a:r>
            <a:endParaRPr lang="th-TH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7828" y="274638"/>
            <a:ext cx="9828584" cy="1020762"/>
          </a:xfrm>
        </p:spPr>
        <p:txBody>
          <a:bodyPr/>
          <a:lstStyle/>
          <a:p>
            <a:r>
              <a:rPr lang="en-US" dirty="0" smtClean="0"/>
              <a:t>Step 6: </a:t>
            </a:r>
            <a:r>
              <a:rPr lang="th-TH" dirty="0" smtClean="0"/>
              <a:t>ตั้งชื่อ</a:t>
            </a:r>
            <a:r>
              <a:rPr lang="th-TH" dirty="0" err="1" smtClean="0"/>
              <a:t>โปรเจ็ค</a:t>
            </a:r>
            <a:endParaRPr lang="th-TH" dirty="0"/>
          </a:p>
        </p:txBody>
      </p:sp>
      <p:pic>
        <p:nvPicPr>
          <p:cNvPr id="10" name="Content Placeholder 9" descr="New Projec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244" y="980728"/>
            <a:ext cx="7511904" cy="5191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6454452" y="2087036"/>
            <a:ext cx="1152128" cy="333852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ounded Rectangle 11"/>
          <p:cNvSpPr/>
          <p:nvPr/>
        </p:nvSpPr>
        <p:spPr>
          <a:xfrm>
            <a:off x="5590356" y="5085184"/>
            <a:ext cx="1368152" cy="576064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ounded Rectangle 12"/>
          <p:cNvSpPr/>
          <p:nvPr/>
        </p:nvSpPr>
        <p:spPr>
          <a:xfrm>
            <a:off x="10630916" y="5805264"/>
            <a:ext cx="792088" cy="288032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ounded Rectangle 13"/>
          <p:cNvSpPr/>
          <p:nvPr/>
        </p:nvSpPr>
        <p:spPr>
          <a:xfrm>
            <a:off x="4950668" y="2285256"/>
            <a:ext cx="792088" cy="216024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917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8</a:t>
            </a:fld>
            <a:endParaRPr lang="en-US"/>
          </a:p>
        </p:txBody>
      </p:sp>
      <p:pic>
        <p:nvPicPr>
          <p:cNvPr id="6" name="Content Placeholder 5" descr="Lab00_Hello World - Microsoft Visual Studio Express 2013 for Windows Desktop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236" y="908721"/>
            <a:ext cx="7389070" cy="5492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1628800"/>
            <a:ext cx="2743200" cy="4543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คลิกขวาที่โฟลเดอร์ </a:t>
            </a:r>
            <a:r>
              <a:rPr lang="en-US" dirty="0" smtClean="0"/>
              <a:t>Source Files </a:t>
            </a:r>
            <a:r>
              <a:rPr lang="th-TH" dirty="0" smtClean="0"/>
              <a:t>แล้วเลือก </a:t>
            </a:r>
            <a:r>
              <a:rPr lang="en-US" dirty="0" smtClean="0"/>
              <a:t>Add &gt; New Item</a:t>
            </a:r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</a:t>
            </a:r>
            <a:r>
              <a:rPr lang="th-TH" dirty="0" smtClean="0"/>
              <a:t>สร้างไฟล์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7" name="Rounded Rectangle 6"/>
          <p:cNvSpPr/>
          <p:nvPr/>
        </p:nvSpPr>
        <p:spPr>
          <a:xfrm>
            <a:off x="9982844" y="2276872"/>
            <a:ext cx="1152128" cy="144016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9826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1844824"/>
            <a:ext cx="2743200" cy="432737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สร้างไฟล์ </a:t>
            </a:r>
            <a:r>
              <a:rPr lang="en-US" dirty="0" smtClean="0"/>
              <a:t>.</a:t>
            </a:r>
            <a:r>
              <a:rPr lang="en-US" dirty="0" err="1" smtClean="0"/>
              <a:t>cpp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ตั้งชื่อเป็น </a:t>
            </a:r>
            <a:r>
              <a:rPr lang="en-US" dirty="0" smtClean="0"/>
              <a:t>Hello_World.cpp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คลิก </a:t>
            </a:r>
            <a:r>
              <a:rPr lang="en-US" dirty="0" smtClean="0"/>
              <a:t>Add</a:t>
            </a:r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8: </a:t>
            </a:r>
            <a:r>
              <a:rPr lang="th-TH" dirty="0"/>
              <a:t>สร้างไฟล์</a:t>
            </a:r>
            <a:r>
              <a:rPr lang="en-US" dirty="0"/>
              <a:t> </a:t>
            </a:r>
            <a:r>
              <a:rPr lang="en-US" dirty="0" smtClean="0"/>
              <a:t>C++</a:t>
            </a:r>
            <a:endParaRPr lang="th-TH" dirty="0"/>
          </a:p>
        </p:txBody>
      </p:sp>
      <p:pic>
        <p:nvPicPr>
          <p:cNvPr id="8" name="Content Placeholder 7" descr="Add New Item - Lab00_Hello Worl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292" y="766126"/>
            <a:ext cx="7000923" cy="56313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6742484" y="1295400"/>
            <a:ext cx="1152128" cy="333852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ounded Rectangle 9"/>
          <p:cNvSpPr/>
          <p:nvPr/>
        </p:nvSpPr>
        <p:spPr>
          <a:xfrm>
            <a:off x="5878388" y="5589240"/>
            <a:ext cx="1656184" cy="288032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ounded Rectangle 10"/>
          <p:cNvSpPr/>
          <p:nvPr/>
        </p:nvSpPr>
        <p:spPr>
          <a:xfrm>
            <a:off x="10738420" y="6012043"/>
            <a:ext cx="612576" cy="369285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204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253</Words>
  <Application>Microsoft Office PowerPoint</Application>
  <PresentationFormat>Custom</PresentationFormat>
  <Paragraphs>49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DilleniaUPC</vt:lpstr>
      <vt:lpstr>TH SarabunPSK</vt:lpstr>
      <vt:lpstr>Wingdings 3</vt:lpstr>
      <vt:lpstr>Student presentation</vt:lpstr>
      <vt:lpstr>ขั้นตอนการติดตั้งโปรแกรม  Visual Studio 2013 Express</vt:lpstr>
      <vt:lpstr>Step 1</vt:lpstr>
      <vt:lpstr>Step 2</vt:lpstr>
      <vt:lpstr>Step 3</vt:lpstr>
      <vt:lpstr>Step 4</vt:lpstr>
      <vt:lpstr>Step 5: สร้างโปรเจ็ค</vt:lpstr>
      <vt:lpstr>Step 6: ตั้งชื่อโปรเจ็ค</vt:lpstr>
      <vt:lpstr>Step 7: สร้างไฟล์ </vt:lpstr>
      <vt:lpstr>Step 8: สร้างไฟล์ C++</vt:lpstr>
      <vt:lpstr>Step 9: เขียนโค้ดภาษา C</vt:lpstr>
      <vt:lpstr>Step 10: สั่งรันโปรแกรม</vt:lpstr>
      <vt:lpstr>Step 11: ดูผลลัพธ์</vt:lpstr>
      <vt:lpstr>Questions &amp;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2016-01-13T14:29:44Z</dcterms:created>
  <dcterms:modified xsi:type="dcterms:W3CDTF">2016-01-14T08:39:11Z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