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88" r:id="rId9"/>
    <p:sldId id="290" r:id="rId10"/>
    <p:sldId id="291" r:id="rId11"/>
    <p:sldId id="292" r:id="rId12"/>
    <p:sldId id="289" r:id="rId13"/>
    <p:sldId id="293" r:id="rId14"/>
    <p:sldId id="296" r:id="rId15"/>
    <p:sldId id="29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D6DADF"/>
    <a:srgbClr val="FF0000"/>
    <a:srgbClr val="C00000"/>
    <a:srgbClr val="FF99FF"/>
    <a:srgbClr val="CC00CC"/>
    <a:srgbClr val="FF3300"/>
    <a:srgbClr val="272822"/>
    <a:srgbClr val="FFD966"/>
    <a:srgbClr val="07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228CC-9384-4CFD-9364-79FEC7E118A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659F5-9DEB-473E-A502-DB280B5AE0D5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331A3988-0A61-4A4E-BD04-02469D557993}" type="parTrans" cxnId="{50A509DC-E610-402B-9DFD-BBEB447621EB}">
      <dgm:prSet/>
      <dgm:spPr/>
      <dgm:t>
        <a:bodyPr/>
        <a:lstStyle/>
        <a:p>
          <a:endParaRPr lang="en-US"/>
        </a:p>
      </dgm:t>
    </dgm:pt>
    <dgm:pt modelId="{2B0777E8-ACC5-4F76-96DA-190853BC3CCC}" type="sibTrans" cxnId="{50A509DC-E610-402B-9DFD-BBEB447621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FDE3BC3B-E28A-4886-B6CE-ED7C8AC04B76}">
      <dgm:prSet phldrT="[Text]"/>
      <dgm:spPr/>
      <dgm:t>
        <a:bodyPr/>
        <a:lstStyle/>
        <a:p>
          <a:r>
            <a:rPr lang="th-TH" dirty="0"/>
            <a:t>เครือข่าย       ไร้สาย</a:t>
          </a:r>
          <a:endParaRPr lang="en-US" dirty="0"/>
        </a:p>
      </dgm:t>
    </dgm:pt>
    <dgm:pt modelId="{65C00AA8-BBCF-4273-91BD-61390DF425D0}" type="parTrans" cxnId="{922A35F9-B78F-4B4F-BDA3-613B3C74003B}">
      <dgm:prSet/>
      <dgm:spPr/>
      <dgm:t>
        <a:bodyPr/>
        <a:lstStyle/>
        <a:p>
          <a:endParaRPr lang="en-US"/>
        </a:p>
      </dgm:t>
    </dgm:pt>
    <dgm:pt modelId="{7E9AA804-2471-451B-9B6A-65AB8F5496E6}" type="sibTrans" cxnId="{922A35F9-B78F-4B4F-BDA3-613B3C74003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2903D995-BE78-4D97-BF85-7AB805A869B8}">
      <dgm:prSet phldrT="[Text]"/>
      <dgm:spPr/>
      <dgm:t>
        <a:bodyPr/>
        <a:lstStyle/>
        <a:p>
          <a:r>
            <a:rPr lang="th-TH" dirty="0"/>
            <a:t>อุปกรณ์ในระบบเครือข่าย</a:t>
          </a:r>
          <a:endParaRPr lang="en-US" dirty="0"/>
        </a:p>
      </dgm:t>
    </dgm:pt>
    <dgm:pt modelId="{B05464BC-D71D-4B37-84BD-AF1D0C9E6632}" type="parTrans" cxnId="{86D72C3A-46BA-4F2F-BB28-4C50001110B7}">
      <dgm:prSet/>
      <dgm:spPr/>
      <dgm:t>
        <a:bodyPr/>
        <a:lstStyle/>
        <a:p>
          <a:endParaRPr lang="en-US"/>
        </a:p>
      </dgm:t>
    </dgm:pt>
    <dgm:pt modelId="{629A811F-9196-42ED-8899-CAB440BA040D}" type="sibTrans" cxnId="{86D72C3A-46BA-4F2F-BB28-4C50001110B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B66C33FE-78FF-4986-8C4E-E85F967F1CA5}" type="pres">
      <dgm:prSet presAssocID="{5FB228CC-9384-4CFD-9364-79FEC7E118AE}" presName="Name0" presStyleCnt="0">
        <dgm:presLayoutVars>
          <dgm:chMax val="21"/>
          <dgm:chPref val="21"/>
        </dgm:presLayoutVars>
      </dgm:prSet>
      <dgm:spPr/>
    </dgm:pt>
    <dgm:pt modelId="{B0CF91B4-4433-4D57-B2A2-05EB52F8B172}" type="pres">
      <dgm:prSet presAssocID="{3AE659F5-9DEB-473E-A502-DB280B5AE0D5}" presName="text1" presStyleCnt="0"/>
      <dgm:spPr/>
    </dgm:pt>
    <dgm:pt modelId="{1D693A96-0FEB-4E91-95D4-F142B5D9AB97}" type="pres">
      <dgm:prSet presAssocID="{3AE659F5-9DEB-473E-A502-DB280B5AE0D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D39884E-41F1-4833-99F4-09BA9BF462DB}" type="pres">
      <dgm:prSet presAssocID="{3AE659F5-9DEB-473E-A502-DB280B5AE0D5}" presName="textaccent1" presStyleCnt="0"/>
      <dgm:spPr/>
    </dgm:pt>
    <dgm:pt modelId="{FAC813B6-3B79-4477-A115-C593143DE400}" type="pres">
      <dgm:prSet presAssocID="{3AE659F5-9DEB-473E-A502-DB280B5AE0D5}" presName="accentRepeatNode" presStyleLbl="solidAlignAcc1" presStyleIdx="0" presStyleCnt="6"/>
      <dgm:spPr/>
    </dgm:pt>
    <dgm:pt modelId="{68856DBD-30AA-49C9-9A63-4E851A0B7CA2}" type="pres">
      <dgm:prSet presAssocID="{2B0777E8-ACC5-4F76-96DA-190853BC3CCC}" presName="image1" presStyleCnt="0"/>
      <dgm:spPr/>
    </dgm:pt>
    <dgm:pt modelId="{C4386AEE-1910-492D-9C9C-F1182EE5448E}" type="pres">
      <dgm:prSet presAssocID="{2B0777E8-ACC5-4F76-96DA-190853BC3CCC}" presName="imageRepeatNode" presStyleLbl="alignAcc1" presStyleIdx="0" presStyleCnt="3"/>
      <dgm:spPr/>
    </dgm:pt>
    <dgm:pt modelId="{EC29F015-5D87-4B4A-8493-1D3EB38B315A}" type="pres">
      <dgm:prSet presAssocID="{2B0777E8-ACC5-4F76-96DA-190853BC3CCC}" presName="imageaccent1" presStyleCnt="0"/>
      <dgm:spPr/>
    </dgm:pt>
    <dgm:pt modelId="{3A5A3EE8-E636-4AB3-8F9D-7F95379CB55F}" type="pres">
      <dgm:prSet presAssocID="{2B0777E8-ACC5-4F76-96DA-190853BC3CCC}" presName="accentRepeatNode" presStyleLbl="solidAlignAcc1" presStyleIdx="1" presStyleCnt="6"/>
      <dgm:spPr/>
    </dgm:pt>
    <dgm:pt modelId="{1AAC0F55-20AB-497B-A70A-A012C585DCA9}" type="pres">
      <dgm:prSet presAssocID="{FDE3BC3B-E28A-4886-B6CE-ED7C8AC04B76}" presName="text2" presStyleCnt="0"/>
      <dgm:spPr/>
    </dgm:pt>
    <dgm:pt modelId="{1315EDC8-51A9-4AAC-8EBF-6E5117B29D57}" type="pres">
      <dgm:prSet presAssocID="{FDE3BC3B-E28A-4886-B6CE-ED7C8AC04B7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FDA199-0DC7-4A1E-893C-0E75B1AAD35A}" type="pres">
      <dgm:prSet presAssocID="{FDE3BC3B-E28A-4886-B6CE-ED7C8AC04B76}" presName="textaccent2" presStyleCnt="0"/>
      <dgm:spPr/>
    </dgm:pt>
    <dgm:pt modelId="{77C97FD1-2067-43EC-8416-62C8483E31BA}" type="pres">
      <dgm:prSet presAssocID="{FDE3BC3B-E28A-4886-B6CE-ED7C8AC04B76}" presName="accentRepeatNode" presStyleLbl="solidAlignAcc1" presStyleIdx="2" presStyleCnt="6"/>
      <dgm:spPr/>
    </dgm:pt>
    <dgm:pt modelId="{28C47164-7050-4353-8C8E-12B3B921984A}" type="pres">
      <dgm:prSet presAssocID="{7E9AA804-2471-451B-9B6A-65AB8F5496E6}" presName="image2" presStyleCnt="0"/>
      <dgm:spPr/>
    </dgm:pt>
    <dgm:pt modelId="{AFBD6327-8648-48FE-8B13-8AA2ECE5DAFD}" type="pres">
      <dgm:prSet presAssocID="{7E9AA804-2471-451B-9B6A-65AB8F5496E6}" presName="imageRepeatNode" presStyleLbl="alignAcc1" presStyleIdx="1" presStyleCnt="3"/>
      <dgm:spPr/>
    </dgm:pt>
    <dgm:pt modelId="{7268ABAF-BFE2-4326-A1DC-C516F5EDA6B4}" type="pres">
      <dgm:prSet presAssocID="{7E9AA804-2471-451B-9B6A-65AB8F5496E6}" presName="imageaccent2" presStyleCnt="0"/>
      <dgm:spPr/>
    </dgm:pt>
    <dgm:pt modelId="{2E7C8480-731E-43F8-9DC4-64D92F2F43C5}" type="pres">
      <dgm:prSet presAssocID="{7E9AA804-2471-451B-9B6A-65AB8F5496E6}" presName="accentRepeatNode" presStyleLbl="solidAlignAcc1" presStyleIdx="3" presStyleCnt="6"/>
      <dgm:spPr/>
    </dgm:pt>
    <dgm:pt modelId="{D7B6B754-2935-49C8-BF1C-A62A0F49DABB}" type="pres">
      <dgm:prSet presAssocID="{2903D995-BE78-4D97-BF85-7AB805A869B8}" presName="text3" presStyleCnt="0"/>
      <dgm:spPr/>
    </dgm:pt>
    <dgm:pt modelId="{D82BF318-5654-41AB-94CB-C34E6C2BF689}" type="pres">
      <dgm:prSet presAssocID="{2903D995-BE78-4D97-BF85-7AB805A869B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732CAE-C15F-4E4D-A0D9-4BB2D52A5BE4}" type="pres">
      <dgm:prSet presAssocID="{2903D995-BE78-4D97-BF85-7AB805A869B8}" presName="textaccent3" presStyleCnt="0"/>
      <dgm:spPr/>
    </dgm:pt>
    <dgm:pt modelId="{9B419439-0C92-40A6-863B-F88364A301F8}" type="pres">
      <dgm:prSet presAssocID="{2903D995-BE78-4D97-BF85-7AB805A869B8}" presName="accentRepeatNode" presStyleLbl="solidAlignAcc1" presStyleIdx="4" presStyleCnt="6"/>
      <dgm:spPr/>
    </dgm:pt>
    <dgm:pt modelId="{79857380-2B8A-41C7-A811-A81E81DF83D0}" type="pres">
      <dgm:prSet presAssocID="{629A811F-9196-42ED-8899-CAB440BA040D}" presName="image3" presStyleCnt="0"/>
      <dgm:spPr/>
    </dgm:pt>
    <dgm:pt modelId="{7A50B85E-E924-4B9B-AA9C-B23E6F70A903}" type="pres">
      <dgm:prSet presAssocID="{629A811F-9196-42ED-8899-CAB440BA040D}" presName="imageRepeatNode" presStyleLbl="alignAcc1" presStyleIdx="2" presStyleCnt="3"/>
      <dgm:spPr/>
    </dgm:pt>
    <dgm:pt modelId="{D2C8E778-A30D-4D2B-ABF3-E7897CDE659C}" type="pres">
      <dgm:prSet presAssocID="{629A811F-9196-42ED-8899-CAB440BA040D}" presName="imageaccent3" presStyleCnt="0"/>
      <dgm:spPr/>
    </dgm:pt>
    <dgm:pt modelId="{40484E26-2A54-475F-B316-AFEC0F4C50FD}" type="pres">
      <dgm:prSet presAssocID="{629A811F-9196-42ED-8899-CAB440BA040D}" presName="accentRepeatNode" presStyleLbl="solidAlignAcc1" presStyleIdx="5" presStyleCnt="6"/>
      <dgm:spPr/>
    </dgm:pt>
  </dgm:ptLst>
  <dgm:cxnLst>
    <dgm:cxn modelId="{46DC4A0E-0DDF-4A71-90CF-61CD0BCC275B}" type="presOf" srcId="{FDE3BC3B-E28A-4886-B6CE-ED7C8AC04B76}" destId="{1315EDC8-51A9-4AAC-8EBF-6E5117B29D57}" srcOrd="0" destOrd="0" presId="urn:microsoft.com/office/officeart/2008/layout/HexagonCluster"/>
    <dgm:cxn modelId="{86D72C3A-46BA-4F2F-BB28-4C50001110B7}" srcId="{5FB228CC-9384-4CFD-9364-79FEC7E118AE}" destId="{2903D995-BE78-4D97-BF85-7AB805A869B8}" srcOrd="2" destOrd="0" parTransId="{B05464BC-D71D-4B37-84BD-AF1D0C9E6632}" sibTransId="{629A811F-9196-42ED-8899-CAB440BA040D}"/>
    <dgm:cxn modelId="{7699693B-851D-4D12-A2A8-6AFE57695B62}" type="presOf" srcId="{7E9AA804-2471-451B-9B6A-65AB8F5496E6}" destId="{AFBD6327-8648-48FE-8B13-8AA2ECE5DAFD}" srcOrd="0" destOrd="0" presId="urn:microsoft.com/office/officeart/2008/layout/HexagonCluster"/>
    <dgm:cxn modelId="{C6183080-5B74-44D7-9A33-DA3784A9A3C7}" type="presOf" srcId="{2903D995-BE78-4D97-BF85-7AB805A869B8}" destId="{D82BF318-5654-41AB-94CB-C34E6C2BF689}" srcOrd="0" destOrd="0" presId="urn:microsoft.com/office/officeart/2008/layout/HexagonCluster"/>
    <dgm:cxn modelId="{B725F280-A410-47DA-95BD-9A9F1EADC4FE}" type="presOf" srcId="{629A811F-9196-42ED-8899-CAB440BA040D}" destId="{7A50B85E-E924-4B9B-AA9C-B23E6F70A903}" srcOrd="0" destOrd="0" presId="urn:microsoft.com/office/officeart/2008/layout/HexagonCluster"/>
    <dgm:cxn modelId="{AFB2019D-29FD-44DB-A7D6-AB2F0B846F5E}" type="presOf" srcId="{5FB228CC-9384-4CFD-9364-79FEC7E118AE}" destId="{B66C33FE-78FF-4986-8C4E-E85F967F1CA5}" srcOrd="0" destOrd="0" presId="urn:microsoft.com/office/officeart/2008/layout/HexagonCluster"/>
    <dgm:cxn modelId="{50A509DC-E610-402B-9DFD-BBEB447621EB}" srcId="{5FB228CC-9384-4CFD-9364-79FEC7E118AE}" destId="{3AE659F5-9DEB-473E-A502-DB280B5AE0D5}" srcOrd="0" destOrd="0" parTransId="{331A3988-0A61-4A4E-BD04-02469D557993}" sibTransId="{2B0777E8-ACC5-4F76-96DA-190853BC3CCC}"/>
    <dgm:cxn modelId="{A86D3BDC-38B9-4E30-9A4F-702D195620F1}" type="presOf" srcId="{2B0777E8-ACC5-4F76-96DA-190853BC3CCC}" destId="{C4386AEE-1910-492D-9C9C-F1182EE5448E}" srcOrd="0" destOrd="0" presId="urn:microsoft.com/office/officeart/2008/layout/HexagonCluster"/>
    <dgm:cxn modelId="{922A35F9-B78F-4B4F-BDA3-613B3C74003B}" srcId="{5FB228CC-9384-4CFD-9364-79FEC7E118AE}" destId="{FDE3BC3B-E28A-4886-B6CE-ED7C8AC04B76}" srcOrd="1" destOrd="0" parTransId="{65C00AA8-BBCF-4273-91BD-61390DF425D0}" sibTransId="{7E9AA804-2471-451B-9B6A-65AB8F5496E6}"/>
    <dgm:cxn modelId="{BCFC80FA-E2A2-4A47-AA96-221F8C8C5B8A}" type="presOf" srcId="{3AE659F5-9DEB-473E-A502-DB280B5AE0D5}" destId="{1D693A96-0FEB-4E91-95D4-F142B5D9AB97}" srcOrd="0" destOrd="0" presId="urn:microsoft.com/office/officeart/2008/layout/HexagonCluster"/>
    <dgm:cxn modelId="{3D494FA1-6378-406D-88E0-640371720091}" type="presParOf" srcId="{B66C33FE-78FF-4986-8C4E-E85F967F1CA5}" destId="{B0CF91B4-4433-4D57-B2A2-05EB52F8B172}" srcOrd="0" destOrd="0" presId="urn:microsoft.com/office/officeart/2008/layout/HexagonCluster"/>
    <dgm:cxn modelId="{9542E634-2D1A-4887-88F9-1835A7B928AF}" type="presParOf" srcId="{B0CF91B4-4433-4D57-B2A2-05EB52F8B172}" destId="{1D693A96-0FEB-4E91-95D4-F142B5D9AB97}" srcOrd="0" destOrd="0" presId="urn:microsoft.com/office/officeart/2008/layout/HexagonCluster"/>
    <dgm:cxn modelId="{EABEE1EB-3040-495F-94FC-E755D5FB18DE}" type="presParOf" srcId="{B66C33FE-78FF-4986-8C4E-E85F967F1CA5}" destId="{BD39884E-41F1-4833-99F4-09BA9BF462DB}" srcOrd="1" destOrd="0" presId="urn:microsoft.com/office/officeart/2008/layout/HexagonCluster"/>
    <dgm:cxn modelId="{4E370EAA-8399-42D8-8D39-8D26595FA01F}" type="presParOf" srcId="{BD39884E-41F1-4833-99F4-09BA9BF462DB}" destId="{FAC813B6-3B79-4477-A115-C593143DE400}" srcOrd="0" destOrd="0" presId="urn:microsoft.com/office/officeart/2008/layout/HexagonCluster"/>
    <dgm:cxn modelId="{C07C55C2-E995-430E-9F64-0A02306E17FC}" type="presParOf" srcId="{B66C33FE-78FF-4986-8C4E-E85F967F1CA5}" destId="{68856DBD-30AA-49C9-9A63-4E851A0B7CA2}" srcOrd="2" destOrd="0" presId="urn:microsoft.com/office/officeart/2008/layout/HexagonCluster"/>
    <dgm:cxn modelId="{906B1E91-DAA2-454E-8629-BB0B5F451448}" type="presParOf" srcId="{68856DBD-30AA-49C9-9A63-4E851A0B7CA2}" destId="{C4386AEE-1910-492D-9C9C-F1182EE5448E}" srcOrd="0" destOrd="0" presId="urn:microsoft.com/office/officeart/2008/layout/HexagonCluster"/>
    <dgm:cxn modelId="{74728668-C1B5-49E6-9301-084DB20064BD}" type="presParOf" srcId="{B66C33FE-78FF-4986-8C4E-E85F967F1CA5}" destId="{EC29F015-5D87-4B4A-8493-1D3EB38B315A}" srcOrd="3" destOrd="0" presId="urn:microsoft.com/office/officeart/2008/layout/HexagonCluster"/>
    <dgm:cxn modelId="{3864D04D-979C-4837-BF2E-0E3F71281D1C}" type="presParOf" srcId="{EC29F015-5D87-4B4A-8493-1D3EB38B315A}" destId="{3A5A3EE8-E636-4AB3-8F9D-7F95379CB55F}" srcOrd="0" destOrd="0" presId="urn:microsoft.com/office/officeart/2008/layout/HexagonCluster"/>
    <dgm:cxn modelId="{9129A6A7-8D81-4EE9-A1EE-89E4B44CA6D7}" type="presParOf" srcId="{B66C33FE-78FF-4986-8C4E-E85F967F1CA5}" destId="{1AAC0F55-20AB-497B-A70A-A012C585DCA9}" srcOrd="4" destOrd="0" presId="urn:microsoft.com/office/officeart/2008/layout/HexagonCluster"/>
    <dgm:cxn modelId="{8E31B238-2E88-46A7-94DA-C48809E28C99}" type="presParOf" srcId="{1AAC0F55-20AB-497B-A70A-A012C585DCA9}" destId="{1315EDC8-51A9-4AAC-8EBF-6E5117B29D57}" srcOrd="0" destOrd="0" presId="urn:microsoft.com/office/officeart/2008/layout/HexagonCluster"/>
    <dgm:cxn modelId="{E27510CB-45DC-4E7B-B057-466F216FA3CF}" type="presParOf" srcId="{B66C33FE-78FF-4986-8C4E-E85F967F1CA5}" destId="{5FFDA199-0DC7-4A1E-893C-0E75B1AAD35A}" srcOrd="5" destOrd="0" presId="urn:microsoft.com/office/officeart/2008/layout/HexagonCluster"/>
    <dgm:cxn modelId="{A92E7E7A-4770-4571-90AC-2B7C6DBAE343}" type="presParOf" srcId="{5FFDA199-0DC7-4A1E-893C-0E75B1AAD35A}" destId="{77C97FD1-2067-43EC-8416-62C8483E31BA}" srcOrd="0" destOrd="0" presId="urn:microsoft.com/office/officeart/2008/layout/HexagonCluster"/>
    <dgm:cxn modelId="{6E431E3E-67BC-4849-9001-D9C6766F52A9}" type="presParOf" srcId="{B66C33FE-78FF-4986-8C4E-E85F967F1CA5}" destId="{28C47164-7050-4353-8C8E-12B3B921984A}" srcOrd="6" destOrd="0" presId="urn:microsoft.com/office/officeart/2008/layout/HexagonCluster"/>
    <dgm:cxn modelId="{D0732DE5-5C20-4FFA-B64B-928D71536BA5}" type="presParOf" srcId="{28C47164-7050-4353-8C8E-12B3B921984A}" destId="{AFBD6327-8648-48FE-8B13-8AA2ECE5DAFD}" srcOrd="0" destOrd="0" presId="urn:microsoft.com/office/officeart/2008/layout/HexagonCluster"/>
    <dgm:cxn modelId="{68B4856B-C67E-48C5-8459-2942C36DEE95}" type="presParOf" srcId="{B66C33FE-78FF-4986-8C4E-E85F967F1CA5}" destId="{7268ABAF-BFE2-4326-A1DC-C516F5EDA6B4}" srcOrd="7" destOrd="0" presId="urn:microsoft.com/office/officeart/2008/layout/HexagonCluster"/>
    <dgm:cxn modelId="{838FE051-2D31-4D84-A370-72EBC553A14A}" type="presParOf" srcId="{7268ABAF-BFE2-4326-A1DC-C516F5EDA6B4}" destId="{2E7C8480-731E-43F8-9DC4-64D92F2F43C5}" srcOrd="0" destOrd="0" presId="urn:microsoft.com/office/officeart/2008/layout/HexagonCluster"/>
    <dgm:cxn modelId="{0F13E48E-AA13-4E74-8230-656BE53EC49A}" type="presParOf" srcId="{B66C33FE-78FF-4986-8C4E-E85F967F1CA5}" destId="{D7B6B754-2935-49C8-BF1C-A62A0F49DABB}" srcOrd="8" destOrd="0" presId="urn:microsoft.com/office/officeart/2008/layout/HexagonCluster"/>
    <dgm:cxn modelId="{973D831C-82D6-4B58-951A-56A635CF590E}" type="presParOf" srcId="{D7B6B754-2935-49C8-BF1C-A62A0F49DABB}" destId="{D82BF318-5654-41AB-94CB-C34E6C2BF689}" srcOrd="0" destOrd="0" presId="urn:microsoft.com/office/officeart/2008/layout/HexagonCluster"/>
    <dgm:cxn modelId="{6A17A2BD-E2ED-49E9-9FC2-70D16DA4335D}" type="presParOf" srcId="{B66C33FE-78FF-4986-8C4E-E85F967F1CA5}" destId="{87732CAE-C15F-4E4D-A0D9-4BB2D52A5BE4}" srcOrd="9" destOrd="0" presId="urn:microsoft.com/office/officeart/2008/layout/HexagonCluster"/>
    <dgm:cxn modelId="{5B20EA78-4B7E-40CA-82B9-1192B88BE24B}" type="presParOf" srcId="{87732CAE-C15F-4E4D-A0D9-4BB2D52A5BE4}" destId="{9B419439-0C92-40A6-863B-F88364A301F8}" srcOrd="0" destOrd="0" presId="urn:microsoft.com/office/officeart/2008/layout/HexagonCluster"/>
    <dgm:cxn modelId="{C69F1E76-F393-43DC-BDD8-61E0E4B2E643}" type="presParOf" srcId="{B66C33FE-78FF-4986-8C4E-E85F967F1CA5}" destId="{79857380-2B8A-41C7-A811-A81E81DF83D0}" srcOrd="10" destOrd="0" presId="urn:microsoft.com/office/officeart/2008/layout/HexagonCluster"/>
    <dgm:cxn modelId="{4E2FFE8A-29B5-4BE7-A03C-54673088C6C1}" type="presParOf" srcId="{79857380-2B8A-41C7-A811-A81E81DF83D0}" destId="{7A50B85E-E924-4B9B-AA9C-B23E6F70A903}" srcOrd="0" destOrd="0" presId="urn:microsoft.com/office/officeart/2008/layout/HexagonCluster"/>
    <dgm:cxn modelId="{2249D9E1-773D-4758-8686-448A347C65C9}" type="presParOf" srcId="{B66C33FE-78FF-4986-8C4E-E85F967F1CA5}" destId="{D2C8E778-A30D-4D2B-ABF3-E7897CDE659C}" srcOrd="11" destOrd="0" presId="urn:microsoft.com/office/officeart/2008/layout/HexagonCluster"/>
    <dgm:cxn modelId="{8AB6F011-55FB-4DDF-AFC0-69575BA28269}" type="presParOf" srcId="{D2C8E778-A30D-4D2B-ABF3-E7897CDE659C}" destId="{40484E26-2A54-475F-B316-AFEC0F4C50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6D90F-BE03-451E-AD23-CEF22CDF030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EC31E4-7FDE-488D-B00C-CC4970918772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สายสัญญาณ</a:t>
          </a:r>
          <a:endParaRPr lang="en-US" dirty="0">
            <a:solidFill>
              <a:schemeClr val="bg1"/>
            </a:solidFill>
          </a:endParaRPr>
        </a:p>
      </dgm:t>
    </dgm:pt>
    <dgm:pt modelId="{9B77C77E-D28F-4571-8896-4DDD2314C8AC}" type="parTrans" cxnId="{8DAC5ABB-7BC8-49AF-AB7C-9FC56BF89DD6}">
      <dgm:prSet/>
      <dgm:spPr/>
      <dgm:t>
        <a:bodyPr/>
        <a:lstStyle/>
        <a:p>
          <a:endParaRPr lang="en-US"/>
        </a:p>
      </dgm:t>
    </dgm:pt>
    <dgm:pt modelId="{DE145144-4D9C-439F-A190-437B1B95A1EF}" type="sibTrans" cxnId="{8DAC5ABB-7BC8-49AF-AB7C-9FC56BF89DD6}">
      <dgm:prSet/>
      <dgm:spPr/>
      <dgm:t>
        <a:bodyPr/>
        <a:lstStyle/>
        <a:p>
          <a:endParaRPr lang="en-US"/>
        </a:p>
      </dgm:t>
    </dgm:pt>
    <dgm:pt modelId="{096E40DE-3AED-4C62-97E2-75AC7F983A80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สวิตช์ฮับ</a:t>
          </a:r>
          <a:r>
            <a:rPr lang="en-US" dirty="0">
              <a:solidFill>
                <a:schemeClr val="bg1"/>
              </a:solidFill>
            </a:rPr>
            <a:t>/</a:t>
          </a:r>
          <a:r>
            <a:rPr lang="th-TH" dirty="0">
              <a:solidFill>
                <a:schemeClr val="bg1"/>
              </a:solidFill>
            </a:rPr>
            <a:t>การ์ด </a:t>
          </a:r>
          <a:r>
            <a:rPr lang="en-US" dirty="0">
              <a:solidFill>
                <a:schemeClr val="bg1"/>
              </a:solidFill>
            </a:rPr>
            <a:t>LAN</a:t>
          </a:r>
        </a:p>
      </dgm:t>
    </dgm:pt>
    <dgm:pt modelId="{FB71DAA5-BF72-4EFF-AD8B-2F98DF46BA9A}" type="parTrans" cxnId="{26B8D91D-3D91-4A13-86B5-E63280D926AC}">
      <dgm:prSet/>
      <dgm:spPr/>
      <dgm:t>
        <a:bodyPr/>
        <a:lstStyle/>
        <a:p>
          <a:endParaRPr lang="en-US"/>
        </a:p>
      </dgm:t>
    </dgm:pt>
    <dgm:pt modelId="{3E72B1F0-792E-4E26-9B4F-2B9E6FE5709F}" type="sibTrans" cxnId="{26B8D91D-3D91-4A13-86B5-E63280D926AC}">
      <dgm:prSet/>
      <dgm:spPr/>
      <dgm:t>
        <a:bodyPr/>
        <a:lstStyle/>
        <a:p>
          <a:endParaRPr lang="en-US"/>
        </a:p>
      </dgm:t>
    </dgm:pt>
    <dgm:pt modelId="{D381366C-9890-45A0-B671-FC40105FF6D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เราเตอร์</a:t>
          </a:r>
          <a:endParaRPr lang="en-US" dirty="0">
            <a:solidFill>
              <a:schemeClr val="bg1"/>
            </a:solidFill>
          </a:endParaRPr>
        </a:p>
      </dgm:t>
    </dgm:pt>
    <dgm:pt modelId="{930E847A-0550-4C1A-8FC1-81BAA4F2210B}" type="parTrans" cxnId="{AD9844FD-C611-48D0-9706-723AA0ACD32B}">
      <dgm:prSet/>
      <dgm:spPr/>
      <dgm:t>
        <a:bodyPr/>
        <a:lstStyle/>
        <a:p>
          <a:endParaRPr lang="en-US"/>
        </a:p>
      </dgm:t>
    </dgm:pt>
    <dgm:pt modelId="{4692F869-3C6E-4747-B57F-ADB6B0BC63CE}" type="sibTrans" cxnId="{AD9844FD-C611-48D0-9706-723AA0ACD32B}">
      <dgm:prSet/>
      <dgm:spPr/>
      <dgm:t>
        <a:bodyPr/>
        <a:lstStyle/>
        <a:p>
          <a:endParaRPr lang="en-US"/>
        </a:p>
      </dgm:t>
    </dgm:pt>
    <dgm:pt modelId="{E79F35D5-7F5C-4AB8-AF7E-2D9B3B6C0AFA}" type="pres">
      <dgm:prSet presAssocID="{3DB6D90F-BE03-451E-AD23-CEF22CDF0304}" presName="Name0" presStyleCnt="0">
        <dgm:presLayoutVars>
          <dgm:dir/>
          <dgm:resizeHandles val="exact"/>
        </dgm:presLayoutVars>
      </dgm:prSet>
      <dgm:spPr/>
    </dgm:pt>
    <dgm:pt modelId="{57F70931-BA46-4F00-A9FF-225ABF80D330}" type="pres">
      <dgm:prSet presAssocID="{24EC31E4-7FDE-488D-B00C-CC4970918772}" presName="composite" presStyleCnt="0"/>
      <dgm:spPr/>
    </dgm:pt>
    <dgm:pt modelId="{5340ED8D-03AB-48FE-BA11-ED7351CC22EE}" type="pres">
      <dgm:prSet presAssocID="{24EC31E4-7FDE-488D-B00C-CC4970918772}" presName="rect1" presStyleLbl="trAlignAcc1" presStyleIdx="0" presStyleCnt="3">
        <dgm:presLayoutVars>
          <dgm:bulletEnabled val="1"/>
        </dgm:presLayoutVars>
      </dgm:prSet>
      <dgm:spPr/>
    </dgm:pt>
    <dgm:pt modelId="{89C40240-BA51-47B2-AC35-605523F0B2CD}" type="pres">
      <dgm:prSet presAssocID="{24EC31E4-7FDE-488D-B00C-CC4970918772}" presName="rect2" presStyleLbl="fgImgPlace1" presStyleIdx="0" presStyleCnt="3"/>
      <dgm:spPr/>
    </dgm:pt>
    <dgm:pt modelId="{C88B7E45-4512-401E-8153-415FDB4F0BE0}" type="pres">
      <dgm:prSet presAssocID="{DE145144-4D9C-439F-A190-437B1B95A1EF}" presName="sibTrans" presStyleCnt="0"/>
      <dgm:spPr/>
    </dgm:pt>
    <dgm:pt modelId="{F696209E-AF0A-40E2-B7E1-99B94E3BFC21}" type="pres">
      <dgm:prSet presAssocID="{096E40DE-3AED-4C62-97E2-75AC7F983A80}" presName="composite" presStyleCnt="0"/>
      <dgm:spPr/>
    </dgm:pt>
    <dgm:pt modelId="{CFE54762-09AA-40AB-A79D-48FE90A691AD}" type="pres">
      <dgm:prSet presAssocID="{096E40DE-3AED-4C62-97E2-75AC7F983A80}" presName="rect1" presStyleLbl="trAlignAcc1" presStyleIdx="1" presStyleCnt="3">
        <dgm:presLayoutVars>
          <dgm:bulletEnabled val="1"/>
        </dgm:presLayoutVars>
      </dgm:prSet>
      <dgm:spPr/>
    </dgm:pt>
    <dgm:pt modelId="{29353CAC-0CF5-4077-93E1-E0D34C468D88}" type="pres">
      <dgm:prSet presAssocID="{096E40DE-3AED-4C62-97E2-75AC7F983A80}" presName="rect2" presStyleLbl="fgImgPlace1" presStyleIdx="1" presStyleCnt="3"/>
      <dgm:spPr/>
    </dgm:pt>
    <dgm:pt modelId="{FB1B3E5C-7E9F-436E-8AAF-CBE7DECFBA62}" type="pres">
      <dgm:prSet presAssocID="{3E72B1F0-792E-4E26-9B4F-2B9E6FE5709F}" presName="sibTrans" presStyleCnt="0"/>
      <dgm:spPr/>
    </dgm:pt>
    <dgm:pt modelId="{2414DD45-E727-4973-8D1B-B492471CE3C8}" type="pres">
      <dgm:prSet presAssocID="{D381366C-9890-45A0-B671-FC40105FF6DD}" presName="composite" presStyleCnt="0"/>
      <dgm:spPr/>
    </dgm:pt>
    <dgm:pt modelId="{CE23D12C-341D-419C-B671-8D35032638F7}" type="pres">
      <dgm:prSet presAssocID="{D381366C-9890-45A0-B671-FC40105FF6DD}" presName="rect1" presStyleLbl="trAlignAcc1" presStyleIdx="2" presStyleCnt="3">
        <dgm:presLayoutVars>
          <dgm:bulletEnabled val="1"/>
        </dgm:presLayoutVars>
      </dgm:prSet>
      <dgm:spPr/>
    </dgm:pt>
    <dgm:pt modelId="{975E263C-B974-4644-A5AD-45D622E45AD5}" type="pres">
      <dgm:prSet presAssocID="{D381366C-9890-45A0-B671-FC40105FF6DD}" presName="rect2" presStyleLbl="fgImgPlace1" presStyleIdx="2" presStyleCnt="3"/>
      <dgm:spPr/>
    </dgm:pt>
  </dgm:ptLst>
  <dgm:cxnLst>
    <dgm:cxn modelId="{26B8D91D-3D91-4A13-86B5-E63280D926AC}" srcId="{3DB6D90F-BE03-451E-AD23-CEF22CDF0304}" destId="{096E40DE-3AED-4C62-97E2-75AC7F983A80}" srcOrd="1" destOrd="0" parTransId="{FB71DAA5-BF72-4EFF-AD8B-2F98DF46BA9A}" sibTransId="{3E72B1F0-792E-4E26-9B4F-2B9E6FE5709F}"/>
    <dgm:cxn modelId="{738EC454-2B34-4294-915C-FABAC890C289}" type="presOf" srcId="{096E40DE-3AED-4C62-97E2-75AC7F983A80}" destId="{CFE54762-09AA-40AB-A79D-48FE90A691AD}" srcOrd="0" destOrd="0" presId="urn:microsoft.com/office/officeart/2008/layout/PictureStrips"/>
    <dgm:cxn modelId="{75B9ED93-970D-4614-B43B-47700DC45D02}" type="presOf" srcId="{24EC31E4-7FDE-488D-B00C-CC4970918772}" destId="{5340ED8D-03AB-48FE-BA11-ED7351CC22EE}" srcOrd="0" destOrd="0" presId="urn:microsoft.com/office/officeart/2008/layout/PictureStrips"/>
    <dgm:cxn modelId="{EEFE40A8-85D9-43D1-88BC-B0A40930E98C}" type="presOf" srcId="{D381366C-9890-45A0-B671-FC40105FF6DD}" destId="{CE23D12C-341D-419C-B671-8D35032638F7}" srcOrd="0" destOrd="0" presId="urn:microsoft.com/office/officeart/2008/layout/PictureStrips"/>
    <dgm:cxn modelId="{8DAC5ABB-7BC8-49AF-AB7C-9FC56BF89DD6}" srcId="{3DB6D90F-BE03-451E-AD23-CEF22CDF0304}" destId="{24EC31E4-7FDE-488D-B00C-CC4970918772}" srcOrd="0" destOrd="0" parTransId="{9B77C77E-D28F-4571-8896-4DDD2314C8AC}" sibTransId="{DE145144-4D9C-439F-A190-437B1B95A1EF}"/>
    <dgm:cxn modelId="{ABC6CDDA-D345-476B-9BE9-0047F5AE9217}" type="presOf" srcId="{3DB6D90F-BE03-451E-AD23-CEF22CDF0304}" destId="{E79F35D5-7F5C-4AB8-AF7E-2D9B3B6C0AFA}" srcOrd="0" destOrd="0" presId="urn:microsoft.com/office/officeart/2008/layout/PictureStrips"/>
    <dgm:cxn modelId="{AD9844FD-C611-48D0-9706-723AA0ACD32B}" srcId="{3DB6D90F-BE03-451E-AD23-CEF22CDF0304}" destId="{D381366C-9890-45A0-B671-FC40105FF6DD}" srcOrd="2" destOrd="0" parTransId="{930E847A-0550-4C1A-8FC1-81BAA4F2210B}" sibTransId="{4692F869-3C6E-4747-B57F-ADB6B0BC63CE}"/>
    <dgm:cxn modelId="{FD5F6468-E31A-474F-B4A2-E3F41FCEA5CC}" type="presParOf" srcId="{E79F35D5-7F5C-4AB8-AF7E-2D9B3B6C0AFA}" destId="{57F70931-BA46-4F00-A9FF-225ABF80D330}" srcOrd="0" destOrd="0" presId="urn:microsoft.com/office/officeart/2008/layout/PictureStrips"/>
    <dgm:cxn modelId="{B18879CC-7366-48E8-8518-0519C1D67124}" type="presParOf" srcId="{57F70931-BA46-4F00-A9FF-225ABF80D330}" destId="{5340ED8D-03AB-48FE-BA11-ED7351CC22EE}" srcOrd="0" destOrd="0" presId="urn:microsoft.com/office/officeart/2008/layout/PictureStrips"/>
    <dgm:cxn modelId="{ABD5256A-CAD0-44D0-9A29-1B6D43A2434C}" type="presParOf" srcId="{57F70931-BA46-4F00-A9FF-225ABF80D330}" destId="{89C40240-BA51-47B2-AC35-605523F0B2CD}" srcOrd="1" destOrd="0" presId="urn:microsoft.com/office/officeart/2008/layout/PictureStrips"/>
    <dgm:cxn modelId="{C2BCAC2E-D0E1-4531-8C6C-290EDB5E429D}" type="presParOf" srcId="{E79F35D5-7F5C-4AB8-AF7E-2D9B3B6C0AFA}" destId="{C88B7E45-4512-401E-8153-415FDB4F0BE0}" srcOrd="1" destOrd="0" presId="urn:microsoft.com/office/officeart/2008/layout/PictureStrips"/>
    <dgm:cxn modelId="{ABA748B3-3579-450F-9CF0-6B5664B7D5C1}" type="presParOf" srcId="{E79F35D5-7F5C-4AB8-AF7E-2D9B3B6C0AFA}" destId="{F696209E-AF0A-40E2-B7E1-99B94E3BFC21}" srcOrd="2" destOrd="0" presId="urn:microsoft.com/office/officeart/2008/layout/PictureStrips"/>
    <dgm:cxn modelId="{94CEEFB1-0864-44E5-B2BB-100EBBD82453}" type="presParOf" srcId="{F696209E-AF0A-40E2-B7E1-99B94E3BFC21}" destId="{CFE54762-09AA-40AB-A79D-48FE90A691AD}" srcOrd="0" destOrd="0" presId="urn:microsoft.com/office/officeart/2008/layout/PictureStrips"/>
    <dgm:cxn modelId="{AE3EEB35-02FC-4B74-8360-9803DE8076B0}" type="presParOf" srcId="{F696209E-AF0A-40E2-B7E1-99B94E3BFC21}" destId="{29353CAC-0CF5-4077-93E1-E0D34C468D88}" srcOrd="1" destOrd="0" presId="urn:microsoft.com/office/officeart/2008/layout/PictureStrips"/>
    <dgm:cxn modelId="{193AF39E-43BE-43EA-82EE-9333CD8C2582}" type="presParOf" srcId="{E79F35D5-7F5C-4AB8-AF7E-2D9B3B6C0AFA}" destId="{FB1B3E5C-7E9F-436E-8AAF-CBE7DECFBA62}" srcOrd="3" destOrd="0" presId="urn:microsoft.com/office/officeart/2008/layout/PictureStrips"/>
    <dgm:cxn modelId="{E9A4CFA0-59C3-4683-8693-5556A5FC6B17}" type="presParOf" srcId="{E79F35D5-7F5C-4AB8-AF7E-2D9B3B6C0AFA}" destId="{2414DD45-E727-4973-8D1B-B492471CE3C8}" srcOrd="4" destOrd="0" presId="urn:microsoft.com/office/officeart/2008/layout/PictureStrips"/>
    <dgm:cxn modelId="{7B10BB49-301D-4E42-977F-DC627049075A}" type="presParOf" srcId="{2414DD45-E727-4973-8D1B-B492471CE3C8}" destId="{CE23D12C-341D-419C-B671-8D35032638F7}" srcOrd="0" destOrd="0" presId="urn:microsoft.com/office/officeart/2008/layout/PictureStrips"/>
    <dgm:cxn modelId="{3429F623-0A15-4C72-A449-BAD88ECDF5F9}" type="presParOf" srcId="{2414DD45-E727-4973-8D1B-B492471CE3C8}" destId="{975E263C-B974-4644-A5AD-45D622E45A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85EBB-7D2E-43B4-B434-DF6ECE2750B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4ADC2F86-9025-4FDB-8F0E-F16F8B0519E7}">
      <dgm:prSet phldrT="[Text]" custT="1"/>
      <dgm:spPr/>
      <dgm:t>
        <a:bodyPr/>
        <a:lstStyle/>
        <a:p>
          <a:r>
            <a:rPr lang="en-US" sz="3600" b="1" dirty="0"/>
            <a:t>UTP</a:t>
          </a:r>
        </a:p>
        <a:p>
          <a:r>
            <a:rPr lang="th-TH" sz="2800" dirty="0">
              <a:solidFill>
                <a:schemeClr val="tx1">
                  <a:lumMod val="50000"/>
                  <a:lumOff val="50000"/>
                </a:schemeClr>
              </a:solidFill>
            </a:rPr>
            <a:t>หรือสาย</a:t>
          </a:r>
          <a:r>
            <a:rPr lang="en-US" sz="2800" dirty="0">
              <a:solidFill>
                <a:schemeClr val="tx1">
                  <a:lumMod val="50000"/>
                  <a:lumOff val="50000"/>
                </a:schemeClr>
              </a:solidFill>
            </a:rPr>
            <a:t>LAN</a:t>
          </a:r>
          <a:endParaRPr lang="th-TH" sz="28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th-TH" sz="2800" dirty="0">
              <a:solidFill>
                <a:schemeClr val="tx1">
                  <a:lumMod val="50000"/>
                  <a:lumOff val="50000"/>
                </a:schemeClr>
              </a:solidFill>
            </a:rPr>
            <a:t>ส่งระยะไม่เกิน </a:t>
          </a:r>
          <a:r>
            <a:rPr lang="en-US" sz="2800" dirty="0">
              <a:solidFill>
                <a:schemeClr val="tx1">
                  <a:lumMod val="50000"/>
                  <a:lumOff val="50000"/>
                </a:schemeClr>
              </a:solidFill>
            </a:rPr>
            <a:t>100m</a:t>
          </a:r>
        </a:p>
      </dgm:t>
    </dgm:pt>
    <dgm:pt modelId="{4F896AB2-B564-4425-944A-F9C1154E2704}" type="parTrans" cxnId="{E8146C89-C39A-4AB9-BB22-6C65D0195A4F}">
      <dgm:prSet/>
      <dgm:spPr/>
      <dgm:t>
        <a:bodyPr/>
        <a:lstStyle/>
        <a:p>
          <a:endParaRPr lang="en-US"/>
        </a:p>
      </dgm:t>
    </dgm:pt>
    <dgm:pt modelId="{7121EA56-CC01-4578-A05E-AB49A0B74ACC}" type="sibTrans" cxnId="{E8146C89-C39A-4AB9-BB22-6C65D0195A4F}">
      <dgm:prSet/>
      <dgm:spPr/>
      <dgm:t>
        <a:bodyPr/>
        <a:lstStyle/>
        <a:p>
          <a:endParaRPr lang="en-US"/>
        </a:p>
      </dgm:t>
    </dgm:pt>
    <dgm:pt modelId="{441DF6C4-14DE-4372-B84D-3B01DE329A5C}">
      <dgm:prSet phldrT="[Text]" custT="1"/>
      <dgm:spPr/>
      <dgm:t>
        <a:bodyPr/>
        <a:lstStyle/>
        <a:p>
          <a:r>
            <a:rPr lang="en-US" sz="3600" b="1" dirty="0"/>
            <a:t>Coaxial</a:t>
          </a:r>
        </a:p>
        <a:p>
          <a:r>
            <a:rPr lang="th-TH" sz="2800" dirty="0">
              <a:solidFill>
                <a:schemeClr val="tx1">
                  <a:lumMod val="50000"/>
                  <a:lumOff val="50000"/>
                </a:schemeClr>
              </a:solidFill>
            </a:rPr>
            <a:t>สายทีวี </a:t>
          </a:r>
        </a:p>
        <a:p>
          <a:r>
            <a:rPr lang="th-TH" sz="2800" dirty="0">
              <a:solidFill>
                <a:schemeClr val="tx1">
                  <a:lumMod val="50000"/>
                  <a:lumOff val="50000"/>
                </a:schemeClr>
              </a:solidFill>
            </a:rPr>
            <a:t>กล้องวงจรปิด</a:t>
          </a:r>
          <a:endParaRPr lang="en-US" sz="2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D8AA8E5-88CC-4533-B389-E9861338021B}" type="parTrans" cxnId="{2DC961AD-7B5B-408D-BDE6-8D3C63E3296F}">
      <dgm:prSet/>
      <dgm:spPr/>
      <dgm:t>
        <a:bodyPr/>
        <a:lstStyle/>
        <a:p>
          <a:endParaRPr lang="en-US"/>
        </a:p>
      </dgm:t>
    </dgm:pt>
    <dgm:pt modelId="{343BACEB-E44B-42FC-9BB9-45A7E856E143}" type="sibTrans" cxnId="{2DC961AD-7B5B-408D-BDE6-8D3C63E3296F}">
      <dgm:prSet/>
      <dgm:spPr/>
      <dgm:t>
        <a:bodyPr/>
        <a:lstStyle/>
        <a:p>
          <a:endParaRPr lang="en-US"/>
        </a:p>
      </dgm:t>
    </dgm:pt>
    <dgm:pt modelId="{B70A05E2-D448-42F3-B169-6E3AC6D2F802}">
      <dgm:prSet phldrT="[Text]" custT="1"/>
      <dgm:spPr/>
      <dgm:t>
        <a:bodyPr/>
        <a:lstStyle/>
        <a:p>
          <a:r>
            <a:rPr lang="en-US" sz="3600" b="1" dirty="0"/>
            <a:t>Optical Fiber</a:t>
          </a:r>
        </a:p>
        <a:p>
          <a:r>
            <a:rPr lang="th-TH" sz="2800" dirty="0">
              <a:solidFill>
                <a:schemeClr val="bg1">
                  <a:lumMod val="85000"/>
                </a:schemeClr>
              </a:solidFill>
            </a:rPr>
            <a:t>ความเร็วสูง</a:t>
          </a:r>
          <a:r>
            <a:rPr lang="en-US" sz="2800" dirty="0">
              <a:solidFill>
                <a:schemeClr val="bg1">
                  <a:lumMod val="85000"/>
                </a:schemeClr>
              </a:solidFill>
            </a:rPr>
            <a:t> </a:t>
          </a:r>
          <a:endParaRPr lang="th-TH" sz="2800" dirty="0">
            <a:solidFill>
              <a:schemeClr val="bg1">
                <a:lumMod val="85000"/>
              </a:schemeClr>
            </a:solidFill>
          </a:endParaRPr>
        </a:p>
        <a:p>
          <a:r>
            <a:rPr lang="th-TH" sz="2800" dirty="0">
              <a:solidFill>
                <a:schemeClr val="bg1">
                  <a:lumMod val="85000"/>
                </a:schemeClr>
              </a:solidFill>
            </a:rPr>
            <a:t>ส่งระยะไกล</a:t>
          </a:r>
          <a:endParaRPr lang="en-US" sz="2800" dirty="0">
            <a:solidFill>
              <a:schemeClr val="bg1">
                <a:lumMod val="85000"/>
              </a:schemeClr>
            </a:solidFill>
          </a:endParaRPr>
        </a:p>
      </dgm:t>
    </dgm:pt>
    <dgm:pt modelId="{22FAA9ED-9784-4E0C-92EE-557E19979530}" type="parTrans" cxnId="{CBBD0DC6-AA1B-45DC-A5A3-74A3831CC827}">
      <dgm:prSet/>
      <dgm:spPr/>
      <dgm:t>
        <a:bodyPr/>
        <a:lstStyle/>
        <a:p>
          <a:endParaRPr lang="en-US"/>
        </a:p>
      </dgm:t>
    </dgm:pt>
    <dgm:pt modelId="{8E0B2D54-5F3C-4A6E-A125-7B3112608FB0}" type="sibTrans" cxnId="{CBBD0DC6-AA1B-45DC-A5A3-74A3831CC827}">
      <dgm:prSet/>
      <dgm:spPr/>
      <dgm:t>
        <a:bodyPr/>
        <a:lstStyle/>
        <a:p>
          <a:endParaRPr lang="en-US"/>
        </a:p>
      </dgm:t>
    </dgm:pt>
    <dgm:pt modelId="{8C2BE2F9-4861-422D-A307-A11EB9643908}" type="pres">
      <dgm:prSet presAssocID="{1D085EBB-7D2E-43B4-B434-DF6ECE2750BF}" presName="Name0" presStyleCnt="0">
        <dgm:presLayoutVars>
          <dgm:dir/>
          <dgm:resizeHandles val="exact"/>
        </dgm:presLayoutVars>
      </dgm:prSet>
      <dgm:spPr/>
    </dgm:pt>
    <dgm:pt modelId="{83F541A7-ED8E-48FC-B953-61B55F0DECE5}" type="pres">
      <dgm:prSet presAssocID="{1D085EBB-7D2E-43B4-B434-DF6ECE2750BF}" presName="bkgdShp" presStyleLbl="alignAccFollowNode1" presStyleIdx="0" presStyleCnt="1"/>
      <dgm:spPr/>
    </dgm:pt>
    <dgm:pt modelId="{4712E0DF-EBEC-4306-A7D9-5E90967B93C0}" type="pres">
      <dgm:prSet presAssocID="{1D085EBB-7D2E-43B4-B434-DF6ECE2750BF}" presName="linComp" presStyleCnt="0"/>
      <dgm:spPr/>
    </dgm:pt>
    <dgm:pt modelId="{D7959689-8138-49A8-BF8C-84B3CDADF1CF}" type="pres">
      <dgm:prSet presAssocID="{4ADC2F86-9025-4FDB-8F0E-F16F8B0519E7}" presName="compNode" presStyleCnt="0"/>
      <dgm:spPr/>
    </dgm:pt>
    <dgm:pt modelId="{2DB7756F-712E-4E61-AF16-5CA295E6E858}" type="pres">
      <dgm:prSet presAssocID="{4ADC2F86-9025-4FDB-8F0E-F16F8B0519E7}" presName="node" presStyleLbl="node1" presStyleIdx="0" presStyleCnt="3">
        <dgm:presLayoutVars>
          <dgm:bulletEnabled val="1"/>
        </dgm:presLayoutVars>
      </dgm:prSet>
      <dgm:spPr/>
    </dgm:pt>
    <dgm:pt modelId="{66BD144D-DB82-442B-8947-9C6C328D447E}" type="pres">
      <dgm:prSet presAssocID="{4ADC2F86-9025-4FDB-8F0E-F16F8B0519E7}" presName="invisiNode" presStyleLbl="node1" presStyleIdx="0" presStyleCnt="3"/>
      <dgm:spPr/>
    </dgm:pt>
    <dgm:pt modelId="{A359BF0E-51BB-4711-8649-E45D745A6B00}" type="pres">
      <dgm:prSet presAssocID="{4ADC2F86-9025-4FDB-8F0E-F16F8B0519E7}" presName="imagNode" presStyleLbl="fgImgPlace1" presStyleIdx="0" presStyleCnt="3"/>
      <dgm:spPr/>
    </dgm:pt>
    <dgm:pt modelId="{08177D87-0952-4D82-8474-9DA08E702ADF}" type="pres">
      <dgm:prSet presAssocID="{7121EA56-CC01-4578-A05E-AB49A0B74ACC}" presName="sibTrans" presStyleLbl="sibTrans2D1" presStyleIdx="0" presStyleCnt="0"/>
      <dgm:spPr/>
    </dgm:pt>
    <dgm:pt modelId="{24ED78A2-C900-42CD-A168-0B3C37E7F600}" type="pres">
      <dgm:prSet presAssocID="{441DF6C4-14DE-4372-B84D-3B01DE329A5C}" presName="compNode" presStyleCnt="0"/>
      <dgm:spPr/>
    </dgm:pt>
    <dgm:pt modelId="{54201BD7-5C6B-4F92-A2F8-690FFA400E6B}" type="pres">
      <dgm:prSet presAssocID="{441DF6C4-14DE-4372-B84D-3B01DE329A5C}" presName="node" presStyleLbl="node1" presStyleIdx="1" presStyleCnt="3">
        <dgm:presLayoutVars>
          <dgm:bulletEnabled val="1"/>
        </dgm:presLayoutVars>
      </dgm:prSet>
      <dgm:spPr/>
    </dgm:pt>
    <dgm:pt modelId="{E28A75E4-F9A6-4DAE-943A-7DC80CE64AA0}" type="pres">
      <dgm:prSet presAssocID="{441DF6C4-14DE-4372-B84D-3B01DE329A5C}" presName="invisiNode" presStyleLbl="node1" presStyleIdx="1" presStyleCnt="3"/>
      <dgm:spPr/>
    </dgm:pt>
    <dgm:pt modelId="{47912883-538C-473F-AF0B-46939C27EC9B}" type="pres">
      <dgm:prSet presAssocID="{441DF6C4-14DE-4372-B84D-3B01DE329A5C}" presName="imagNode" presStyleLbl="fgImgPlace1" presStyleIdx="1" presStyleCnt="3"/>
      <dgm:spPr/>
    </dgm:pt>
    <dgm:pt modelId="{141F037A-7A99-41CF-BB34-C4317CAF9D93}" type="pres">
      <dgm:prSet presAssocID="{343BACEB-E44B-42FC-9BB9-45A7E856E143}" presName="sibTrans" presStyleLbl="sibTrans2D1" presStyleIdx="0" presStyleCnt="0"/>
      <dgm:spPr/>
    </dgm:pt>
    <dgm:pt modelId="{B9E031E2-ED2B-45E3-AAC2-ABA3AAA3EF36}" type="pres">
      <dgm:prSet presAssocID="{B70A05E2-D448-42F3-B169-6E3AC6D2F802}" presName="compNode" presStyleCnt="0"/>
      <dgm:spPr/>
    </dgm:pt>
    <dgm:pt modelId="{4E89EBE4-BDA4-420C-953B-5E904859AE98}" type="pres">
      <dgm:prSet presAssocID="{B70A05E2-D448-42F3-B169-6E3AC6D2F802}" presName="node" presStyleLbl="node1" presStyleIdx="2" presStyleCnt="3">
        <dgm:presLayoutVars>
          <dgm:bulletEnabled val="1"/>
        </dgm:presLayoutVars>
      </dgm:prSet>
      <dgm:spPr/>
    </dgm:pt>
    <dgm:pt modelId="{C8A08CE5-B9A4-4596-A784-9EAC8E6951A1}" type="pres">
      <dgm:prSet presAssocID="{B70A05E2-D448-42F3-B169-6E3AC6D2F802}" presName="invisiNode" presStyleLbl="node1" presStyleIdx="2" presStyleCnt="3"/>
      <dgm:spPr/>
    </dgm:pt>
    <dgm:pt modelId="{4A650C00-33C5-4D0D-BB38-674FAB71805B}" type="pres">
      <dgm:prSet presAssocID="{B70A05E2-D448-42F3-B169-6E3AC6D2F802}" presName="imagNode" presStyleLbl="fgImgPlace1" presStyleIdx="2" presStyleCnt="3"/>
      <dgm:spPr/>
    </dgm:pt>
  </dgm:ptLst>
  <dgm:cxnLst>
    <dgm:cxn modelId="{0B2BA65E-939C-4FFB-BDFD-4BEFD8853A29}" type="presOf" srcId="{343BACEB-E44B-42FC-9BB9-45A7E856E143}" destId="{141F037A-7A99-41CF-BB34-C4317CAF9D93}" srcOrd="0" destOrd="0" presId="urn:microsoft.com/office/officeart/2005/8/layout/pList2"/>
    <dgm:cxn modelId="{3839B949-A950-4FEE-9443-37B15383B942}" type="presOf" srcId="{1D085EBB-7D2E-43B4-B434-DF6ECE2750BF}" destId="{8C2BE2F9-4861-422D-A307-A11EB9643908}" srcOrd="0" destOrd="0" presId="urn:microsoft.com/office/officeart/2005/8/layout/pList2"/>
    <dgm:cxn modelId="{349EA26C-AAC9-429C-A67A-3AE7FA45B954}" type="presOf" srcId="{441DF6C4-14DE-4372-B84D-3B01DE329A5C}" destId="{54201BD7-5C6B-4F92-A2F8-690FFA400E6B}" srcOrd="0" destOrd="0" presId="urn:microsoft.com/office/officeart/2005/8/layout/pList2"/>
    <dgm:cxn modelId="{E8146C89-C39A-4AB9-BB22-6C65D0195A4F}" srcId="{1D085EBB-7D2E-43B4-B434-DF6ECE2750BF}" destId="{4ADC2F86-9025-4FDB-8F0E-F16F8B0519E7}" srcOrd="0" destOrd="0" parTransId="{4F896AB2-B564-4425-944A-F9C1154E2704}" sibTransId="{7121EA56-CC01-4578-A05E-AB49A0B74ACC}"/>
    <dgm:cxn modelId="{2713C08B-9337-48E0-9BC3-1711B0AD59DA}" type="presOf" srcId="{4ADC2F86-9025-4FDB-8F0E-F16F8B0519E7}" destId="{2DB7756F-712E-4E61-AF16-5CA295E6E858}" srcOrd="0" destOrd="0" presId="urn:microsoft.com/office/officeart/2005/8/layout/pList2"/>
    <dgm:cxn modelId="{2DC961AD-7B5B-408D-BDE6-8D3C63E3296F}" srcId="{1D085EBB-7D2E-43B4-B434-DF6ECE2750BF}" destId="{441DF6C4-14DE-4372-B84D-3B01DE329A5C}" srcOrd="1" destOrd="0" parTransId="{3D8AA8E5-88CC-4533-B389-E9861338021B}" sibTransId="{343BACEB-E44B-42FC-9BB9-45A7E856E143}"/>
    <dgm:cxn modelId="{DB8704BE-ABD8-446C-AD2E-D597D3FB4DFF}" type="presOf" srcId="{B70A05E2-D448-42F3-B169-6E3AC6D2F802}" destId="{4E89EBE4-BDA4-420C-953B-5E904859AE98}" srcOrd="0" destOrd="0" presId="urn:microsoft.com/office/officeart/2005/8/layout/pList2"/>
    <dgm:cxn modelId="{BCAAF5BE-61B1-434A-9870-962C9FF4D896}" type="presOf" srcId="{7121EA56-CC01-4578-A05E-AB49A0B74ACC}" destId="{08177D87-0952-4D82-8474-9DA08E702ADF}" srcOrd="0" destOrd="0" presId="urn:microsoft.com/office/officeart/2005/8/layout/pList2"/>
    <dgm:cxn modelId="{CBBD0DC6-AA1B-45DC-A5A3-74A3831CC827}" srcId="{1D085EBB-7D2E-43B4-B434-DF6ECE2750BF}" destId="{B70A05E2-D448-42F3-B169-6E3AC6D2F802}" srcOrd="2" destOrd="0" parTransId="{22FAA9ED-9784-4E0C-92EE-557E19979530}" sibTransId="{8E0B2D54-5F3C-4A6E-A125-7B3112608FB0}"/>
    <dgm:cxn modelId="{2D8693C6-1DF6-427A-AE2A-990706A40170}" type="presParOf" srcId="{8C2BE2F9-4861-422D-A307-A11EB9643908}" destId="{83F541A7-ED8E-48FC-B953-61B55F0DECE5}" srcOrd="0" destOrd="0" presId="urn:microsoft.com/office/officeart/2005/8/layout/pList2"/>
    <dgm:cxn modelId="{00E10037-9BAE-465B-A099-35FF7D6A0261}" type="presParOf" srcId="{8C2BE2F9-4861-422D-A307-A11EB9643908}" destId="{4712E0DF-EBEC-4306-A7D9-5E90967B93C0}" srcOrd="1" destOrd="0" presId="urn:microsoft.com/office/officeart/2005/8/layout/pList2"/>
    <dgm:cxn modelId="{CD7D61EA-2946-4825-8981-DCF19EB6C077}" type="presParOf" srcId="{4712E0DF-EBEC-4306-A7D9-5E90967B93C0}" destId="{D7959689-8138-49A8-BF8C-84B3CDADF1CF}" srcOrd="0" destOrd="0" presId="urn:microsoft.com/office/officeart/2005/8/layout/pList2"/>
    <dgm:cxn modelId="{EB2DD43D-B050-40C4-BD7C-ACF6AA276D41}" type="presParOf" srcId="{D7959689-8138-49A8-BF8C-84B3CDADF1CF}" destId="{2DB7756F-712E-4E61-AF16-5CA295E6E858}" srcOrd="0" destOrd="0" presId="urn:microsoft.com/office/officeart/2005/8/layout/pList2"/>
    <dgm:cxn modelId="{7E5DA952-4938-4E42-83A8-838A7E013281}" type="presParOf" srcId="{D7959689-8138-49A8-BF8C-84B3CDADF1CF}" destId="{66BD144D-DB82-442B-8947-9C6C328D447E}" srcOrd="1" destOrd="0" presId="urn:microsoft.com/office/officeart/2005/8/layout/pList2"/>
    <dgm:cxn modelId="{88516992-1AA7-4498-9BAF-F548FCF5E30C}" type="presParOf" srcId="{D7959689-8138-49A8-BF8C-84B3CDADF1CF}" destId="{A359BF0E-51BB-4711-8649-E45D745A6B00}" srcOrd="2" destOrd="0" presId="urn:microsoft.com/office/officeart/2005/8/layout/pList2"/>
    <dgm:cxn modelId="{85F517A1-B6B4-408F-A6C5-5F4E30CE5DFA}" type="presParOf" srcId="{4712E0DF-EBEC-4306-A7D9-5E90967B93C0}" destId="{08177D87-0952-4D82-8474-9DA08E702ADF}" srcOrd="1" destOrd="0" presId="urn:microsoft.com/office/officeart/2005/8/layout/pList2"/>
    <dgm:cxn modelId="{2C0568C6-0C29-4A65-8423-92C764B368C8}" type="presParOf" srcId="{4712E0DF-EBEC-4306-A7D9-5E90967B93C0}" destId="{24ED78A2-C900-42CD-A168-0B3C37E7F600}" srcOrd="2" destOrd="0" presId="urn:microsoft.com/office/officeart/2005/8/layout/pList2"/>
    <dgm:cxn modelId="{3E6D704E-4817-4AF9-BD0B-CB37C3E99B8D}" type="presParOf" srcId="{24ED78A2-C900-42CD-A168-0B3C37E7F600}" destId="{54201BD7-5C6B-4F92-A2F8-690FFA400E6B}" srcOrd="0" destOrd="0" presId="urn:microsoft.com/office/officeart/2005/8/layout/pList2"/>
    <dgm:cxn modelId="{4CB24EF6-E6B4-4276-BCA8-054CB49B7E35}" type="presParOf" srcId="{24ED78A2-C900-42CD-A168-0B3C37E7F600}" destId="{E28A75E4-F9A6-4DAE-943A-7DC80CE64AA0}" srcOrd="1" destOrd="0" presId="urn:microsoft.com/office/officeart/2005/8/layout/pList2"/>
    <dgm:cxn modelId="{AFEDB222-3C6F-4811-BA1B-4E420BE5636D}" type="presParOf" srcId="{24ED78A2-C900-42CD-A168-0B3C37E7F600}" destId="{47912883-538C-473F-AF0B-46939C27EC9B}" srcOrd="2" destOrd="0" presId="urn:microsoft.com/office/officeart/2005/8/layout/pList2"/>
    <dgm:cxn modelId="{60B2004B-CA62-48A6-830F-366C865DACD5}" type="presParOf" srcId="{4712E0DF-EBEC-4306-A7D9-5E90967B93C0}" destId="{141F037A-7A99-41CF-BB34-C4317CAF9D93}" srcOrd="3" destOrd="0" presId="urn:microsoft.com/office/officeart/2005/8/layout/pList2"/>
    <dgm:cxn modelId="{531E7318-06FD-49D0-B9A8-A0DEB72777AE}" type="presParOf" srcId="{4712E0DF-EBEC-4306-A7D9-5E90967B93C0}" destId="{B9E031E2-ED2B-45E3-AAC2-ABA3AAA3EF36}" srcOrd="4" destOrd="0" presId="urn:microsoft.com/office/officeart/2005/8/layout/pList2"/>
    <dgm:cxn modelId="{EB7376BF-1B11-4D64-A02D-B1749993233E}" type="presParOf" srcId="{B9E031E2-ED2B-45E3-AAC2-ABA3AAA3EF36}" destId="{4E89EBE4-BDA4-420C-953B-5E904859AE98}" srcOrd="0" destOrd="0" presId="urn:microsoft.com/office/officeart/2005/8/layout/pList2"/>
    <dgm:cxn modelId="{3D77C08C-FF12-47B3-9C6A-3313572C4740}" type="presParOf" srcId="{B9E031E2-ED2B-45E3-AAC2-ABA3AAA3EF36}" destId="{C8A08CE5-B9A4-4596-A784-9EAC8E6951A1}" srcOrd="1" destOrd="0" presId="urn:microsoft.com/office/officeart/2005/8/layout/pList2"/>
    <dgm:cxn modelId="{C2105FC4-6FC9-428B-8636-DA471C05D3F6}" type="presParOf" srcId="{B9E031E2-ED2B-45E3-AAC2-ABA3AAA3EF36}" destId="{4A650C00-33C5-4D0D-BB38-674FAB7180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02B4E-CF21-4DC2-9A34-D629235BE44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D245BA-C64E-4E64-9A69-81FFE1D3897F}">
      <dgm:prSet phldrT="[Text]" custT="1"/>
      <dgm:spPr/>
      <dgm:t>
        <a:bodyPr/>
        <a:lstStyle/>
        <a:p>
          <a:r>
            <a:rPr lang="th-TH" sz="5400" dirty="0"/>
            <a:t>ธุรกิจ</a:t>
          </a:r>
          <a:endParaRPr lang="en-US" sz="5400" dirty="0"/>
        </a:p>
      </dgm:t>
    </dgm:pt>
    <dgm:pt modelId="{C8481FBE-003E-4F26-A119-E068207BE633}" type="parTrans" cxnId="{FE61F915-609D-42A7-8B10-30899636D43C}">
      <dgm:prSet/>
      <dgm:spPr/>
      <dgm:t>
        <a:bodyPr/>
        <a:lstStyle/>
        <a:p>
          <a:endParaRPr lang="en-US"/>
        </a:p>
      </dgm:t>
    </dgm:pt>
    <dgm:pt modelId="{95FB722D-E977-44DE-B0B3-CF2C673A8913}" type="sibTrans" cxnId="{FE61F915-609D-42A7-8B10-30899636D43C}">
      <dgm:prSet/>
      <dgm:spPr/>
      <dgm:t>
        <a:bodyPr/>
        <a:lstStyle/>
        <a:p>
          <a:endParaRPr lang="en-US"/>
        </a:p>
      </dgm:t>
    </dgm:pt>
    <dgm:pt modelId="{ACC01698-5516-46D7-9012-DCF570B2641D}">
      <dgm:prSet phldrT="[Text]" custT="1"/>
      <dgm:spPr/>
      <dgm:t>
        <a:bodyPr/>
        <a:lstStyle/>
        <a:p>
          <a:r>
            <a:rPr lang="th-TH" sz="4800" dirty="0"/>
            <a:t>บันเทิง</a:t>
          </a:r>
          <a:endParaRPr lang="en-US" sz="4800" dirty="0"/>
        </a:p>
      </dgm:t>
    </dgm:pt>
    <dgm:pt modelId="{A3448B17-CD19-414F-95C3-9ABFA872520D}" type="parTrans" cxnId="{C4102B57-A3D4-4E6C-8953-DE0806887EF9}">
      <dgm:prSet/>
      <dgm:spPr/>
      <dgm:t>
        <a:bodyPr/>
        <a:lstStyle/>
        <a:p>
          <a:endParaRPr lang="en-US"/>
        </a:p>
      </dgm:t>
    </dgm:pt>
    <dgm:pt modelId="{F6B33716-6AC2-4518-A70F-0022BADD5D50}" type="sibTrans" cxnId="{C4102B57-A3D4-4E6C-8953-DE0806887EF9}">
      <dgm:prSet/>
      <dgm:spPr/>
      <dgm:t>
        <a:bodyPr/>
        <a:lstStyle/>
        <a:p>
          <a:endParaRPr lang="en-US"/>
        </a:p>
      </dgm:t>
    </dgm:pt>
    <dgm:pt modelId="{FD9F3502-7E0D-4AC3-819E-887D2801B1E0}">
      <dgm:prSet phldrT="[Text]" custT="1"/>
      <dgm:spPr/>
      <dgm:t>
        <a:bodyPr/>
        <a:lstStyle/>
        <a:p>
          <a:r>
            <a:rPr lang="th-TH" sz="4000" dirty="0"/>
            <a:t>การศึกษา</a:t>
          </a:r>
          <a:endParaRPr lang="en-US" sz="3100" dirty="0"/>
        </a:p>
      </dgm:t>
    </dgm:pt>
    <dgm:pt modelId="{3A89BEB8-35E4-4BD3-8C49-8D16AF643A08}" type="parTrans" cxnId="{BDF1AD0F-F425-43A7-808D-C385329D10A2}">
      <dgm:prSet/>
      <dgm:spPr/>
      <dgm:t>
        <a:bodyPr/>
        <a:lstStyle/>
        <a:p>
          <a:endParaRPr lang="en-US"/>
        </a:p>
      </dgm:t>
    </dgm:pt>
    <dgm:pt modelId="{C04E75C9-B784-4AD5-B5A2-B66F4143A696}" type="sibTrans" cxnId="{BDF1AD0F-F425-43A7-808D-C385329D10A2}">
      <dgm:prSet/>
      <dgm:spPr/>
      <dgm:t>
        <a:bodyPr/>
        <a:lstStyle/>
        <a:p>
          <a:endParaRPr lang="en-US"/>
        </a:p>
      </dgm:t>
    </dgm:pt>
    <dgm:pt modelId="{3C5E6653-E603-4780-92A8-F82C54AAF49C}">
      <dgm:prSet custT="1"/>
      <dgm:spPr/>
      <dgm:t>
        <a:bodyPr/>
        <a:lstStyle/>
        <a:p>
          <a:r>
            <a:rPr lang="th-TH" sz="4400" dirty="0"/>
            <a:t>การติดต่อ สื่อสาร</a:t>
          </a:r>
          <a:endParaRPr lang="en-US" sz="4400" dirty="0"/>
        </a:p>
      </dgm:t>
    </dgm:pt>
    <dgm:pt modelId="{4D695EA7-9DD1-4FBD-B5D5-7B5B14DA2E21}" type="parTrans" cxnId="{15598C66-1E64-4FC7-B46C-5982E2935395}">
      <dgm:prSet/>
      <dgm:spPr/>
      <dgm:t>
        <a:bodyPr/>
        <a:lstStyle/>
        <a:p>
          <a:endParaRPr lang="en-US"/>
        </a:p>
      </dgm:t>
    </dgm:pt>
    <dgm:pt modelId="{7C29A242-3B47-4EC4-A62B-F7F95AC51685}" type="sibTrans" cxnId="{15598C66-1E64-4FC7-B46C-5982E2935395}">
      <dgm:prSet/>
      <dgm:spPr/>
      <dgm:t>
        <a:bodyPr/>
        <a:lstStyle/>
        <a:p>
          <a:endParaRPr lang="en-US"/>
        </a:p>
      </dgm:t>
    </dgm:pt>
    <dgm:pt modelId="{3FA067B2-680D-4D3B-BA02-02BE5AACFF48}" type="pres">
      <dgm:prSet presAssocID="{3A002B4E-CF21-4DC2-9A34-D629235BE443}" presName="Name0" presStyleCnt="0">
        <dgm:presLayoutVars>
          <dgm:dir/>
          <dgm:resizeHandles val="exact"/>
        </dgm:presLayoutVars>
      </dgm:prSet>
      <dgm:spPr/>
    </dgm:pt>
    <dgm:pt modelId="{0955D27A-AB31-4141-AA28-5D0C1479FB45}" type="pres">
      <dgm:prSet presAssocID="{3A002B4E-CF21-4DC2-9A34-D629235BE443}" presName="bkgdShp" presStyleLbl="alignAccFollowNode1" presStyleIdx="0" presStyleCnt="1"/>
      <dgm:spPr/>
    </dgm:pt>
    <dgm:pt modelId="{B7DDB1BA-4188-422F-B5D8-3B59CA6EBF4E}" type="pres">
      <dgm:prSet presAssocID="{3A002B4E-CF21-4DC2-9A34-D629235BE443}" presName="linComp" presStyleCnt="0"/>
      <dgm:spPr/>
    </dgm:pt>
    <dgm:pt modelId="{AABF523B-31C1-4370-98AE-E756EA2EF664}" type="pres">
      <dgm:prSet presAssocID="{17D245BA-C64E-4E64-9A69-81FFE1D3897F}" presName="compNode" presStyleCnt="0"/>
      <dgm:spPr/>
    </dgm:pt>
    <dgm:pt modelId="{D3EF2529-F1AE-4CAC-9A49-9F54273D3844}" type="pres">
      <dgm:prSet presAssocID="{17D245BA-C64E-4E64-9A69-81FFE1D3897F}" presName="node" presStyleLbl="node1" presStyleIdx="0" presStyleCnt="4">
        <dgm:presLayoutVars>
          <dgm:bulletEnabled val="1"/>
        </dgm:presLayoutVars>
      </dgm:prSet>
      <dgm:spPr/>
    </dgm:pt>
    <dgm:pt modelId="{06FA1F64-091C-4A2C-89BC-932832B90DCD}" type="pres">
      <dgm:prSet presAssocID="{17D245BA-C64E-4E64-9A69-81FFE1D3897F}" presName="invisiNode" presStyleLbl="node1" presStyleIdx="0" presStyleCnt="4"/>
      <dgm:spPr/>
    </dgm:pt>
    <dgm:pt modelId="{2FBC6EF6-D53E-4A83-9900-BF9285E9D243}" type="pres">
      <dgm:prSet presAssocID="{17D245BA-C64E-4E64-9A69-81FFE1D3897F}" presName="imagNode" presStyleLbl="fgImgPlace1" presStyleIdx="0" presStyleCnt="4"/>
      <dgm:spPr/>
    </dgm:pt>
    <dgm:pt modelId="{2AD81216-0F87-482F-99BB-2AF138D195E8}" type="pres">
      <dgm:prSet presAssocID="{95FB722D-E977-44DE-B0B3-CF2C673A8913}" presName="sibTrans" presStyleLbl="sibTrans2D1" presStyleIdx="0" presStyleCnt="0"/>
      <dgm:spPr/>
    </dgm:pt>
    <dgm:pt modelId="{96BF5291-13A2-4F39-A567-67FD3BF9F550}" type="pres">
      <dgm:prSet presAssocID="{ACC01698-5516-46D7-9012-DCF570B2641D}" presName="compNode" presStyleCnt="0"/>
      <dgm:spPr/>
    </dgm:pt>
    <dgm:pt modelId="{A26305B2-7DD1-4C10-931B-6CBFFB950F4B}" type="pres">
      <dgm:prSet presAssocID="{ACC01698-5516-46D7-9012-DCF570B2641D}" presName="node" presStyleLbl="node1" presStyleIdx="1" presStyleCnt="4">
        <dgm:presLayoutVars>
          <dgm:bulletEnabled val="1"/>
        </dgm:presLayoutVars>
      </dgm:prSet>
      <dgm:spPr/>
    </dgm:pt>
    <dgm:pt modelId="{D2BD1AE8-A229-41ED-9217-8C74A964C9A2}" type="pres">
      <dgm:prSet presAssocID="{ACC01698-5516-46D7-9012-DCF570B2641D}" presName="invisiNode" presStyleLbl="node1" presStyleIdx="1" presStyleCnt="4"/>
      <dgm:spPr/>
    </dgm:pt>
    <dgm:pt modelId="{E03C000D-EDCA-450F-9A56-DDE62B67C139}" type="pres">
      <dgm:prSet presAssocID="{ACC01698-5516-46D7-9012-DCF570B2641D}" presName="imagNode" presStyleLbl="fgImgPlace1" presStyleIdx="1" presStyleCnt="4"/>
      <dgm:spPr/>
    </dgm:pt>
    <dgm:pt modelId="{C747616A-666C-4BD6-A8E9-A1529CFDD5CA}" type="pres">
      <dgm:prSet presAssocID="{F6B33716-6AC2-4518-A70F-0022BADD5D50}" presName="sibTrans" presStyleLbl="sibTrans2D1" presStyleIdx="0" presStyleCnt="0"/>
      <dgm:spPr/>
    </dgm:pt>
    <dgm:pt modelId="{A10AAA4F-5805-468B-81CC-2E32EF7B3212}" type="pres">
      <dgm:prSet presAssocID="{FD9F3502-7E0D-4AC3-819E-887D2801B1E0}" presName="compNode" presStyleCnt="0"/>
      <dgm:spPr/>
    </dgm:pt>
    <dgm:pt modelId="{98D73FF3-7664-4E27-ACB7-6DD8A525557F}" type="pres">
      <dgm:prSet presAssocID="{FD9F3502-7E0D-4AC3-819E-887D2801B1E0}" presName="node" presStyleLbl="node1" presStyleIdx="2" presStyleCnt="4">
        <dgm:presLayoutVars>
          <dgm:bulletEnabled val="1"/>
        </dgm:presLayoutVars>
      </dgm:prSet>
      <dgm:spPr/>
    </dgm:pt>
    <dgm:pt modelId="{CAAA4358-B877-434C-8A6E-159CBD0FF38E}" type="pres">
      <dgm:prSet presAssocID="{FD9F3502-7E0D-4AC3-819E-887D2801B1E0}" presName="invisiNode" presStyleLbl="node1" presStyleIdx="2" presStyleCnt="4"/>
      <dgm:spPr/>
    </dgm:pt>
    <dgm:pt modelId="{0630EF01-3DA8-4BFB-8ECF-65900C7E0276}" type="pres">
      <dgm:prSet presAssocID="{FD9F3502-7E0D-4AC3-819E-887D2801B1E0}" presName="imagNode" presStyleLbl="fgImgPlace1" presStyleIdx="2" presStyleCnt="4"/>
      <dgm:spPr/>
    </dgm:pt>
    <dgm:pt modelId="{EB5A41ED-B199-436B-9E0D-D49F96AAFD53}" type="pres">
      <dgm:prSet presAssocID="{C04E75C9-B784-4AD5-B5A2-B66F4143A696}" presName="sibTrans" presStyleLbl="sibTrans2D1" presStyleIdx="0" presStyleCnt="0"/>
      <dgm:spPr/>
    </dgm:pt>
    <dgm:pt modelId="{F490F537-53B3-4AA7-ACD7-EB39A23D8548}" type="pres">
      <dgm:prSet presAssocID="{3C5E6653-E603-4780-92A8-F82C54AAF49C}" presName="compNode" presStyleCnt="0"/>
      <dgm:spPr/>
    </dgm:pt>
    <dgm:pt modelId="{3B1A663C-A986-426B-8F28-EA7823D340DE}" type="pres">
      <dgm:prSet presAssocID="{3C5E6653-E603-4780-92A8-F82C54AAF49C}" presName="node" presStyleLbl="node1" presStyleIdx="3" presStyleCnt="4">
        <dgm:presLayoutVars>
          <dgm:bulletEnabled val="1"/>
        </dgm:presLayoutVars>
      </dgm:prSet>
      <dgm:spPr/>
    </dgm:pt>
    <dgm:pt modelId="{8BF618E2-5D3F-4602-A9F4-7C2CB5B3E12E}" type="pres">
      <dgm:prSet presAssocID="{3C5E6653-E603-4780-92A8-F82C54AAF49C}" presName="invisiNode" presStyleLbl="node1" presStyleIdx="3" presStyleCnt="4"/>
      <dgm:spPr/>
    </dgm:pt>
    <dgm:pt modelId="{5FB05440-EEAA-4A25-B387-B7730B37F5B6}" type="pres">
      <dgm:prSet presAssocID="{3C5E6653-E603-4780-92A8-F82C54AAF49C}" presName="imagNode" presStyleLbl="fgImgPlace1" presStyleIdx="3" presStyleCnt="4"/>
      <dgm:spPr/>
    </dgm:pt>
  </dgm:ptLst>
  <dgm:cxnLst>
    <dgm:cxn modelId="{15203A01-55CB-472C-872C-530EA06FAC84}" type="presOf" srcId="{F6B33716-6AC2-4518-A70F-0022BADD5D50}" destId="{C747616A-666C-4BD6-A8E9-A1529CFDD5CA}" srcOrd="0" destOrd="0" presId="urn:microsoft.com/office/officeart/2005/8/layout/pList2"/>
    <dgm:cxn modelId="{E1BD6E0A-4397-4DE9-87A9-432E76C282AE}" type="presOf" srcId="{FD9F3502-7E0D-4AC3-819E-887D2801B1E0}" destId="{98D73FF3-7664-4E27-ACB7-6DD8A525557F}" srcOrd="0" destOrd="0" presId="urn:microsoft.com/office/officeart/2005/8/layout/pList2"/>
    <dgm:cxn modelId="{2B5FC90B-D508-4B2B-ACE4-9E9F71E344EC}" type="presOf" srcId="{95FB722D-E977-44DE-B0B3-CF2C673A8913}" destId="{2AD81216-0F87-482F-99BB-2AF138D195E8}" srcOrd="0" destOrd="0" presId="urn:microsoft.com/office/officeart/2005/8/layout/pList2"/>
    <dgm:cxn modelId="{BDF1AD0F-F425-43A7-808D-C385329D10A2}" srcId="{3A002B4E-CF21-4DC2-9A34-D629235BE443}" destId="{FD9F3502-7E0D-4AC3-819E-887D2801B1E0}" srcOrd="2" destOrd="0" parTransId="{3A89BEB8-35E4-4BD3-8C49-8D16AF643A08}" sibTransId="{C04E75C9-B784-4AD5-B5A2-B66F4143A696}"/>
    <dgm:cxn modelId="{FE61F915-609D-42A7-8B10-30899636D43C}" srcId="{3A002B4E-CF21-4DC2-9A34-D629235BE443}" destId="{17D245BA-C64E-4E64-9A69-81FFE1D3897F}" srcOrd="0" destOrd="0" parTransId="{C8481FBE-003E-4F26-A119-E068207BE633}" sibTransId="{95FB722D-E977-44DE-B0B3-CF2C673A8913}"/>
    <dgm:cxn modelId="{09D42831-ADBD-480F-B682-2E230AAA6141}" type="presOf" srcId="{ACC01698-5516-46D7-9012-DCF570B2641D}" destId="{A26305B2-7DD1-4C10-931B-6CBFFB950F4B}" srcOrd="0" destOrd="0" presId="urn:microsoft.com/office/officeart/2005/8/layout/pList2"/>
    <dgm:cxn modelId="{15598C66-1E64-4FC7-B46C-5982E2935395}" srcId="{3A002B4E-CF21-4DC2-9A34-D629235BE443}" destId="{3C5E6653-E603-4780-92A8-F82C54AAF49C}" srcOrd="3" destOrd="0" parTransId="{4D695EA7-9DD1-4FBD-B5D5-7B5B14DA2E21}" sibTransId="{7C29A242-3B47-4EC4-A62B-F7F95AC51685}"/>
    <dgm:cxn modelId="{C4102B57-A3D4-4E6C-8953-DE0806887EF9}" srcId="{3A002B4E-CF21-4DC2-9A34-D629235BE443}" destId="{ACC01698-5516-46D7-9012-DCF570B2641D}" srcOrd="1" destOrd="0" parTransId="{A3448B17-CD19-414F-95C3-9ABFA872520D}" sibTransId="{F6B33716-6AC2-4518-A70F-0022BADD5D50}"/>
    <dgm:cxn modelId="{D4F506A1-F893-49AF-AE4A-B0986325EC60}" type="presOf" srcId="{17D245BA-C64E-4E64-9A69-81FFE1D3897F}" destId="{D3EF2529-F1AE-4CAC-9A49-9F54273D3844}" srcOrd="0" destOrd="0" presId="urn:microsoft.com/office/officeart/2005/8/layout/pList2"/>
    <dgm:cxn modelId="{DE5665C4-B535-41D8-9E04-8603C8C584FF}" type="presOf" srcId="{C04E75C9-B784-4AD5-B5A2-B66F4143A696}" destId="{EB5A41ED-B199-436B-9E0D-D49F96AAFD53}" srcOrd="0" destOrd="0" presId="urn:microsoft.com/office/officeart/2005/8/layout/pList2"/>
    <dgm:cxn modelId="{D47983C7-69F2-4E2D-8A79-FD94223F17C9}" type="presOf" srcId="{3A002B4E-CF21-4DC2-9A34-D629235BE443}" destId="{3FA067B2-680D-4D3B-BA02-02BE5AACFF48}" srcOrd="0" destOrd="0" presId="urn:microsoft.com/office/officeart/2005/8/layout/pList2"/>
    <dgm:cxn modelId="{333CD5F1-5D5A-46C2-835B-38A14B41E51B}" type="presOf" srcId="{3C5E6653-E603-4780-92A8-F82C54AAF49C}" destId="{3B1A663C-A986-426B-8F28-EA7823D340DE}" srcOrd="0" destOrd="0" presId="urn:microsoft.com/office/officeart/2005/8/layout/pList2"/>
    <dgm:cxn modelId="{BB1F9546-BD11-49D8-9BFE-8E09DAF8B96B}" type="presParOf" srcId="{3FA067B2-680D-4D3B-BA02-02BE5AACFF48}" destId="{0955D27A-AB31-4141-AA28-5D0C1479FB45}" srcOrd="0" destOrd="0" presId="urn:microsoft.com/office/officeart/2005/8/layout/pList2"/>
    <dgm:cxn modelId="{AE18453B-B34A-423B-B046-C23BEDD6E035}" type="presParOf" srcId="{3FA067B2-680D-4D3B-BA02-02BE5AACFF48}" destId="{B7DDB1BA-4188-422F-B5D8-3B59CA6EBF4E}" srcOrd="1" destOrd="0" presId="urn:microsoft.com/office/officeart/2005/8/layout/pList2"/>
    <dgm:cxn modelId="{5AE29512-6542-4AF2-8741-2256651675DC}" type="presParOf" srcId="{B7DDB1BA-4188-422F-B5D8-3B59CA6EBF4E}" destId="{AABF523B-31C1-4370-98AE-E756EA2EF664}" srcOrd="0" destOrd="0" presId="urn:microsoft.com/office/officeart/2005/8/layout/pList2"/>
    <dgm:cxn modelId="{5BE89561-82C1-4F33-8873-86AC18D26180}" type="presParOf" srcId="{AABF523B-31C1-4370-98AE-E756EA2EF664}" destId="{D3EF2529-F1AE-4CAC-9A49-9F54273D3844}" srcOrd="0" destOrd="0" presId="urn:microsoft.com/office/officeart/2005/8/layout/pList2"/>
    <dgm:cxn modelId="{CE3A057B-64AC-4DE9-86E1-96E883575EF0}" type="presParOf" srcId="{AABF523B-31C1-4370-98AE-E756EA2EF664}" destId="{06FA1F64-091C-4A2C-89BC-932832B90DCD}" srcOrd="1" destOrd="0" presId="urn:microsoft.com/office/officeart/2005/8/layout/pList2"/>
    <dgm:cxn modelId="{7E2F2786-A4F5-4690-83C4-FACE2C2C7DD9}" type="presParOf" srcId="{AABF523B-31C1-4370-98AE-E756EA2EF664}" destId="{2FBC6EF6-D53E-4A83-9900-BF9285E9D243}" srcOrd="2" destOrd="0" presId="urn:microsoft.com/office/officeart/2005/8/layout/pList2"/>
    <dgm:cxn modelId="{38119948-D65E-4DE9-BB14-0E347437A6FC}" type="presParOf" srcId="{B7DDB1BA-4188-422F-B5D8-3B59CA6EBF4E}" destId="{2AD81216-0F87-482F-99BB-2AF138D195E8}" srcOrd="1" destOrd="0" presId="urn:microsoft.com/office/officeart/2005/8/layout/pList2"/>
    <dgm:cxn modelId="{0F145E5D-D3AD-4C5E-9896-A2DFE1F98D46}" type="presParOf" srcId="{B7DDB1BA-4188-422F-B5D8-3B59CA6EBF4E}" destId="{96BF5291-13A2-4F39-A567-67FD3BF9F550}" srcOrd="2" destOrd="0" presId="urn:microsoft.com/office/officeart/2005/8/layout/pList2"/>
    <dgm:cxn modelId="{87F05A33-61AB-4586-BD54-24484E6E6ABC}" type="presParOf" srcId="{96BF5291-13A2-4F39-A567-67FD3BF9F550}" destId="{A26305B2-7DD1-4C10-931B-6CBFFB950F4B}" srcOrd="0" destOrd="0" presId="urn:microsoft.com/office/officeart/2005/8/layout/pList2"/>
    <dgm:cxn modelId="{3156D08A-64BC-4CF8-AC0B-7B031EA32DE5}" type="presParOf" srcId="{96BF5291-13A2-4F39-A567-67FD3BF9F550}" destId="{D2BD1AE8-A229-41ED-9217-8C74A964C9A2}" srcOrd="1" destOrd="0" presId="urn:microsoft.com/office/officeart/2005/8/layout/pList2"/>
    <dgm:cxn modelId="{A8714995-D6AD-4AD4-97F3-1DB95EFDDB74}" type="presParOf" srcId="{96BF5291-13A2-4F39-A567-67FD3BF9F550}" destId="{E03C000D-EDCA-450F-9A56-DDE62B67C139}" srcOrd="2" destOrd="0" presId="urn:microsoft.com/office/officeart/2005/8/layout/pList2"/>
    <dgm:cxn modelId="{57879EF8-E7D2-4B65-B9C4-5199B2529EAC}" type="presParOf" srcId="{B7DDB1BA-4188-422F-B5D8-3B59CA6EBF4E}" destId="{C747616A-666C-4BD6-A8E9-A1529CFDD5CA}" srcOrd="3" destOrd="0" presId="urn:microsoft.com/office/officeart/2005/8/layout/pList2"/>
    <dgm:cxn modelId="{E647177F-C133-4401-B9CB-9658AF001C5A}" type="presParOf" srcId="{B7DDB1BA-4188-422F-B5D8-3B59CA6EBF4E}" destId="{A10AAA4F-5805-468B-81CC-2E32EF7B3212}" srcOrd="4" destOrd="0" presId="urn:microsoft.com/office/officeart/2005/8/layout/pList2"/>
    <dgm:cxn modelId="{ACDA3FF0-7889-4A67-AB3A-C55174BC199A}" type="presParOf" srcId="{A10AAA4F-5805-468B-81CC-2E32EF7B3212}" destId="{98D73FF3-7664-4E27-ACB7-6DD8A525557F}" srcOrd="0" destOrd="0" presId="urn:microsoft.com/office/officeart/2005/8/layout/pList2"/>
    <dgm:cxn modelId="{77E0D808-83C1-42A0-8050-48947E3AB69A}" type="presParOf" srcId="{A10AAA4F-5805-468B-81CC-2E32EF7B3212}" destId="{CAAA4358-B877-434C-8A6E-159CBD0FF38E}" srcOrd="1" destOrd="0" presId="urn:microsoft.com/office/officeart/2005/8/layout/pList2"/>
    <dgm:cxn modelId="{3A45FF5E-62F4-4025-959F-8531A9F70A29}" type="presParOf" srcId="{A10AAA4F-5805-468B-81CC-2E32EF7B3212}" destId="{0630EF01-3DA8-4BFB-8ECF-65900C7E0276}" srcOrd="2" destOrd="0" presId="urn:microsoft.com/office/officeart/2005/8/layout/pList2"/>
    <dgm:cxn modelId="{2508A38A-CE46-4140-96A5-BF6F90EE5A3B}" type="presParOf" srcId="{B7DDB1BA-4188-422F-B5D8-3B59CA6EBF4E}" destId="{EB5A41ED-B199-436B-9E0D-D49F96AAFD53}" srcOrd="5" destOrd="0" presId="urn:microsoft.com/office/officeart/2005/8/layout/pList2"/>
    <dgm:cxn modelId="{C24E4DC0-3AF0-4F47-ADCB-C07FC5785527}" type="presParOf" srcId="{B7DDB1BA-4188-422F-B5D8-3B59CA6EBF4E}" destId="{F490F537-53B3-4AA7-ACD7-EB39A23D8548}" srcOrd="6" destOrd="0" presId="urn:microsoft.com/office/officeart/2005/8/layout/pList2"/>
    <dgm:cxn modelId="{5F8F65AC-6F6E-4FA5-8B1D-7319A010CC04}" type="presParOf" srcId="{F490F537-53B3-4AA7-ACD7-EB39A23D8548}" destId="{3B1A663C-A986-426B-8F28-EA7823D340DE}" srcOrd="0" destOrd="0" presId="urn:microsoft.com/office/officeart/2005/8/layout/pList2"/>
    <dgm:cxn modelId="{D44C587B-C1F8-4A0E-81F0-DF04D3162B7C}" type="presParOf" srcId="{F490F537-53B3-4AA7-ACD7-EB39A23D8548}" destId="{8BF618E2-5D3F-4602-A9F4-7C2CB5B3E12E}" srcOrd="1" destOrd="0" presId="urn:microsoft.com/office/officeart/2005/8/layout/pList2"/>
    <dgm:cxn modelId="{8A97F999-5E7B-4E4E-8B25-C2CECDE516DE}" type="presParOf" srcId="{F490F537-53B3-4AA7-ACD7-EB39A23D8548}" destId="{5FB05440-EEAA-4A25-B387-B7730B37F5B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493BA-8A42-4D53-B380-DACA612C6E1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072F9F-8E71-49F9-83BB-9BFBCD556E5D}">
      <dgm:prSet phldrT="[Text]"/>
      <dgm:spPr/>
      <dgm:t>
        <a:bodyPr/>
        <a:lstStyle/>
        <a:p>
          <a:r>
            <a:rPr lang="th-TH" dirty="0"/>
            <a:t>ตรวจสอบที่มาของข้อมูลอย่างมีวิจารณญาณ</a:t>
          </a:r>
          <a:endParaRPr lang="en-US" dirty="0"/>
        </a:p>
      </dgm:t>
    </dgm:pt>
    <dgm:pt modelId="{78B2BDC0-14F6-433B-9AAB-420AD14CB502}" type="parTrans" cxnId="{EB335937-A246-46DF-BD1B-0C72E0AA7BA6}">
      <dgm:prSet/>
      <dgm:spPr/>
      <dgm:t>
        <a:bodyPr/>
        <a:lstStyle/>
        <a:p>
          <a:endParaRPr lang="en-US"/>
        </a:p>
      </dgm:t>
    </dgm:pt>
    <dgm:pt modelId="{1EA554DD-B51E-49EC-B7F1-185DD4BCAC62}" type="sibTrans" cxnId="{EB335937-A246-46DF-BD1B-0C72E0AA7BA6}">
      <dgm:prSet/>
      <dgm:spPr/>
      <dgm:t>
        <a:bodyPr/>
        <a:lstStyle/>
        <a:p>
          <a:endParaRPr lang="en-US"/>
        </a:p>
      </dgm:t>
    </dgm:pt>
    <dgm:pt modelId="{EC888440-3CA5-4184-A1B2-648788FCA96F}">
      <dgm:prSet phldrT="[Text]"/>
      <dgm:spPr/>
      <dgm:t>
        <a:bodyPr/>
        <a:lstStyle/>
        <a:p>
          <a:r>
            <a:rPr lang="th-TH" dirty="0"/>
            <a:t>มีทักษะการติดต่อสื่อสารที่ดี รู้กาลเทศะ</a:t>
          </a:r>
          <a:endParaRPr lang="en-US" dirty="0"/>
        </a:p>
      </dgm:t>
    </dgm:pt>
    <dgm:pt modelId="{3E429F4E-CCFA-466D-A8E4-A23F0342CEF6}" type="parTrans" cxnId="{8925B669-E885-4C6C-8539-031B462BFB1E}">
      <dgm:prSet/>
      <dgm:spPr/>
      <dgm:t>
        <a:bodyPr/>
        <a:lstStyle/>
        <a:p>
          <a:endParaRPr lang="en-US"/>
        </a:p>
      </dgm:t>
    </dgm:pt>
    <dgm:pt modelId="{BA1DBDCA-5420-41B8-A164-E3E919059559}" type="sibTrans" cxnId="{8925B669-E885-4C6C-8539-031B462BFB1E}">
      <dgm:prSet/>
      <dgm:spPr/>
      <dgm:t>
        <a:bodyPr/>
        <a:lstStyle/>
        <a:p>
          <a:endParaRPr lang="en-US"/>
        </a:p>
      </dgm:t>
    </dgm:pt>
    <dgm:pt modelId="{29C5B3E9-81D4-4659-AF2C-D13559906101}">
      <dgm:prSet phldrT="[Text]"/>
      <dgm:spPr/>
      <dgm:t>
        <a:bodyPr/>
        <a:lstStyle/>
        <a:p>
          <a:r>
            <a:rPr lang="th-TH" dirty="0"/>
            <a:t>การเผยแพร่ข้อมูลอย่างมีวิจารณญาณ </a:t>
          </a:r>
          <a:endParaRPr lang="en-US" dirty="0"/>
        </a:p>
      </dgm:t>
    </dgm:pt>
    <dgm:pt modelId="{F46FF2FB-88A0-4082-BAD0-C5F8038840FC}" type="parTrans" cxnId="{86C021A1-7BEE-430A-B3E5-14DFD79F9318}">
      <dgm:prSet/>
      <dgm:spPr/>
      <dgm:t>
        <a:bodyPr/>
        <a:lstStyle/>
        <a:p>
          <a:endParaRPr lang="en-US"/>
        </a:p>
      </dgm:t>
    </dgm:pt>
    <dgm:pt modelId="{C8E3C958-DFF7-416D-813B-E4FFCD0F79D5}" type="sibTrans" cxnId="{86C021A1-7BEE-430A-B3E5-14DFD79F9318}">
      <dgm:prSet/>
      <dgm:spPr/>
      <dgm:t>
        <a:bodyPr/>
        <a:lstStyle/>
        <a:p>
          <a:endParaRPr lang="en-US"/>
        </a:p>
      </dgm:t>
    </dgm:pt>
    <dgm:pt modelId="{8FAB7D4B-607A-43A1-ADAC-6D7A2C034E06}" type="pres">
      <dgm:prSet presAssocID="{E34493BA-8A42-4D53-B380-DACA612C6E15}" presName="linear" presStyleCnt="0">
        <dgm:presLayoutVars>
          <dgm:dir/>
          <dgm:animLvl val="lvl"/>
          <dgm:resizeHandles val="exact"/>
        </dgm:presLayoutVars>
      </dgm:prSet>
      <dgm:spPr/>
    </dgm:pt>
    <dgm:pt modelId="{30CEDA34-D3E6-4D54-9139-59A7F0513A1A}" type="pres">
      <dgm:prSet presAssocID="{D8072F9F-8E71-49F9-83BB-9BFBCD556E5D}" presName="parentLin" presStyleCnt="0"/>
      <dgm:spPr/>
    </dgm:pt>
    <dgm:pt modelId="{72CCDB8C-69C3-4D30-AB90-3DA605324B55}" type="pres">
      <dgm:prSet presAssocID="{D8072F9F-8E71-49F9-83BB-9BFBCD556E5D}" presName="parentLeftMargin" presStyleLbl="node1" presStyleIdx="0" presStyleCnt="3"/>
      <dgm:spPr/>
    </dgm:pt>
    <dgm:pt modelId="{1B0A8F1B-F305-40ED-A471-8BCDDC92387A}" type="pres">
      <dgm:prSet presAssocID="{D8072F9F-8E71-49F9-83BB-9BFBCD556E5D}" presName="parentText" presStyleLbl="node1" presStyleIdx="0" presStyleCnt="3" custScaleX="109313">
        <dgm:presLayoutVars>
          <dgm:chMax val="0"/>
          <dgm:bulletEnabled val="1"/>
        </dgm:presLayoutVars>
      </dgm:prSet>
      <dgm:spPr/>
    </dgm:pt>
    <dgm:pt modelId="{7308A278-9021-4E68-9075-BA011B289D66}" type="pres">
      <dgm:prSet presAssocID="{D8072F9F-8E71-49F9-83BB-9BFBCD556E5D}" presName="negativeSpace" presStyleCnt="0"/>
      <dgm:spPr/>
    </dgm:pt>
    <dgm:pt modelId="{3BB6984D-29C7-44C3-A0BC-2F2EE2FC6A8E}" type="pres">
      <dgm:prSet presAssocID="{D8072F9F-8E71-49F9-83BB-9BFBCD556E5D}" presName="childText" presStyleLbl="conFgAcc1" presStyleIdx="0" presStyleCnt="3">
        <dgm:presLayoutVars>
          <dgm:bulletEnabled val="1"/>
        </dgm:presLayoutVars>
      </dgm:prSet>
      <dgm:spPr/>
    </dgm:pt>
    <dgm:pt modelId="{898DBF39-1AA4-43F9-BB2E-7931821B30D6}" type="pres">
      <dgm:prSet presAssocID="{1EA554DD-B51E-49EC-B7F1-185DD4BCAC62}" presName="spaceBetweenRectangles" presStyleCnt="0"/>
      <dgm:spPr/>
    </dgm:pt>
    <dgm:pt modelId="{0D1BC806-C2AF-4104-8A99-946857F7FF5D}" type="pres">
      <dgm:prSet presAssocID="{EC888440-3CA5-4184-A1B2-648788FCA96F}" presName="parentLin" presStyleCnt="0"/>
      <dgm:spPr/>
    </dgm:pt>
    <dgm:pt modelId="{59F15A23-1146-4EF8-A886-3982FC5B9807}" type="pres">
      <dgm:prSet presAssocID="{EC888440-3CA5-4184-A1B2-648788FCA96F}" presName="parentLeftMargin" presStyleLbl="node1" presStyleIdx="0" presStyleCnt="3"/>
      <dgm:spPr/>
    </dgm:pt>
    <dgm:pt modelId="{C7105D40-6455-4E1A-99A4-6DAC46658FB0}" type="pres">
      <dgm:prSet presAssocID="{EC888440-3CA5-4184-A1B2-648788FCA96F}" presName="parentText" presStyleLbl="node1" presStyleIdx="1" presStyleCnt="3" custScaleX="110144">
        <dgm:presLayoutVars>
          <dgm:chMax val="0"/>
          <dgm:bulletEnabled val="1"/>
        </dgm:presLayoutVars>
      </dgm:prSet>
      <dgm:spPr/>
    </dgm:pt>
    <dgm:pt modelId="{E1D82BBD-9004-45AE-B46E-4DDE993E3F38}" type="pres">
      <dgm:prSet presAssocID="{EC888440-3CA5-4184-A1B2-648788FCA96F}" presName="negativeSpace" presStyleCnt="0"/>
      <dgm:spPr/>
    </dgm:pt>
    <dgm:pt modelId="{2B4EA2C2-B77A-4278-AEB6-1ACA5E2AAF99}" type="pres">
      <dgm:prSet presAssocID="{EC888440-3CA5-4184-A1B2-648788FCA96F}" presName="childText" presStyleLbl="conFgAcc1" presStyleIdx="1" presStyleCnt="3">
        <dgm:presLayoutVars>
          <dgm:bulletEnabled val="1"/>
        </dgm:presLayoutVars>
      </dgm:prSet>
      <dgm:spPr/>
    </dgm:pt>
    <dgm:pt modelId="{FA28AD1B-0685-4251-BC53-D0CA968F1466}" type="pres">
      <dgm:prSet presAssocID="{BA1DBDCA-5420-41B8-A164-E3E919059559}" presName="spaceBetweenRectangles" presStyleCnt="0"/>
      <dgm:spPr/>
    </dgm:pt>
    <dgm:pt modelId="{0EA141E0-60BD-4DAB-9A36-4F3FB999215B}" type="pres">
      <dgm:prSet presAssocID="{29C5B3E9-81D4-4659-AF2C-D13559906101}" presName="parentLin" presStyleCnt="0"/>
      <dgm:spPr/>
    </dgm:pt>
    <dgm:pt modelId="{9298940E-082C-4632-BD62-0C4C08FC5F13}" type="pres">
      <dgm:prSet presAssocID="{29C5B3E9-81D4-4659-AF2C-D13559906101}" presName="parentLeftMargin" presStyleLbl="node1" presStyleIdx="1" presStyleCnt="3"/>
      <dgm:spPr/>
    </dgm:pt>
    <dgm:pt modelId="{A0DD93A6-E2EC-4802-BBB8-7A41A3825B5B}" type="pres">
      <dgm:prSet presAssocID="{29C5B3E9-81D4-4659-AF2C-D13559906101}" presName="parentText" presStyleLbl="node1" presStyleIdx="2" presStyleCnt="3" custScaleX="109867">
        <dgm:presLayoutVars>
          <dgm:chMax val="0"/>
          <dgm:bulletEnabled val="1"/>
        </dgm:presLayoutVars>
      </dgm:prSet>
      <dgm:spPr/>
    </dgm:pt>
    <dgm:pt modelId="{C1605720-AD2A-4892-84CA-A4B8F048F153}" type="pres">
      <dgm:prSet presAssocID="{29C5B3E9-81D4-4659-AF2C-D13559906101}" presName="negativeSpace" presStyleCnt="0"/>
      <dgm:spPr/>
    </dgm:pt>
    <dgm:pt modelId="{5814E084-0636-4CB7-95E4-4001315EDD7D}" type="pres">
      <dgm:prSet presAssocID="{29C5B3E9-81D4-4659-AF2C-D135599061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35937-A246-46DF-BD1B-0C72E0AA7BA6}" srcId="{E34493BA-8A42-4D53-B380-DACA612C6E15}" destId="{D8072F9F-8E71-49F9-83BB-9BFBCD556E5D}" srcOrd="0" destOrd="0" parTransId="{78B2BDC0-14F6-433B-9AAB-420AD14CB502}" sibTransId="{1EA554DD-B51E-49EC-B7F1-185DD4BCAC62}"/>
    <dgm:cxn modelId="{95DD3143-0BCD-4FA5-94FB-B58074302AC2}" type="presOf" srcId="{29C5B3E9-81D4-4659-AF2C-D13559906101}" destId="{A0DD93A6-E2EC-4802-BBB8-7A41A3825B5B}" srcOrd="1" destOrd="0" presId="urn:microsoft.com/office/officeart/2005/8/layout/list1"/>
    <dgm:cxn modelId="{8925B669-E885-4C6C-8539-031B462BFB1E}" srcId="{E34493BA-8A42-4D53-B380-DACA612C6E15}" destId="{EC888440-3CA5-4184-A1B2-648788FCA96F}" srcOrd="1" destOrd="0" parTransId="{3E429F4E-CCFA-466D-A8E4-A23F0342CEF6}" sibTransId="{BA1DBDCA-5420-41B8-A164-E3E919059559}"/>
    <dgm:cxn modelId="{998F496E-704B-4C13-82BF-D7A757D30A3E}" type="presOf" srcId="{D8072F9F-8E71-49F9-83BB-9BFBCD556E5D}" destId="{1B0A8F1B-F305-40ED-A471-8BCDDC92387A}" srcOrd="1" destOrd="0" presId="urn:microsoft.com/office/officeart/2005/8/layout/list1"/>
    <dgm:cxn modelId="{660EA483-DAF2-4C4C-891F-00F9B64A3C8F}" type="presOf" srcId="{EC888440-3CA5-4184-A1B2-648788FCA96F}" destId="{C7105D40-6455-4E1A-99A4-6DAC46658FB0}" srcOrd="1" destOrd="0" presId="urn:microsoft.com/office/officeart/2005/8/layout/list1"/>
    <dgm:cxn modelId="{86C021A1-7BEE-430A-B3E5-14DFD79F9318}" srcId="{E34493BA-8A42-4D53-B380-DACA612C6E15}" destId="{29C5B3E9-81D4-4659-AF2C-D13559906101}" srcOrd="2" destOrd="0" parTransId="{F46FF2FB-88A0-4082-BAD0-C5F8038840FC}" sibTransId="{C8E3C958-DFF7-416D-813B-E4FFCD0F79D5}"/>
    <dgm:cxn modelId="{7CA9ABA4-2692-49E4-A3EC-68B145BC38BF}" type="presOf" srcId="{D8072F9F-8E71-49F9-83BB-9BFBCD556E5D}" destId="{72CCDB8C-69C3-4D30-AB90-3DA605324B55}" srcOrd="0" destOrd="0" presId="urn:microsoft.com/office/officeart/2005/8/layout/list1"/>
    <dgm:cxn modelId="{1CF23FB5-2A08-4E95-87D6-6D111640C27B}" type="presOf" srcId="{29C5B3E9-81D4-4659-AF2C-D13559906101}" destId="{9298940E-082C-4632-BD62-0C4C08FC5F13}" srcOrd="0" destOrd="0" presId="urn:microsoft.com/office/officeart/2005/8/layout/list1"/>
    <dgm:cxn modelId="{502DA6ED-4098-4D36-8A30-C1CA7F77F516}" type="presOf" srcId="{EC888440-3CA5-4184-A1B2-648788FCA96F}" destId="{59F15A23-1146-4EF8-A886-3982FC5B9807}" srcOrd="0" destOrd="0" presId="urn:microsoft.com/office/officeart/2005/8/layout/list1"/>
    <dgm:cxn modelId="{91B8D9F9-510F-4464-9C95-23D73E48B975}" type="presOf" srcId="{E34493BA-8A42-4D53-B380-DACA612C6E15}" destId="{8FAB7D4B-607A-43A1-ADAC-6D7A2C034E06}" srcOrd="0" destOrd="0" presId="urn:microsoft.com/office/officeart/2005/8/layout/list1"/>
    <dgm:cxn modelId="{E7FDF971-86F6-4DB0-A944-C0793D5807BE}" type="presParOf" srcId="{8FAB7D4B-607A-43A1-ADAC-6D7A2C034E06}" destId="{30CEDA34-D3E6-4D54-9139-59A7F0513A1A}" srcOrd="0" destOrd="0" presId="urn:microsoft.com/office/officeart/2005/8/layout/list1"/>
    <dgm:cxn modelId="{80483EB0-35EE-4770-9BE3-A99BB9147488}" type="presParOf" srcId="{30CEDA34-D3E6-4D54-9139-59A7F0513A1A}" destId="{72CCDB8C-69C3-4D30-AB90-3DA605324B55}" srcOrd="0" destOrd="0" presId="urn:microsoft.com/office/officeart/2005/8/layout/list1"/>
    <dgm:cxn modelId="{EEBA3DB9-FBFB-4E8E-A14B-8B241B66317F}" type="presParOf" srcId="{30CEDA34-D3E6-4D54-9139-59A7F0513A1A}" destId="{1B0A8F1B-F305-40ED-A471-8BCDDC92387A}" srcOrd="1" destOrd="0" presId="urn:microsoft.com/office/officeart/2005/8/layout/list1"/>
    <dgm:cxn modelId="{4A06A1E3-66DF-4216-AA0C-365A0223FC0C}" type="presParOf" srcId="{8FAB7D4B-607A-43A1-ADAC-6D7A2C034E06}" destId="{7308A278-9021-4E68-9075-BA011B289D66}" srcOrd="1" destOrd="0" presId="urn:microsoft.com/office/officeart/2005/8/layout/list1"/>
    <dgm:cxn modelId="{F8674412-E760-4DD1-85F8-0C50EC24327A}" type="presParOf" srcId="{8FAB7D4B-607A-43A1-ADAC-6D7A2C034E06}" destId="{3BB6984D-29C7-44C3-A0BC-2F2EE2FC6A8E}" srcOrd="2" destOrd="0" presId="urn:microsoft.com/office/officeart/2005/8/layout/list1"/>
    <dgm:cxn modelId="{4E7C2EC3-36A8-4B74-894F-AFA1DD3B80E1}" type="presParOf" srcId="{8FAB7D4B-607A-43A1-ADAC-6D7A2C034E06}" destId="{898DBF39-1AA4-43F9-BB2E-7931821B30D6}" srcOrd="3" destOrd="0" presId="urn:microsoft.com/office/officeart/2005/8/layout/list1"/>
    <dgm:cxn modelId="{F2071C16-61AB-4072-BE67-6E5BF022D508}" type="presParOf" srcId="{8FAB7D4B-607A-43A1-ADAC-6D7A2C034E06}" destId="{0D1BC806-C2AF-4104-8A99-946857F7FF5D}" srcOrd="4" destOrd="0" presId="urn:microsoft.com/office/officeart/2005/8/layout/list1"/>
    <dgm:cxn modelId="{AC8CA642-52B1-4AEC-BFBE-F804E72EC696}" type="presParOf" srcId="{0D1BC806-C2AF-4104-8A99-946857F7FF5D}" destId="{59F15A23-1146-4EF8-A886-3982FC5B9807}" srcOrd="0" destOrd="0" presId="urn:microsoft.com/office/officeart/2005/8/layout/list1"/>
    <dgm:cxn modelId="{106C4D02-AA38-4130-AF27-58C1D8BAA4BD}" type="presParOf" srcId="{0D1BC806-C2AF-4104-8A99-946857F7FF5D}" destId="{C7105D40-6455-4E1A-99A4-6DAC46658FB0}" srcOrd="1" destOrd="0" presId="urn:microsoft.com/office/officeart/2005/8/layout/list1"/>
    <dgm:cxn modelId="{B088C5A4-A157-4C8F-88EA-5DAFB17E5A73}" type="presParOf" srcId="{8FAB7D4B-607A-43A1-ADAC-6D7A2C034E06}" destId="{E1D82BBD-9004-45AE-B46E-4DDE993E3F38}" srcOrd="5" destOrd="0" presId="urn:microsoft.com/office/officeart/2005/8/layout/list1"/>
    <dgm:cxn modelId="{5517420F-FEDF-47C6-8F36-4FEE9423F9BC}" type="presParOf" srcId="{8FAB7D4B-607A-43A1-ADAC-6D7A2C034E06}" destId="{2B4EA2C2-B77A-4278-AEB6-1ACA5E2AAF99}" srcOrd="6" destOrd="0" presId="urn:microsoft.com/office/officeart/2005/8/layout/list1"/>
    <dgm:cxn modelId="{F4085E63-8F88-47E2-97B8-280C8CFA7AEE}" type="presParOf" srcId="{8FAB7D4B-607A-43A1-ADAC-6D7A2C034E06}" destId="{FA28AD1B-0685-4251-BC53-D0CA968F1466}" srcOrd="7" destOrd="0" presId="urn:microsoft.com/office/officeart/2005/8/layout/list1"/>
    <dgm:cxn modelId="{852EDF03-FB46-4C78-82F9-0A52F56D16B0}" type="presParOf" srcId="{8FAB7D4B-607A-43A1-ADAC-6D7A2C034E06}" destId="{0EA141E0-60BD-4DAB-9A36-4F3FB999215B}" srcOrd="8" destOrd="0" presId="urn:microsoft.com/office/officeart/2005/8/layout/list1"/>
    <dgm:cxn modelId="{1515643D-B071-47FD-BC6A-889052FDFDAA}" type="presParOf" srcId="{0EA141E0-60BD-4DAB-9A36-4F3FB999215B}" destId="{9298940E-082C-4632-BD62-0C4C08FC5F13}" srcOrd="0" destOrd="0" presId="urn:microsoft.com/office/officeart/2005/8/layout/list1"/>
    <dgm:cxn modelId="{A9EEA8AB-F161-4345-BF07-A2F00A779D8D}" type="presParOf" srcId="{0EA141E0-60BD-4DAB-9A36-4F3FB999215B}" destId="{A0DD93A6-E2EC-4802-BBB8-7A41A3825B5B}" srcOrd="1" destOrd="0" presId="urn:microsoft.com/office/officeart/2005/8/layout/list1"/>
    <dgm:cxn modelId="{65AD3DE6-D17A-4F8D-86FB-4145A0EF153A}" type="presParOf" srcId="{8FAB7D4B-607A-43A1-ADAC-6D7A2C034E06}" destId="{C1605720-AD2A-4892-84CA-A4B8F048F153}" srcOrd="9" destOrd="0" presId="urn:microsoft.com/office/officeart/2005/8/layout/list1"/>
    <dgm:cxn modelId="{C062BC23-09EC-465E-A1D7-9CB96756AA5B}" type="presParOf" srcId="{8FAB7D4B-607A-43A1-ADAC-6D7A2C034E06}" destId="{5814E084-0636-4CB7-95E4-4001315ED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3A96-0FEB-4E91-95D4-F142B5D9AB97}">
      <dsp:nvSpPr>
        <dsp:cNvPr id="0" name=""/>
        <dsp:cNvSpPr/>
      </dsp:nvSpPr>
      <dsp:spPr>
        <a:xfrm>
          <a:off x="3389758" y="4143851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Internet</a:t>
          </a:r>
        </a:p>
      </dsp:txBody>
      <dsp:txXfrm>
        <a:off x="3843985" y="4535474"/>
        <a:ext cx="2018620" cy="1740402"/>
      </dsp:txXfrm>
    </dsp:sp>
    <dsp:sp modelId="{FAC813B6-3B79-4477-A115-C593143DE400}">
      <dsp:nvSpPr>
        <dsp:cNvPr id="0" name=""/>
        <dsp:cNvSpPr/>
      </dsp:nvSpPr>
      <dsp:spPr>
        <a:xfrm>
          <a:off x="3465799" y="5257990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86AEE-1910-492D-9C9C-F1182EE5448E}">
      <dsp:nvSpPr>
        <dsp:cNvPr id="0" name=""/>
        <dsp:cNvSpPr/>
      </dsp:nvSpPr>
      <dsp:spPr>
        <a:xfrm>
          <a:off x="887682" y="2788348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3EE8-E636-4AB3-8F9D-7F95379CB55F}">
      <dsp:nvSpPr>
        <dsp:cNvPr id="0" name=""/>
        <dsp:cNvSpPr/>
      </dsp:nvSpPr>
      <dsp:spPr>
        <a:xfrm>
          <a:off x="2880384" y="4978622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5EDC8-51A9-4AAC-8EBF-6E5117B29D57}">
      <dsp:nvSpPr>
        <dsp:cNvPr id="0" name=""/>
        <dsp:cNvSpPr/>
      </dsp:nvSpPr>
      <dsp:spPr>
        <a:xfrm>
          <a:off x="5883500" y="2758344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เครือข่าย       ไร้สาย</a:t>
          </a:r>
          <a:endParaRPr lang="en-US" sz="3000" kern="1200" dirty="0"/>
        </a:p>
      </dsp:txBody>
      <dsp:txXfrm>
        <a:off x="6337727" y="3149967"/>
        <a:ext cx="2018620" cy="1740402"/>
      </dsp:txXfrm>
    </dsp:sp>
    <dsp:sp modelId="{77C97FD1-2067-43EC-8416-62C8483E31BA}">
      <dsp:nvSpPr>
        <dsp:cNvPr id="0" name=""/>
        <dsp:cNvSpPr/>
      </dsp:nvSpPr>
      <dsp:spPr>
        <a:xfrm>
          <a:off x="7884536" y="4945951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D6327-8648-48FE-8B13-8AA2ECE5DAFD}">
      <dsp:nvSpPr>
        <dsp:cNvPr id="0" name=""/>
        <dsp:cNvSpPr/>
      </dsp:nvSpPr>
      <dsp:spPr>
        <a:xfrm>
          <a:off x="8377243" y="4143851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C8480-731E-43F8-9DC4-64D92F2F43C5}">
      <dsp:nvSpPr>
        <dsp:cNvPr id="0" name=""/>
        <dsp:cNvSpPr/>
      </dsp:nvSpPr>
      <dsp:spPr>
        <a:xfrm>
          <a:off x="8453284" y="5257990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BF318-5654-41AB-94CB-C34E6C2BF689}">
      <dsp:nvSpPr>
        <dsp:cNvPr id="0" name=""/>
        <dsp:cNvSpPr/>
      </dsp:nvSpPr>
      <dsp:spPr>
        <a:xfrm>
          <a:off x="3389758" y="1378838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อุปกรณ์ในระบบเครือข่าย</a:t>
          </a:r>
          <a:endParaRPr lang="en-US" sz="3000" kern="1200" dirty="0"/>
        </a:p>
      </dsp:txBody>
      <dsp:txXfrm>
        <a:off x="3843985" y="1770461"/>
        <a:ext cx="2018620" cy="1740402"/>
      </dsp:txXfrm>
    </dsp:sp>
    <dsp:sp modelId="{9B419439-0C92-40A6-863B-F88364A301F8}">
      <dsp:nvSpPr>
        <dsp:cNvPr id="0" name=""/>
        <dsp:cNvSpPr/>
      </dsp:nvSpPr>
      <dsp:spPr>
        <a:xfrm>
          <a:off x="5374127" y="1433512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0B85E-E924-4B9B-AA9C-B23E6F70A903}">
      <dsp:nvSpPr>
        <dsp:cNvPr id="0" name=""/>
        <dsp:cNvSpPr/>
      </dsp:nvSpPr>
      <dsp:spPr>
        <a:xfrm>
          <a:off x="5883500" y="0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84E26-2A54-475F-B316-AFEC0F4C50FD}">
      <dsp:nvSpPr>
        <dsp:cNvPr id="0" name=""/>
        <dsp:cNvSpPr/>
      </dsp:nvSpPr>
      <dsp:spPr>
        <a:xfrm>
          <a:off x="5969958" y="1108138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ED8D-03AB-48FE-BA11-ED7351CC22EE}">
      <dsp:nvSpPr>
        <dsp:cNvPr id="0" name=""/>
        <dsp:cNvSpPr/>
      </dsp:nvSpPr>
      <dsp:spPr>
        <a:xfrm>
          <a:off x="236578" y="773248"/>
          <a:ext cx="5672744" cy="177273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300" kern="1200" dirty="0">
              <a:solidFill>
                <a:schemeClr val="bg1"/>
              </a:solidFill>
            </a:rPr>
            <a:t>สายสัญญาณ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236578" y="773248"/>
        <a:ext cx="5672744" cy="1772732"/>
      </dsp:txXfrm>
    </dsp:sp>
    <dsp:sp modelId="{89C40240-BA51-47B2-AC35-605523F0B2CD}">
      <dsp:nvSpPr>
        <dsp:cNvPr id="0" name=""/>
        <dsp:cNvSpPr/>
      </dsp:nvSpPr>
      <dsp:spPr>
        <a:xfrm>
          <a:off x="213" y="517187"/>
          <a:ext cx="1240912" cy="1861369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4762-09AA-40AB-A79D-48FE90A691AD}">
      <dsp:nvSpPr>
        <dsp:cNvPr id="0" name=""/>
        <dsp:cNvSpPr/>
      </dsp:nvSpPr>
      <dsp:spPr>
        <a:xfrm>
          <a:off x="6404740" y="773248"/>
          <a:ext cx="5672744" cy="1772732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300" kern="1200" dirty="0">
              <a:solidFill>
                <a:schemeClr val="bg1"/>
              </a:solidFill>
            </a:rPr>
            <a:t>สวิตช์ฮับ</a:t>
          </a:r>
          <a:r>
            <a:rPr lang="en-US" sz="4300" kern="1200" dirty="0">
              <a:solidFill>
                <a:schemeClr val="bg1"/>
              </a:solidFill>
            </a:rPr>
            <a:t>/</a:t>
          </a:r>
          <a:r>
            <a:rPr lang="th-TH" sz="4300" kern="1200" dirty="0">
              <a:solidFill>
                <a:schemeClr val="bg1"/>
              </a:solidFill>
            </a:rPr>
            <a:t>การ์ด </a:t>
          </a:r>
          <a:r>
            <a:rPr lang="en-US" sz="4300" kern="1200" dirty="0">
              <a:solidFill>
                <a:schemeClr val="bg1"/>
              </a:solidFill>
            </a:rPr>
            <a:t>LAN</a:t>
          </a:r>
        </a:p>
      </dsp:txBody>
      <dsp:txXfrm>
        <a:off x="6404740" y="773248"/>
        <a:ext cx="5672744" cy="1772732"/>
      </dsp:txXfrm>
    </dsp:sp>
    <dsp:sp modelId="{29353CAC-0CF5-4077-93E1-E0D34C468D88}">
      <dsp:nvSpPr>
        <dsp:cNvPr id="0" name=""/>
        <dsp:cNvSpPr/>
      </dsp:nvSpPr>
      <dsp:spPr>
        <a:xfrm>
          <a:off x="6168376" y="517187"/>
          <a:ext cx="1240912" cy="1861369"/>
        </a:xfrm>
        <a:prstGeom prst="rect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3D12C-341D-419C-B671-8D35032638F7}">
      <dsp:nvSpPr>
        <dsp:cNvPr id="0" name=""/>
        <dsp:cNvSpPr/>
      </dsp:nvSpPr>
      <dsp:spPr>
        <a:xfrm>
          <a:off x="3320659" y="3004922"/>
          <a:ext cx="5672744" cy="177273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300" kern="1200" dirty="0">
              <a:solidFill>
                <a:schemeClr val="bg1"/>
              </a:solidFill>
            </a:rPr>
            <a:t>เราเตอร์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3320659" y="3004922"/>
        <a:ext cx="5672744" cy="1772732"/>
      </dsp:txXfrm>
    </dsp:sp>
    <dsp:sp modelId="{975E263C-B974-4644-A5AD-45D622E45AD5}">
      <dsp:nvSpPr>
        <dsp:cNvPr id="0" name=""/>
        <dsp:cNvSpPr/>
      </dsp:nvSpPr>
      <dsp:spPr>
        <a:xfrm>
          <a:off x="3084295" y="2748860"/>
          <a:ext cx="1240912" cy="1861369"/>
        </a:xfrm>
        <a:prstGeom prst="rect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41A7-ED8E-48FC-B953-61B55F0DECE5}">
      <dsp:nvSpPr>
        <dsp:cNvPr id="0" name=""/>
        <dsp:cNvSpPr/>
      </dsp:nvSpPr>
      <dsp:spPr>
        <a:xfrm>
          <a:off x="0" y="0"/>
          <a:ext cx="11982450" cy="23912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9BF0E-51BB-4711-8649-E45D745A6B00}">
      <dsp:nvSpPr>
        <dsp:cNvPr id="0" name=""/>
        <dsp:cNvSpPr/>
      </dsp:nvSpPr>
      <dsp:spPr>
        <a:xfrm>
          <a:off x="359473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756F-712E-4E61-AF16-5CA295E6E858}">
      <dsp:nvSpPr>
        <dsp:cNvPr id="0" name=""/>
        <dsp:cNvSpPr/>
      </dsp:nvSpPr>
      <dsp:spPr>
        <a:xfrm rot="10800000">
          <a:off x="359473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UTP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หรือสาย</a:t>
          </a:r>
          <a:r>
            <a:rPr lang="en-US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LAN</a:t>
          </a:r>
          <a:endParaRPr lang="th-TH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ส่งระยะไม่เกิน </a:t>
          </a:r>
          <a:r>
            <a:rPr lang="en-US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100m</a:t>
          </a:r>
        </a:p>
      </dsp:txBody>
      <dsp:txXfrm rot="10800000">
        <a:off x="449354" y="2391251"/>
        <a:ext cx="3340082" cy="2832759"/>
      </dsp:txXfrm>
    </dsp:sp>
    <dsp:sp modelId="{47912883-538C-473F-AF0B-46939C27EC9B}">
      <dsp:nvSpPr>
        <dsp:cNvPr id="0" name=""/>
        <dsp:cNvSpPr/>
      </dsp:nvSpPr>
      <dsp:spPr>
        <a:xfrm>
          <a:off x="4231302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01BD7-5C6B-4F92-A2F8-690FFA400E6B}">
      <dsp:nvSpPr>
        <dsp:cNvPr id="0" name=""/>
        <dsp:cNvSpPr/>
      </dsp:nvSpPr>
      <dsp:spPr>
        <a:xfrm rot="10800000">
          <a:off x="4231302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Coaxial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สายทีวี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>
                  <a:lumMod val="50000"/>
                  <a:lumOff val="50000"/>
                </a:schemeClr>
              </a:solidFill>
            </a:rPr>
            <a:t>กล้องวงจรปิด</a:t>
          </a:r>
          <a:endParaRPr lang="en-US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4321183" y="2391251"/>
        <a:ext cx="3340082" cy="2832759"/>
      </dsp:txXfrm>
    </dsp:sp>
    <dsp:sp modelId="{4A650C00-33C5-4D0D-BB38-674FAB71805B}">
      <dsp:nvSpPr>
        <dsp:cNvPr id="0" name=""/>
        <dsp:cNvSpPr/>
      </dsp:nvSpPr>
      <dsp:spPr>
        <a:xfrm>
          <a:off x="8103131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EBE4-BDA4-420C-953B-5E904859AE98}">
      <dsp:nvSpPr>
        <dsp:cNvPr id="0" name=""/>
        <dsp:cNvSpPr/>
      </dsp:nvSpPr>
      <dsp:spPr>
        <a:xfrm rot="10800000">
          <a:off x="8103131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Optical Fiber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>
                  <a:lumMod val="85000"/>
                </a:schemeClr>
              </a:solidFill>
            </a:rPr>
            <a:t>ความเร็วสูง</a:t>
          </a:r>
          <a:r>
            <a:rPr lang="en-US" sz="2800" kern="1200" dirty="0">
              <a:solidFill>
                <a:schemeClr val="bg1">
                  <a:lumMod val="85000"/>
                </a:schemeClr>
              </a:solidFill>
            </a:rPr>
            <a:t> </a:t>
          </a:r>
          <a:endParaRPr lang="th-TH" sz="28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>
                  <a:lumMod val="85000"/>
                </a:schemeClr>
              </a:solidFill>
            </a:rPr>
            <a:t>ส่งระยะไกล</a:t>
          </a:r>
          <a:endParaRPr lang="en-US" sz="2800" kern="1200" dirty="0">
            <a:solidFill>
              <a:schemeClr val="bg1">
                <a:lumMod val="85000"/>
              </a:schemeClr>
            </a:solidFill>
          </a:endParaRPr>
        </a:p>
      </dsp:txBody>
      <dsp:txXfrm rot="10800000">
        <a:off x="8193012" y="2391251"/>
        <a:ext cx="3340082" cy="2832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5D27A-AB31-4141-AA28-5D0C1479FB45}">
      <dsp:nvSpPr>
        <dsp:cNvPr id="0" name=""/>
        <dsp:cNvSpPr/>
      </dsp:nvSpPr>
      <dsp:spPr>
        <a:xfrm>
          <a:off x="0" y="0"/>
          <a:ext cx="11753850" cy="23660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C6EF6-D53E-4A83-9900-BF9285E9D243}">
      <dsp:nvSpPr>
        <dsp:cNvPr id="0" name=""/>
        <dsp:cNvSpPr/>
      </dsp:nvSpPr>
      <dsp:spPr>
        <a:xfrm>
          <a:off x="355852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F2529-F1AE-4CAC-9A49-9F54273D3844}">
      <dsp:nvSpPr>
        <dsp:cNvPr id="0" name=""/>
        <dsp:cNvSpPr/>
      </dsp:nvSpPr>
      <dsp:spPr>
        <a:xfrm rot="10800000">
          <a:off x="355852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/>
            <a:t>ธุรกิจ</a:t>
          </a:r>
          <a:endParaRPr lang="en-US" sz="5400" kern="1200" dirty="0"/>
        </a:p>
      </dsp:txBody>
      <dsp:txXfrm rot="10800000">
        <a:off x="434825" y="2366010"/>
        <a:ext cx="2409994" cy="2812817"/>
      </dsp:txXfrm>
    </dsp:sp>
    <dsp:sp modelId="{E03C000D-EDCA-450F-9A56-DDE62B67C139}">
      <dsp:nvSpPr>
        <dsp:cNvPr id="0" name=""/>
        <dsp:cNvSpPr/>
      </dsp:nvSpPr>
      <dsp:spPr>
        <a:xfrm>
          <a:off x="3180587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305B2-7DD1-4C10-931B-6CBFFB950F4B}">
      <dsp:nvSpPr>
        <dsp:cNvPr id="0" name=""/>
        <dsp:cNvSpPr/>
      </dsp:nvSpPr>
      <dsp:spPr>
        <a:xfrm rot="10800000">
          <a:off x="3180587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/>
            <a:t>บันเทิง</a:t>
          </a:r>
          <a:endParaRPr lang="en-US" sz="4800" kern="1200" dirty="0"/>
        </a:p>
      </dsp:txBody>
      <dsp:txXfrm rot="10800000">
        <a:off x="3259560" y="2366010"/>
        <a:ext cx="2409994" cy="2812817"/>
      </dsp:txXfrm>
    </dsp:sp>
    <dsp:sp modelId="{0630EF01-3DA8-4BFB-8ECF-65900C7E0276}">
      <dsp:nvSpPr>
        <dsp:cNvPr id="0" name=""/>
        <dsp:cNvSpPr/>
      </dsp:nvSpPr>
      <dsp:spPr>
        <a:xfrm>
          <a:off x="6005322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73FF3-7664-4E27-ACB7-6DD8A525557F}">
      <dsp:nvSpPr>
        <dsp:cNvPr id="0" name=""/>
        <dsp:cNvSpPr/>
      </dsp:nvSpPr>
      <dsp:spPr>
        <a:xfrm rot="10800000">
          <a:off x="6005322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การศึกษา</a:t>
          </a:r>
          <a:endParaRPr lang="en-US" sz="3100" kern="1200" dirty="0"/>
        </a:p>
      </dsp:txBody>
      <dsp:txXfrm rot="10800000">
        <a:off x="6084295" y="2366010"/>
        <a:ext cx="2409994" cy="2812817"/>
      </dsp:txXfrm>
    </dsp:sp>
    <dsp:sp modelId="{5FB05440-EEAA-4A25-B387-B7730B37F5B6}">
      <dsp:nvSpPr>
        <dsp:cNvPr id="0" name=""/>
        <dsp:cNvSpPr/>
      </dsp:nvSpPr>
      <dsp:spPr>
        <a:xfrm>
          <a:off x="8830056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A663C-A986-426B-8F28-EA7823D340DE}">
      <dsp:nvSpPr>
        <dsp:cNvPr id="0" name=""/>
        <dsp:cNvSpPr/>
      </dsp:nvSpPr>
      <dsp:spPr>
        <a:xfrm rot="10800000">
          <a:off x="8830056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การติดต่อ สื่อสาร</a:t>
          </a:r>
          <a:endParaRPr lang="en-US" sz="4400" kern="1200" dirty="0"/>
        </a:p>
      </dsp:txBody>
      <dsp:txXfrm rot="10800000">
        <a:off x="8909029" y="2366010"/>
        <a:ext cx="2409994" cy="2812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6984D-29C7-44C3-A0BC-2F2EE2FC6A8E}">
      <dsp:nvSpPr>
        <dsp:cNvPr id="0" name=""/>
        <dsp:cNvSpPr/>
      </dsp:nvSpPr>
      <dsp:spPr>
        <a:xfrm>
          <a:off x="0" y="710920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A8F1B-F305-40ED-A471-8BCDDC92387A}">
      <dsp:nvSpPr>
        <dsp:cNvPr id="0" name=""/>
        <dsp:cNvSpPr/>
      </dsp:nvSpPr>
      <dsp:spPr>
        <a:xfrm>
          <a:off x="490696" y="268120"/>
          <a:ext cx="7509527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ตรวจสอบที่มาของข้อมูลอย่างมีวิจารณญาณ</a:t>
          </a:r>
          <a:endParaRPr lang="en-US" sz="3000" kern="1200" dirty="0"/>
        </a:p>
      </dsp:txBody>
      <dsp:txXfrm>
        <a:off x="533927" y="311351"/>
        <a:ext cx="7423065" cy="799138"/>
      </dsp:txXfrm>
    </dsp:sp>
    <dsp:sp modelId="{2B4EA2C2-B77A-4278-AEB6-1ACA5E2AAF99}">
      <dsp:nvSpPr>
        <dsp:cNvPr id="0" name=""/>
        <dsp:cNvSpPr/>
      </dsp:nvSpPr>
      <dsp:spPr>
        <a:xfrm>
          <a:off x="0" y="2071721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05D40-6455-4E1A-99A4-6DAC46658FB0}">
      <dsp:nvSpPr>
        <dsp:cNvPr id="0" name=""/>
        <dsp:cNvSpPr/>
      </dsp:nvSpPr>
      <dsp:spPr>
        <a:xfrm>
          <a:off x="490696" y="1628920"/>
          <a:ext cx="7566614" cy="88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มีทักษะการติดต่อสื่อสารที่ดี รู้กาลเทศะ</a:t>
          </a:r>
          <a:endParaRPr lang="en-US" sz="3000" kern="1200" dirty="0"/>
        </a:p>
      </dsp:txBody>
      <dsp:txXfrm>
        <a:off x="533927" y="1672151"/>
        <a:ext cx="7480152" cy="799138"/>
      </dsp:txXfrm>
    </dsp:sp>
    <dsp:sp modelId="{5814E084-0636-4CB7-95E4-4001315EDD7D}">
      <dsp:nvSpPr>
        <dsp:cNvPr id="0" name=""/>
        <dsp:cNvSpPr/>
      </dsp:nvSpPr>
      <dsp:spPr>
        <a:xfrm>
          <a:off x="0" y="3432521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D93A6-E2EC-4802-BBB8-7A41A3825B5B}">
      <dsp:nvSpPr>
        <dsp:cNvPr id="0" name=""/>
        <dsp:cNvSpPr/>
      </dsp:nvSpPr>
      <dsp:spPr>
        <a:xfrm>
          <a:off x="490696" y="2989721"/>
          <a:ext cx="7547585" cy="88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/>
            <a:t>การเผยแพร่ข้อมูลอย่างมีวิจารณญาณ </a:t>
          </a:r>
          <a:endParaRPr lang="en-US" sz="3000" kern="1200" dirty="0"/>
        </a:p>
      </dsp:txBody>
      <dsp:txXfrm>
        <a:off x="533927" y="3032952"/>
        <a:ext cx="7461123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/>
              <a:t>บทที่ </a:t>
            </a:r>
            <a:r>
              <a:rPr lang="en-US" sz="4800" dirty="0"/>
              <a:t>5 </a:t>
            </a:r>
            <a:r>
              <a:rPr lang="th-TH" sz="4800" dirty="0"/>
              <a:t>เครือข่ายคอมพิวเตอร์</a:t>
            </a:r>
            <a:br>
              <a:rPr lang="en-US" sz="4800" dirty="0"/>
            </a:br>
            <a:r>
              <a:rPr lang="th-TH" sz="4800" dirty="0"/>
              <a:t>และการสื่อสาร</a:t>
            </a:r>
            <a:r>
              <a:rPr lang="en-US" sz="4800" dirty="0"/>
              <a:t> Part2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รายวิชา วค</a:t>
            </a:r>
            <a:r>
              <a:rPr lang="en-US" sz="2000" dirty="0"/>
              <a:t>101 </a:t>
            </a:r>
            <a:r>
              <a:rPr lang="th-TH" sz="2000" dirty="0"/>
              <a:t>วิทยาศาสตร์และเทคโนโลยีคอมพิวเตอร์</a:t>
            </a:r>
            <a:endParaRPr lang="en-US" sz="2000" dirty="0"/>
          </a:p>
          <a:p>
            <a:r>
              <a:rPr lang="th-TH" sz="2000" dirty="0"/>
              <a:t>อ.อภิพงศ์ ปิงยศ</a:t>
            </a:r>
          </a:p>
          <a:p>
            <a:r>
              <a:rPr lang="th-TH" sz="2000" dirty="0"/>
              <a:t>มหาวิทยาลัยแม่โจ้</a:t>
            </a:r>
            <a:r>
              <a:rPr lang="en-US" sz="2000" dirty="0"/>
              <a:t>-</a:t>
            </a:r>
            <a:r>
              <a:rPr lang="th-TH" sz="2000" dirty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ความเป็นมาของ </a:t>
            </a:r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เกิดขึ้นจากโครงการ</a:t>
            </a:r>
            <a:r>
              <a:rPr lang="en-US" dirty="0"/>
              <a:t> Advanced Research Project Agency Network </a:t>
            </a:r>
            <a:r>
              <a:rPr lang="th-TH" dirty="0"/>
              <a:t> </a:t>
            </a:r>
            <a:r>
              <a:rPr lang="en-US" b="1" dirty="0">
                <a:solidFill>
                  <a:srgbClr val="FFFF00"/>
                </a:solidFill>
              </a:rPr>
              <a:t>(ARPANET) </a:t>
            </a:r>
            <a:r>
              <a:rPr lang="th-TH" dirty="0"/>
              <a:t>ในปี </a:t>
            </a:r>
            <a:r>
              <a:rPr lang="en-US" dirty="0"/>
              <a:t>1969 </a:t>
            </a:r>
            <a:r>
              <a:rPr lang="th-TH" dirty="0"/>
              <a:t>โดยกระทรวงกลาโหมของสหรัฐอเมริกา ซึ่งเป็นเครือข่ายที่ใช้งานด้านความมั่นคงในการปกป้องประเทศ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mage result for advanced research projects agency net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22" y="2000077"/>
            <a:ext cx="2975956" cy="26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rp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2" y="4805363"/>
            <a:ext cx="535780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4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ARPANET</a:t>
            </a:r>
          </a:p>
        </p:txBody>
      </p:sp>
      <p:pic>
        <p:nvPicPr>
          <p:cNvPr id="3" name="Picture 2" descr="http://som.csudh.edu/cis/lpress/history/arpamaps/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88" y="1323648"/>
            <a:ext cx="8988224" cy="553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58293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California, Los Angeles (UCLA)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California, Santa Barbara (UCSB)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Utah (UTAH)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Stanford Research Institute (SRI)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3026" y="3352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U.S.A.</a:t>
            </a:r>
          </a:p>
        </p:txBody>
      </p:sp>
    </p:spTree>
    <p:extLst>
      <p:ext uri="{BB962C8B-B14F-4D97-AF65-F5344CB8AC3E}">
        <p14:creationId xmlns:p14="http://schemas.microsoft.com/office/powerpoint/2010/main" val="25257878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pPr algn="ctr"/>
            <a:r>
              <a:rPr lang="th-TH" dirty="0"/>
              <a:t>ประโยชน์ของ </a:t>
            </a:r>
            <a:r>
              <a:rPr lang="en-US" dirty="0"/>
              <a:t>Internet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3587353"/>
              </p:ext>
            </p:extLst>
          </p:nvPr>
        </p:nvGraphicFramePr>
        <p:xfrm>
          <a:off x="285750" y="1524000"/>
          <a:ext cx="117538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laz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2008188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op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39" y="2003425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youtube 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33511"/>
          <a:stretch/>
        </p:blipFill>
        <p:spPr bwMode="auto">
          <a:xfrm>
            <a:off x="3482590" y="1865267"/>
            <a:ext cx="2606825" cy="7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etflix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39" y="2305323"/>
            <a:ext cx="2701925" cy="15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han academy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65267"/>
            <a:ext cx="2636905" cy="7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udemy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48" y="2305323"/>
            <a:ext cx="3126533" cy="16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mai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686" y="1725886"/>
            <a:ext cx="1142487" cy="11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facebook messeng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3545" r="31694" b="14391"/>
          <a:stretch/>
        </p:blipFill>
        <p:spPr bwMode="auto">
          <a:xfrm>
            <a:off x="9522329" y="2766587"/>
            <a:ext cx="820583" cy="8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lin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02" y="2766587"/>
            <a:ext cx="841128" cy="8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404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ข้อพึงระวังในการใช้อินเทอร์เน็ต</a:t>
            </a:r>
            <a:r>
              <a:rPr lang="th-TH" dirty="0"/>
              <a:t> 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-27415"/>
            <a:ext cx="2120889" cy="19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004619"/>
              </p:ext>
            </p:extLst>
          </p:nvPr>
        </p:nvGraphicFramePr>
        <p:xfrm>
          <a:off x="1349374" y="2083228"/>
          <a:ext cx="9813925" cy="445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99964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th-TH" dirty="0"/>
              <a:t>ตัวอย่างข่าวปลอม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3" y="1690688"/>
            <a:ext cx="12239165" cy="4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5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ตัวอย่างการสื่อสารแบบตรรกะวิบัติ</a:t>
            </a:r>
            <a:endParaRPr lang="en-US" dirty="0"/>
          </a:p>
        </p:txBody>
      </p:sp>
      <p:pic>
        <p:nvPicPr>
          <p:cNvPr id="4098" name="Picture 2" descr="Image result for à¹à¸à¸ à¸ à¸²à¸©à¸²à¸§à¸´à¸à¸±à¸à¸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52613"/>
            <a:ext cx="6539595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08" y="1852612"/>
            <a:ext cx="3937092" cy="49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70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ตัวอย่างการแชร์ข่าวอย่างไม่มีวิจารณญาณ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1072"/>
            <a:ext cx="5084986" cy="50769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4" y="3146375"/>
            <a:ext cx="6162675" cy="22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52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083490"/>
              </p:ext>
            </p:extLst>
          </p:nvPr>
        </p:nvGraphicFramePr>
        <p:xfrm>
          <a:off x="0" y="95250"/>
          <a:ext cx="12192000" cy="666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550" y="209550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learn today?</a:t>
            </a:r>
          </a:p>
        </p:txBody>
      </p:sp>
    </p:spTree>
    <p:extLst>
      <p:ext uri="{BB962C8B-B14F-4D97-AF65-F5344CB8AC3E}">
        <p14:creationId xmlns:p14="http://schemas.microsoft.com/office/powerpoint/2010/main" val="28570255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/>
              <a:t>อุปกรณ์ที่ใช้ในการสื่อสารข้อมูลคอมพิวเตอร์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546850"/>
              </p:ext>
            </p:extLst>
          </p:nvPr>
        </p:nvGraphicFramePr>
        <p:xfrm>
          <a:off x="114300" y="1439334"/>
          <a:ext cx="12077699" cy="529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ca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3884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witching hu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4" y="2466049"/>
            <a:ext cx="1251162" cy="7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u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39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967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dirty="0"/>
              <a:t>สายสัญญาณ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7756575"/>
              </p:ext>
            </p:extLst>
          </p:nvPr>
        </p:nvGraphicFramePr>
        <p:xfrm>
          <a:off x="104775" y="1439334"/>
          <a:ext cx="11982450" cy="531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optical fib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87" y="1762125"/>
            <a:ext cx="262807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axi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62125"/>
            <a:ext cx="28820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tp cab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8" y="1122362"/>
            <a:ext cx="3268662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46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สวิตช์ฮับ </a:t>
            </a:r>
            <a:r>
              <a:rPr lang="en-US" dirty="0"/>
              <a:t>(Switching Hub)</a:t>
            </a:r>
          </a:p>
        </p:txBody>
      </p:sp>
      <p:pic>
        <p:nvPicPr>
          <p:cNvPr id="3074" name="Picture 2" descr="Image result for switching hu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7" b="31333"/>
          <a:stretch/>
        </p:blipFill>
        <p:spPr bwMode="auto">
          <a:xfrm>
            <a:off x="6095997" y="2114550"/>
            <a:ext cx="6096003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b="1" dirty="0">
                <a:solidFill>
                  <a:srgbClr val="FFFF00"/>
                </a:solidFill>
              </a:rPr>
              <a:t>สวิตช์ฮับ</a:t>
            </a:r>
            <a:r>
              <a:rPr lang="th-TH" sz="3600" dirty="0"/>
              <a:t>ทำหน้าที่เป็น        ศูนย์รวมของสายเคเบิล        และทำหน้าที่ทวนสัญญาณ </a:t>
            </a:r>
            <a:r>
              <a:rPr lang="en-US" sz="3600" dirty="0"/>
              <a:t>(Repeater) </a:t>
            </a:r>
            <a:r>
              <a:rPr lang="th-TH" sz="3600" dirty="0"/>
              <a:t>เพื่อให้ส่งข้อมูลได้ไกลขึ้น</a:t>
            </a:r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3" b="6614"/>
          <a:stretch/>
        </p:blipFill>
        <p:spPr bwMode="auto">
          <a:xfrm>
            <a:off x="6097846" y="5372100"/>
            <a:ext cx="609415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386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การ์ดเครือข่าย </a:t>
            </a:r>
            <a:br>
              <a:rPr lang="en-US" dirty="0"/>
            </a:br>
            <a:r>
              <a:rPr lang="en-US" dirty="0"/>
              <a:t>(Network Interface Card : NIC)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dirty="0">
                <a:solidFill>
                  <a:srgbClr val="FFFF00"/>
                </a:solidFill>
              </a:rPr>
              <a:t>การ์ดเครือข่าย </a:t>
            </a:r>
            <a:r>
              <a:rPr lang="th-TH" sz="3600" dirty="0">
                <a:solidFill>
                  <a:schemeClr val="bg1"/>
                </a:solidFill>
              </a:rPr>
              <a:t>หรือที่มีชื่อเล่นว่า “การ์ด</a:t>
            </a:r>
            <a:r>
              <a:rPr lang="en-US" sz="3600" dirty="0">
                <a:solidFill>
                  <a:schemeClr val="bg1"/>
                </a:solidFill>
              </a:rPr>
              <a:t>LAN</a:t>
            </a:r>
            <a:r>
              <a:rPr lang="th-TH" sz="3600" dirty="0">
                <a:solidFill>
                  <a:schemeClr val="bg1"/>
                </a:solidFill>
              </a:rPr>
              <a:t>”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th-TH" sz="3600" dirty="0"/>
              <a:t>เป็นแผงวงจรที่ติดตั้งอยู่ภายในคอมพิวเตอร์ ทำหน้าที่เชื่อมต่อคอมพิวเตอร์เข้ากับเครือข่ายผ่านสายเคเบิล </a:t>
            </a:r>
          </a:p>
          <a:p>
            <a:r>
              <a:rPr lang="th-TH" sz="3600" dirty="0"/>
              <a:t>หรือระบบไร้สาย </a:t>
            </a:r>
          </a:p>
        </p:txBody>
      </p:sp>
      <p:pic>
        <p:nvPicPr>
          <p:cNvPr id="6" name="Picture 2" descr="http://img.directindustry.com/images_di/photo-g/gigabit-ethernet-network-interface-card-29073-392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20" y="1576245"/>
            <a:ext cx="4362580" cy="278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ir-stream.org.au/files/wmp54g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7" y="4253569"/>
            <a:ext cx="2703837" cy="260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each-ict.com/images/gcse_computing/network_so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75" y="4262066"/>
            <a:ext cx="3806353" cy="259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953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เราเตอร์ </a:t>
            </a:r>
            <a:r>
              <a:rPr lang="en-US" dirty="0"/>
              <a:t>(Router)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b="1" dirty="0">
                <a:solidFill>
                  <a:srgbClr val="FFFF00"/>
                </a:solidFill>
              </a:rPr>
              <a:t>เราเตอร์</a:t>
            </a:r>
            <a:r>
              <a:rPr lang="th-TH" sz="3600" dirty="0"/>
              <a:t>ทำหน้าที่เป็นอุปกรณ์สำหรับเชื่อมโยงเครือข่ายหลายๆเครือข่ายเข้าด้วยกัน (</a:t>
            </a:r>
            <a:r>
              <a:rPr lang="en-US" sz="3600" dirty="0"/>
              <a:t>LAN, MAN, WAN) </a:t>
            </a:r>
            <a:r>
              <a:rPr lang="th-TH" sz="3600" dirty="0"/>
              <a:t>โดยเฉพาะอย่างยิ่งใช้เชื่อมต่อเข้าสู่เครือข่ายอินเทอร์เน็ต</a:t>
            </a:r>
          </a:p>
        </p:txBody>
      </p:sp>
      <p:pic>
        <p:nvPicPr>
          <p:cNvPr id="4098" name="Picture 2" descr="Image result for rou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6"/>
          <a:stretch/>
        </p:blipFill>
        <p:spPr bwMode="auto">
          <a:xfrm>
            <a:off x="7294477" y="4450059"/>
            <a:ext cx="3859297" cy="2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3231" r="14609" b="9357"/>
          <a:stretch/>
        </p:blipFill>
        <p:spPr bwMode="auto">
          <a:xfrm>
            <a:off x="7294477" y="1866900"/>
            <a:ext cx="3859297" cy="24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197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ระบบเครือข่าย</a:t>
            </a:r>
            <a:r>
              <a:rPr lang="en-US" dirty="0"/>
              <a:t> LAN </a:t>
            </a:r>
            <a:r>
              <a:rPr lang="th-TH" dirty="0"/>
              <a:t>ไร้สาย </a:t>
            </a:r>
            <a:r>
              <a:rPr lang="en-US" dirty="0"/>
              <a:t>(Wireless 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315075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ระบบเครื่อข่าย </a:t>
            </a:r>
            <a:r>
              <a:rPr lang="en-US" dirty="0"/>
              <a:t>LAN </a:t>
            </a:r>
            <a:r>
              <a:rPr lang="th-TH" dirty="0"/>
              <a:t>ไร้สาย </a:t>
            </a:r>
            <a:r>
              <a:rPr lang="en-US" dirty="0"/>
              <a:t>(WLAN) </a:t>
            </a:r>
            <a:r>
              <a:rPr lang="th-TH" dirty="0"/>
              <a:t>เป็นการเชื่อมต่อคอมพิวเตอร์ที่ไม่จำเป็นต้องใช้สายเคเบิล เหมาะสำหรับการติดตั้งในสถานที่ที่ไม่สะดวกในการเดินสาย หรือในสถานที่ที่ต้องการความสวยงาม หรือมีผู้ใช้งานหนาแน่น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อุปกรณ์ปล่อยสัญญาณเครือข่ายไร้สายจะเรียกว่า “</a:t>
            </a:r>
            <a:r>
              <a:rPr lang="en-US" dirty="0">
                <a:solidFill>
                  <a:srgbClr val="FFFF00"/>
                </a:solidFill>
              </a:rPr>
              <a:t>Access Point</a:t>
            </a:r>
            <a:r>
              <a:rPr lang="th-TH" dirty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dirty="0"/>
              <a:t>ปัจจุบันใช้ </a:t>
            </a:r>
            <a:r>
              <a:rPr lang="en-US" dirty="0"/>
              <a:t>2 </a:t>
            </a:r>
            <a:r>
              <a:rPr lang="th-TH" dirty="0"/>
              <a:t>ย่านความถี่คือ </a:t>
            </a:r>
            <a:r>
              <a:rPr lang="en-US" dirty="0"/>
              <a:t>2.4 </a:t>
            </a:r>
            <a:r>
              <a:rPr lang="th-TH" dirty="0"/>
              <a:t>และ </a:t>
            </a:r>
            <a:r>
              <a:rPr lang="en-US" dirty="0"/>
              <a:t>5 GHz</a:t>
            </a:r>
          </a:p>
        </p:txBody>
      </p:sp>
      <p:pic>
        <p:nvPicPr>
          <p:cNvPr id="4" name="Picture 2" descr="http://www.globalknowledge.com.eg/content/files/images/265474/265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4" y="1825625"/>
            <a:ext cx="4419536" cy="255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98" y="4381501"/>
            <a:ext cx="3710782" cy="236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776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เป็นเครือข่ายสาธารณะที่ใหญ่ที่สุด</a:t>
            </a:r>
            <a:r>
              <a:rPr lang="en-US" dirty="0"/>
              <a:t> </a:t>
            </a:r>
            <a:r>
              <a:rPr lang="th-TH" dirty="0"/>
              <a:t>ที่ทุกคนสามารถใช้งานได้</a:t>
            </a:r>
          </a:p>
          <a:p>
            <a:pPr marL="0" indent="0">
              <a:buNone/>
            </a:pPr>
            <a:r>
              <a:rPr lang="th-TH" dirty="0"/>
              <a:t>มีจำนวนโฮสต์เชื่อมต่ออยู่มากมายหลายล้านโฮสต์ มีเครือข่ายหลายล้านเครือข่ายเชื่อมโยงเข้าด้วยกัน            มีคอมพิวเตอร์หลากหลายระดับ หลายประเภท และมีโทโพโลยีมากมาย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จึงต้องมีโปรโตคอล </a:t>
            </a:r>
            <a:r>
              <a:rPr lang="en-US" dirty="0">
                <a:solidFill>
                  <a:srgbClr val="FFFF00"/>
                </a:solidFill>
              </a:rPr>
              <a:t>TCP/IP         </a:t>
            </a:r>
            <a:r>
              <a:rPr lang="th-TH" dirty="0">
                <a:solidFill>
                  <a:srgbClr val="FFFF00"/>
                </a:solidFill>
              </a:rPr>
              <a:t>คอยควบคุมการสื่อสาร</a:t>
            </a:r>
          </a:p>
        </p:txBody>
      </p:sp>
      <p:pic>
        <p:nvPicPr>
          <p:cNvPr id="1026" name="Picture 2" descr="Image result for inter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5835"/>
            <a:ext cx="5923309" cy="37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773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424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BoonJot</vt:lpstr>
      <vt:lpstr>Cloud</vt:lpstr>
      <vt:lpstr>Wingdings</vt:lpstr>
      <vt:lpstr>Office Theme</vt:lpstr>
      <vt:lpstr>บทที่ 5 เครือข่ายคอมพิวเตอร์ และการสื่อสาร Part2</vt:lpstr>
      <vt:lpstr>PowerPoint Presentation</vt:lpstr>
      <vt:lpstr>อุปกรณ์ที่ใช้ในการสื่อสารข้อมูลคอมพิวเตอร์</vt:lpstr>
      <vt:lpstr>สายสัญญาณ</vt:lpstr>
      <vt:lpstr>สวิตช์ฮับ (Switching Hub)</vt:lpstr>
      <vt:lpstr>การ์ดเครือข่าย  (Network Interface Card : NIC)</vt:lpstr>
      <vt:lpstr>เราเตอร์ (Router)</vt:lpstr>
      <vt:lpstr>ระบบเครือข่าย LAN ไร้สาย (Wireless LAN)</vt:lpstr>
      <vt:lpstr>Internet</vt:lpstr>
      <vt:lpstr>ความเป็นมาของ Internet</vt:lpstr>
      <vt:lpstr>ARPANET</vt:lpstr>
      <vt:lpstr>ประโยชน์ของ Internet</vt:lpstr>
      <vt:lpstr>ข้อพึงระวังในการใช้อินเทอร์เน็ต </vt:lpstr>
      <vt:lpstr>ตัวอย่างข่าวปลอม</vt:lpstr>
      <vt:lpstr>ตัวอย่างการสื่อสารแบบตรรกะวิบัติ</vt:lpstr>
      <vt:lpstr>ตัวอย่างการแชร์ข่าวอย่างไม่มีวิจารณญาณ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95</cp:revision>
  <dcterms:created xsi:type="dcterms:W3CDTF">2018-11-26T03:59:31Z</dcterms:created>
  <dcterms:modified xsi:type="dcterms:W3CDTF">2019-08-19T14:37:22Z</dcterms:modified>
</cp:coreProperties>
</file>