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C92136-4378-4468-B250-E65444915BA1}" type="doc">
      <dgm:prSet loTypeId="urn:microsoft.com/office/officeart/2005/8/layout/target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EA37301A-96E6-4CDC-98DE-B24D1380F7A0}">
      <dgm:prSet phldrT="[Text]"/>
      <dgm:spPr/>
      <dgm:t>
        <a:bodyPr/>
        <a:lstStyle/>
        <a:p>
          <a:r>
            <a:rPr lang="en-US" dirty="0" smtClean="0"/>
            <a:t>Organization Policy</a:t>
          </a:r>
          <a:endParaRPr lang="th-TH" dirty="0"/>
        </a:p>
      </dgm:t>
    </dgm:pt>
    <dgm:pt modelId="{80AA302A-9AF9-4C52-A6CE-77A4C8A3BE79}" type="parTrans" cxnId="{2A07FB95-B0BF-4D55-931D-EA2CB113E5E2}">
      <dgm:prSet/>
      <dgm:spPr/>
      <dgm:t>
        <a:bodyPr/>
        <a:lstStyle/>
        <a:p>
          <a:endParaRPr lang="th-TH"/>
        </a:p>
      </dgm:t>
    </dgm:pt>
    <dgm:pt modelId="{BC7A4E14-A8E1-4170-9ACF-044A7C2D2BF1}" type="sibTrans" cxnId="{2A07FB95-B0BF-4D55-931D-EA2CB113E5E2}">
      <dgm:prSet/>
      <dgm:spPr/>
      <dgm:t>
        <a:bodyPr/>
        <a:lstStyle/>
        <a:p>
          <a:endParaRPr lang="th-TH"/>
        </a:p>
      </dgm:t>
    </dgm:pt>
    <dgm:pt modelId="{674294B0-9966-4C0A-AE42-4F6E11A84FEC}">
      <dgm:prSet phldrT="[Text]"/>
      <dgm:spPr/>
      <dgm:t>
        <a:bodyPr/>
        <a:lstStyle/>
        <a:p>
          <a:r>
            <a:rPr lang="en-US" dirty="0" smtClean="0"/>
            <a:t>Policy</a:t>
          </a:r>
          <a:endParaRPr lang="th-TH" dirty="0"/>
        </a:p>
      </dgm:t>
    </dgm:pt>
    <dgm:pt modelId="{3F6C271B-9A5A-44CA-AE65-5D2E164256B4}" type="parTrans" cxnId="{DFFABA51-A7CC-4817-B31D-651CA8E4533F}">
      <dgm:prSet/>
      <dgm:spPr/>
      <dgm:t>
        <a:bodyPr/>
        <a:lstStyle/>
        <a:p>
          <a:endParaRPr lang="th-TH"/>
        </a:p>
      </dgm:t>
    </dgm:pt>
    <dgm:pt modelId="{A9D641A5-44A4-4AC5-9C2C-C77026F235DD}" type="sibTrans" cxnId="{DFFABA51-A7CC-4817-B31D-651CA8E4533F}">
      <dgm:prSet/>
      <dgm:spPr/>
      <dgm:t>
        <a:bodyPr/>
        <a:lstStyle/>
        <a:p>
          <a:endParaRPr lang="th-TH"/>
        </a:p>
      </dgm:t>
    </dgm:pt>
    <dgm:pt modelId="{F96FD403-A3B2-4612-8D55-A0672A23E344}">
      <dgm:prSet phldrT="[Text]"/>
      <dgm:spPr/>
      <dgm:t>
        <a:bodyPr/>
        <a:lstStyle/>
        <a:p>
          <a:r>
            <a:rPr lang="en-US" dirty="0" smtClean="0"/>
            <a:t>Procedure</a:t>
          </a:r>
          <a:endParaRPr lang="th-TH" dirty="0"/>
        </a:p>
      </dgm:t>
    </dgm:pt>
    <dgm:pt modelId="{D2B7CA57-9838-4CCD-A9BF-D5C4A1681391}" type="parTrans" cxnId="{01913F99-0742-4BCB-99CF-6260C390C5EF}">
      <dgm:prSet/>
      <dgm:spPr/>
      <dgm:t>
        <a:bodyPr/>
        <a:lstStyle/>
        <a:p>
          <a:endParaRPr lang="th-TH"/>
        </a:p>
      </dgm:t>
    </dgm:pt>
    <dgm:pt modelId="{1591C18F-1369-488F-B3E7-2A0282E2CD8F}" type="sibTrans" cxnId="{01913F99-0742-4BCB-99CF-6260C390C5EF}">
      <dgm:prSet/>
      <dgm:spPr/>
      <dgm:t>
        <a:bodyPr/>
        <a:lstStyle/>
        <a:p>
          <a:endParaRPr lang="th-TH"/>
        </a:p>
      </dgm:t>
    </dgm:pt>
    <dgm:pt modelId="{A23A4A8A-0F05-4CFA-B612-7F596FFFFD82}">
      <dgm:prSet phldrT="[Text]"/>
      <dgm:spPr/>
      <dgm:t>
        <a:bodyPr/>
        <a:lstStyle/>
        <a:p>
          <a:r>
            <a:rPr lang="en-US" dirty="0" smtClean="0"/>
            <a:t>Physical</a:t>
          </a:r>
          <a:endParaRPr lang="th-TH" dirty="0"/>
        </a:p>
      </dgm:t>
    </dgm:pt>
    <dgm:pt modelId="{208E130E-C321-4944-9FF7-BED3C9863514}" type="parTrans" cxnId="{6007BFC1-842E-401D-9B0B-139DAE291DAE}">
      <dgm:prSet/>
      <dgm:spPr/>
      <dgm:t>
        <a:bodyPr/>
        <a:lstStyle/>
        <a:p>
          <a:endParaRPr lang="th-TH"/>
        </a:p>
      </dgm:t>
    </dgm:pt>
    <dgm:pt modelId="{3563A256-447D-45D2-B2DF-DCF35C39147D}" type="sibTrans" cxnId="{6007BFC1-842E-401D-9B0B-139DAE291DAE}">
      <dgm:prSet/>
      <dgm:spPr/>
      <dgm:t>
        <a:bodyPr/>
        <a:lstStyle/>
        <a:p>
          <a:endParaRPr lang="th-TH"/>
        </a:p>
      </dgm:t>
    </dgm:pt>
    <dgm:pt modelId="{93DDAC3D-4DEE-423D-8BC6-1FEF2C3FCED4}">
      <dgm:prSet phldrT="[Text]" custT="1"/>
      <dgm:spPr/>
      <dgm:t>
        <a:bodyPr/>
        <a:lstStyle/>
        <a:p>
          <a:r>
            <a:rPr lang="en-US" sz="3200" dirty="0" smtClean="0"/>
            <a:t>Physical Security</a:t>
          </a:r>
          <a:endParaRPr lang="th-TH" sz="3200" dirty="0"/>
        </a:p>
      </dgm:t>
    </dgm:pt>
    <dgm:pt modelId="{CCF589C1-BEA6-4410-9395-C647D19F26ED}" type="parTrans" cxnId="{5CC74812-8E84-4A8F-BF03-B5352022FFE4}">
      <dgm:prSet/>
      <dgm:spPr/>
      <dgm:t>
        <a:bodyPr/>
        <a:lstStyle/>
        <a:p>
          <a:endParaRPr lang="th-TH"/>
        </a:p>
      </dgm:t>
    </dgm:pt>
    <dgm:pt modelId="{1188BAFA-A710-4288-97CB-66B408403270}" type="sibTrans" cxnId="{5CC74812-8E84-4A8F-BF03-B5352022FFE4}">
      <dgm:prSet/>
      <dgm:spPr/>
      <dgm:t>
        <a:bodyPr/>
        <a:lstStyle/>
        <a:p>
          <a:endParaRPr lang="th-TH"/>
        </a:p>
      </dgm:t>
    </dgm:pt>
    <dgm:pt modelId="{8E5C1229-D982-4372-8876-9256E52D5A3E}">
      <dgm:prSet phldrT="[Text]"/>
      <dgm:spPr/>
      <dgm:t>
        <a:bodyPr/>
        <a:lstStyle/>
        <a:p>
          <a:r>
            <a:rPr lang="en-US" dirty="0" smtClean="0"/>
            <a:t>Internal</a:t>
          </a:r>
          <a:endParaRPr lang="th-TH" dirty="0"/>
        </a:p>
      </dgm:t>
    </dgm:pt>
    <dgm:pt modelId="{D331AD45-63FF-406F-88C7-5757D96E460B}" type="parTrans" cxnId="{DE14EF7A-9FBD-4D26-BEB3-86772999B62E}">
      <dgm:prSet/>
      <dgm:spPr/>
      <dgm:t>
        <a:bodyPr/>
        <a:lstStyle/>
        <a:p>
          <a:endParaRPr lang="th-TH"/>
        </a:p>
      </dgm:t>
    </dgm:pt>
    <dgm:pt modelId="{0DD32239-7215-468C-956E-37CDD2DD4CB7}" type="sibTrans" cxnId="{DE14EF7A-9FBD-4D26-BEB3-86772999B62E}">
      <dgm:prSet/>
      <dgm:spPr/>
      <dgm:t>
        <a:bodyPr/>
        <a:lstStyle/>
        <a:p>
          <a:endParaRPr lang="th-TH"/>
        </a:p>
      </dgm:t>
    </dgm:pt>
    <dgm:pt modelId="{EC4F6213-A58F-477D-86D2-58BA2D3347C2}">
      <dgm:prSet phldrT="[Text]" custT="1"/>
      <dgm:spPr/>
      <dgm:t>
        <a:bodyPr/>
        <a:lstStyle/>
        <a:p>
          <a:r>
            <a:rPr lang="en-US" sz="2800" dirty="0" smtClean="0"/>
            <a:t>Data</a:t>
          </a:r>
          <a:endParaRPr lang="th-TH" sz="2800" dirty="0"/>
        </a:p>
      </dgm:t>
    </dgm:pt>
    <dgm:pt modelId="{E5C4A3BF-0EA4-485C-BBDE-FD986D787E97}" type="parTrans" cxnId="{B802E418-59A4-4B9B-9591-01A2869FED12}">
      <dgm:prSet/>
      <dgm:spPr/>
      <dgm:t>
        <a:bodyPr/>
        <a:lstStyle/>
        <a:p>
          <a:endParaRPr lang="th-TH"/>
        </a:p>
      </dgm:t>
    </dgm:pt>
    <dgm:pt modelId="{531D0639-90F7-43A3-967E-FB1D04451022}" type="sibTrans" cxnId="{B802E418-59A4-4B9B-9591-01A2869FED12}">
      <dgm:prSet/>
      <dgm:spPr/>
      <dgm:t>
        <a:bodyPr/>
        <a:lstStyle/>
        <a:p>
          <a:endParaRPr lang="th-TH"/>
        </a:p>
      </dgm:t>
    </dgm:pt>
    <dgm:pt modelId="{448DF710-A427-4467-B660-11DAAA9DDFF0}">
      <dgm:prSet phldrT="[Text]" custT="1"/>
      <dgm:spPr/>
      <dgm:t>
        <a:bodyPr/>
        <a:lstStyle/>
        <a:p>
          <a:r>
            <a:rPr lang="en-US" sz="2400" dirty="0" smtClean="0"/>
            <a:t>Perimeter</a:t>
          </a:r>
          <a:endParaRPr lang="th-TH" sz="2400" dirty="0"/>
        </a:p>
      </dgm:t>
    </dgm:pt>
    <dgm:pt modelId="{810FFE93-DA62-432A-8596-75B8B1408274}" type="parTrans" cxnId="{CB777668-E991-4717-8E14-986311264D8F}">
      <dgm:prSet/>
      <dgm:spPr/>
      <dgm:t>
        <a:bodyPr/>
        <a:lstStyle/>
        <a:p>
          <a:endParaRPr lang="th-TH"/>
        </a:p>
      </dgm:t>
    </dgm:pt>
    <dgm:pt modelId="{F4D11C35-C4BB-4E5A-BADA-785AA1F32CAC}" type="sibTrans" cxnId="{CB777668-E991-4717-8E14-986311264D8F}">
      <dgm:prSet/>
      <dgm:spPr/>
      <dgm:t>
        <a:bodyPr/>
        <a:lstStyle/>
        <a:p>
          <a:endParaRPr lang="th-TH"/>
        </a:p>
      </dgm:t>
    </dgm:pt>
    <dgm:pt modelId="{FE87287B-7BBD-4F6E-ADBE-7B3A5FCEE60A}">
      <dgm:prSet custT="1"/>
      <dgm:spPr/>
      <dgm:t>
        <a:bodyPr/>
        <a:lstStyle/>
        <a:p>
          <a:r>
            <a:rPr lang="en-US" sz="2800" dirty="0" smtClean="0"/>
            <a:t>App</a:t>
          </a:r>
          <a:endParaRPr lang="th-TH" sz="2800" dirty="0"/>
        </a:p>
      </dgm:t>
    </dgm:pt>
    <dgm:pt modelId="{076C1F77-3976-43F3-AE10-D3BA2B6CD3C5}" type="parTrans" cxnId="{CA8A756B-B006-4121-A2BD-A2AFA7E376C1}">
      <dgm:prSet/>
      <dgm:spPr/>
      <dgm:t>
        <a:bodyPr/>
        <a:lstStyle/>
        <a:p>
          <a:endParaRPr lang="th-TH"/>
        </a:p>
      </dgm:t>
    </dgm:pt>
    <dgm:pt modelId="{66BFD7A4-955B-428D-A3AD-74F0B184748B}" type="sibTrans" cxnId="{CA8A756B-B006-4121-A2BD-A2AFA7E376C1}">
      <dgm:prSet/>
      <dgm:spPr/>
      <dgm:t>
        <a:bodyPr/>
        <a:lstStyle/>
        <a:p>
          <a:endParaRPr lang="th-TH"/>
        </a:p>
      </dgm:t>
    </dgm:pt>
    <dgm:pt modelId="{452F450D-61B7-4C36-AB7A-8D419FEB288D}">
      <dgm:prSet custT="1"/>
      <dgm:spPr/>
      <dgm:t>
        <a:bodyPr/>
        <a:lstStyle/>
        <a:p>
          <a:r>
            <a:rPr lang="en-US" sz="2800" dirty="0" smtClean="0"/>
            <a:t>Host</a:t>
          </a:r>
          <a:endParaRPr lang="th-TH" sz="2800" dirty="0"/>
        </a:p>
      </dgm:t>
    </dgm:pt>
    <dgm:pt modelId="{502C7254-19EE-4639-8826-23DD50434C50}" type="parTrans" cxnId="{64E928FC-D136-422F-A270-A34AC4C6DA4F}">
      <dgm:prSet/>
      <dgm:spPr/>
      <dgm:t>
        <a:bodyPr/>
        <a:lstStyle/>
        <a:p>
          <a:endParaRPr lang="th-TH"/>
        </a:p>
      </dgm:t>
    </dgm:pt>
    <dgm:pt modelId="{D74252CF-C2ED-44EB-9F8A-CAB9F251A21B}" type="sibTrans" cxnId="{64E928FC-D136-422F-A270-A34AC4C6DA4F}">
      <dgm:prSet/>
      <dgm:spPr/>
      <dgm:t>
        <a:bodyPr/>
        <a:lstStyle/>
        <a:p>
          <a:endParaRPr lang="th-TH"/>
        </a:p>
      </dgm:t>
    </dgm:pt>
    <dgm:pt modelId="{EA27D771-68AF-45CB-AB8B-862A5E624E36}">
      <dgm:prSet/>
      <dgm:spPr/>
      <dgm:t>
        <a:bodyPr/>
        <a:lstStyle/>
        <a:p>
          <a:r>
            <a:rPr lang="en-US" dirty="0" smtClean="0"/>
            <a:t>Internal Network</a:t>
          </a:r>
          <a:endParaRPr lang="th-TH" dirty="0"/>
        </a:p>
      </dgm:t>
    </dgm:pt>
    <dgm:pt modelId="{289606B5-8E61-40D6-B654-40339AAA9F8A}" type="parTrans" cxnId="{C23A0504-D2E9-4F19-B803-54AC9ECD880B}">
      <dgm:prSet/>
      <dgm:spPr/>
      <dgm:t>
        <a:bodyPr/>
        <a:lstStyle/>
        <a:p>
          <a:endParaRPr lang="th-TH"/>
        </a:p>
      </dgm:t>
    </dgm:pt>
    <dgm:pt modelId="{6932E80D-CB03-4CAE-8D93-61758F29FF7D}" type="sibTrans" cxnId="{C23A0504-D2E9-4F19-B803-54AC9ECD880B}">
      <dgm:prSet/>
      <dgm:spPr/>
      <dgm:t>
        <a:bodyPr/>
        <a:lstStyle/>
        <a:p>
          <a:endParaRPr lang="th-TH"/>
        </a:p>
      </dgm:t>
    </dgm:pt>
    <dgm:pt modelId="{841A5073-EFC7-4EFD-A678-99767E2405A6}">
      <dgm:prSet/>
      <dgm:spPr/>
      <dgm:t>
        <a:bodyPr/>
        <a:lstStyle/>
        <a:p>
          <a:r>
            <a:rPr lang="en-US" dirty="0" smtClean="0"/>
            <a:t>Awareness</a:t>
          </a:r>
          <a:endParaRPr lang="th-TH" dirty="0"/>
        </a:p>
      </dgm:t>
    </dgm:pt>
    <dgm:pt modelId="{127E366D-A9A2-4053-9F94-391073ADD750}" type="parTrans" cxnId="{E4AED129-BFE9-4EF9-8396-FDD5852BC6B0}">
      <dgm:prSet/>
      <dgm:spPr/>
      <dgm:t>
        <a:bodyPr/>
        <a:lstStyle/>
        <a:p>
          <a:endParaRPr lang="th-TH"/>
        </a:p>
      </dgm:t>
    </dgm:pt>
    <dgm:pt modelId="{4BC5123D-A574-4FD2-BFC0-07ED0B50014C}" type="sibTrans" cxnId="{E4AED129-BFE9-4EF9-8396-FDD5852BC6B0}">
      <dgm:prSet/>
      <dgm:spPr/>
      <dgm:t>
        <a:bodyPr/>
        <a:lstStyle/>
        <a:p>
          <a:endParaRPr lang="th-TH"/>
        </a:p>
      </dgm:t>
    </dgm:pt>
    <dgm:pt modelId="{30667362-9B8C-4A2C-B6CC-5D35292FC5DC}" type="pres">
      <dgm:prSet presAssocID="{E8C92136-4378-4468-B250-E65444915BA1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CC6B1C63-0A5C-4386-A7D8-B5491F6E0261}" type="pres">
      <dgm:prSet presAssocID="{E8C92136-4378-4468-B250-E65444915BA1}" presName="outerBox" presStyleCnt="0"/>
      <dgm:spPr/>
    </dgm:pt>
    <dgm:pt modelId="{9A3FE8B6-DC0F-4B6F-8442-1278F721AF9F}" type="pres">
      <dgm:prSet presAssocID="{E8C92136-4378-4468-B250-E65444915BA1}" presName="outerBoxParent" presStyleLbl="node1" presStyleIdx="0" presStyleCnt="3"/>
      <dgm:spPr/>
    </dgm:pt>
    <dgm:pt modelId="{74E5F6F7-5F6F-48B9-BF3D-7139F57DC368}" type="pres">
      <dgm:prSet presAssocID="{E8C92136-4378-4468-B250-E65444915BA1}" presName="outerBoxChildren" presStyleCnt="0"/>
      <dgm:spPr/>
    </dgm:pt>
    <dgm:pt modelId="{D7B13354-CFE1-4B37-8FED-18B8CE4192CD}" type="pres">
      <dgm:prSet presAssocID="{674294B0-9966-4C0A-AE42-4F6E11A84FEC}" presName="oChild" presStyleLbl="fgAcc1" presStyleIdx="0" presStyleCnt="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9F8BF44-7423-4A9F-98D0-CBEB3753285D}" type="pres">
      <dgm:prSet presAssocID="{A9D641A5-44A4-4AC5-9C2C-C77026F235DD}" presName="outerSibTrans" presStyleCnt="0"/>
      <dgm:spPr/>
    </dgm:pt>
    <dgm:pt modelId="{44183B91-493C-4E77-8342-E5DB0375D640}" type="pres">
      <dgm:prSet presAssocID="{F96FD403-A3B2-4612-8D55-A0672A23E344}" presName="oChild" presStyleLbl="fgAcc1" presStyleIdx="1" presStyleCnt="9">
        <dgm:presLayoutVars>
          <dgm:bulletEnabled val="1"/>
        </dgm:presLayoutVars>
      </dgm:prSet>
      <dgm:spPr/>
    </dgm:pt>
    <dgm:pt modelId="{E4A659FB-2684-4197-B46C-ED34D9DBBAA1}" type="pres">
      <dgm:prSet presAssocID="{1591C18F-1369-488F-B3E7-2A0282E2CD8F}" presName="outerSibTrans" presStyleCnt="0"/>
      <dgm:spPr/>
    </dgm:pt>
    <dgm:pt modelId="{1333F07B-B29B-45B6-AF71-F3324472691B}" type="pres">
      <dgm:prSet presAssocID="{841A5073-EFC7-4EFD-A678-99767E2405A6}" presName="oChild" presStyleLbl="fgAcc1" presStyleIdx="2" presStyleCnt="9">
        <dgm:presLayoutVars>
          <dgm:bulletEnabled val="1"/>
        </dgm:presLayoutVars>
      </dgm:prSet>
      <dgm:spPr/>
    </dgm:pt>
    <dgm:pt modelId="{1913FBB1-6E1D-491E-A20E-ABAC210B8437}" type="pres">
      <dgm:prSet presAssocID="{E8C92136-4378-4468-B250-E65444915BA1}" presName="middleBox" presStyleCnt="0"/>
      <dgm:spPr/>
    </dgm:pt>
    <dgm:pt modelId="{21CF5E32-B50E-4377-8309-A4523A5F1E36}" type="pres">
      <dgm:prSet presAssocID="{E8C92136-4378-4468-B250-E65444915BA1}" presName="middleBoxParent" presStyleLbl="node1" presStyleIdx="1" presStyleCnt="3" custScaleX="102736"/>
      <dgm:spPr/>
    </dgm:pt>
    <dgm:pt modelId="{21C24F69-8D8A-477E-9A44-F0C427492657}" type="pres">
      <dgm:prSet presAssocID="{E8C92136-4378-4468-B250-E65444915BA1}" presName="middleBoxChildren" presStyleCnt="0"/>
      <dgm:spPr/>
    </dgm:pt>
    <dgm:pt modelId="{7AC11C0C-3820-4C13-97CA-97454AC4754E}" type="pres">
      <dgm:prSet presAssocID="{93DDAC3D-4DEE-423D-8BC6-1FEF2C3FCED4}" presName="mChild" presStyleLbl="fgAcc1" presStyleIdx="3" presStyleCnt="9">
        <dgm:presLayoutVars>
          <dgm:bulletEnabled val="1"/>
        </dgm:presLayoutVars>
      </dgm:prSet>
      <dgm:spPr/>
    </dgm:pt>
    <dgm:pt modelId="{0C3578E8-94F0-458E-B5E1-4BE95A9737F1}" type="pres">
      <dgm:prSet presAssocID="{E8C92136-4378-4468-B250-E65444915BA1}" presName="centerBox" presStyleCnt="0"/>
      <dgm:spPr/>
    </dgm:pt>
    <dgm:pt modelId="{0995EA41-0A8B-4AF6-8BD9-7FB876422E44}" type="pres">
      <dgm:prSet presAssocID="{E8C92136-4378-4468-B250-E65444915BA1}" presName="centerBoxParent" presStyleLbl="node1" presStyleIdx="2" presStyleCnt="3" custScaleX="106487"/>
      <dgm:spPr/>
    </dgm:pt>
    <dgm:pt modelId="{E7E8F5E0-F027-47BA-ABF9-CA9D536F79FF}" type="pres">
      <dgm:prSet presAssocID="{E8C92136-4378-4468-B250-E65444915BA1}" presName="centerBoxChildren" presStyleCnt="0"/>
      <dgm:spPr/>
    </dgm:pt>
    <dgm:pt modelId="{CAA2CBA2-8823-45E3-AC6A-8220AEBAC7C6}" type="pres">
      <dgm:prSet presAssocID="{EC4F6213-A58F-477D-86D2-58BA2D3347C2}" presName="cChild" presStyleLbl="fgAcc1" presStyleIdx="4" presStyleCnt="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519CD12-583C-46B7-AFE3-22B6D0FBF363}" type="pres">
      <dgm:prSet presAssocID="{531D0639-90F7-43A3-967E-FB1D04451022}" presName="centerSibTrans" presStyleCnt="0"/>
      <dgm:spPr/>
    </dgm:pt>
    <dgm:pt modelId="{D518B134-BEF6-4862-AE5E-3978095BBA23}" type="pres">
      <dgm:prSet presAssocID="{FE87287B-7BBD-4F6E-ADBE-7B3A5FCEE60A}" presName="cChild" presStyleLbl="fgAcc1" presStyleIdx="5" presStyleCnt="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189E266-7A89-47A0-83F9-A8832BEF03E0}" type="pres">
      <dgm:prSet presAssocID="{66BFD7A4-955B-428D-A3AD-74F0B184748B}" presName="centerSibTrans" presStyleCnt="0"/>
      <dgm:spPr/>
    </dgm:pt>
    <dgm:pt modelId="{FEA3C252-CA13-4ACE-A24B-3C2C80F6217F}" type="pres">
      <dgm:prSet presAssocID="{452F450D-61B7-4C36-AB7A-8D419FEB288D}" presName="cChild" presStyleLbl="fgAcc1" presStyleIdx="6" presStyleCnt="9">
        <dgm:presLayoutVars>
          <dgm:bulletEnabled val="1"/>
        </dgm:presLayoutVars>
      </dgm:prSet>
      <dgm:spPr/>
    </dgm:pt>
    <dgm:pt modelId="{DA70BBF6-334E-453E-A3E8-44C9C5F16694}" type="pres">
      <dgm:prSet presAssocID="{D74252CF-C2ED-44EB-9F8A-CAB9F251A21B}" presName="centerSibTrans" presStyleCnt="0"/>
      <dgm:spPr/>
    </dgm:pt>
    <dgm:pt modelId="{6BDFC2F1-C65B-4160-84D1-B32AA996BC4A}" type="pres">
      <dgm:prSet presAssocID="{EA27D771-68AF-45CB-AB8B-862A5E624E36}" presName="cChild" presStyleLbl="fgAcc1" presStyleIdx="7" presStyleCnt="9" custScaleX="13742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F9D0AEA-7637-42CE-8F7B-0C7379A10BDA}" type="pres">
      <dgm:prSet presAssocID="{6932E80D-CB03-4CAE-8D93-61758F29FF7D}" presName="centerSibTrans" presStyleCnt="0"/>
      <dgm:spPr/>
    </dgm:pt>
    <dgm:pt modelId="{ADAB541C-04FC-4900-A28F-0A5F93FF03E3}" type="pres">
      <dgm:prSet presAssocID="{448DF710-A427-4467-B660-11DAAA9DDFF0}" presName="cChild" presStyleLbl="fgAcc1" presStyleIdx="8" presStyleCnt="9" custScaleX="159388">
        <dgm:presLayoutVars>
          <dgm:bulletEnabled val="1"/>
        </dgm:presLayoutVars>
      </dgm:prSet>
      <dgm:spPr/>
    </dgm:pt>
  </dgm:ptLst>
  <dgm:cxnLst>
    <dgm:cxn modelId="{0499024C-2093-4CA8-87A8-69627BA67940}" type="presOf" srcId="{A23A4A8A-0F05-4CFA-B612-7F596FFFFD82}" destId="{21CF5E32-B50E-4377-8309-A4523A5F1E36}" srcOrd="0" destOrd="0" presId="urn:microsoft.com/office/officeart/2005/8/layout/target2"/>
    <dgm:cxn modelId="{C23A0504-D2E9-4F19-B803-54AC9ECD880B}" srcId="{8E5C1229-D982-4372-8876-9256E52D5A3E}" destId="{EA27D771-68AF-45CB-AB8B-862A5E624E36}" srcOrd="3" destOrd="0" parTransId="{289606B5-8E61-40D6-B654-40339AAA9F8A}" sibTransId="{6932E80D-CB03-4CAE-8D93-61758F29FF7D}"/>
    <dgm:cxn modelId="{C49C4072-1D44-4827-87B0-B3EA1F7D466D}" type="presOf" srcId="{FE87287B-7BBD-4F6E-ADBE-7B3A5FCEE60A}" destId="{D518B134-BEF6-4862-AE5E-3978095BBA23}" srcOrd="0" destOrd="0" presId="urn:microsoft.com/office/officeart/2005/8/layout/target2"/>
    <dgm:cxn modelId="{6007BFC1-842E-401D-9B0B-139DAE291DAE}" srcId="{E8C92136-4378-4468-B250-E65444915BA1}" destId="{A23A4A8A-0F05-4CFA-B612-7F596FFFFD82}" srcOrd="1" destOrd="0" parTransId="{208E130E-C321-4944-9FF7-BED3C9863514}" sibTransId="{3563A256-447D-45D2-B2DF-DCF35C39147D}"/>
    <dgm:cxn modelId="{CA8A756B-B006-4121-A2BD-A2AFA7E376C1}" srcId="{8E5C1229-D982-4372-8876-9256E52D5A3E}" destId="{FE87287B-7BBD-4F6E-ADBE-7B3A5FCEE60A}" srcOrd="1" destOrd="0" parTransId="{076C1F77-3976-43F3-AE10-D3BA2B6CD3C5}" sibTransId="{66BFD7A4-955B-428D-A3AD-74F0B184748B}"/>
    <dgm:cxn modelId="{01913F99-0742-4BCB-99CF-6260C390C5EF}" srcId="{EA37301A-96E6-4CDC-98DE-B24D1380F7A0}" destId="{F96FD403-A3B2-4612-8D55-A0672A23E344}" srcOrd="1" destOrd="0" parTransId="{D2B7CA57-9838-4CCD-A9BF-D5C4A1681391}" sibTransId="{1591C18F-1369-488F-B3E7-2A0282E2CD8F}"/>
    <dgm:cxn modelId="{2A4FD83A-B6AC-41F7-B10E-A92AE1390005}" type="presOf" srcId="{EC4F6213-A58F-477D-86D2-58BA2D3347C2}" destId="{CAA2CBA2-8823-45E3-AC6A-8220AEBAC7C6}" srcOrd="0" destOrd="0" presId="urn:microsoft.com/office/officeart/2005/8/layout/target2"/>
    <dgm:cxn modelId="{64E928FC-D136-422F-A270-A34AC4C6DA4F}" srcId="{8E5C1229-D982-4372-8876-9256E52D5A3E}" destId="{452F450D-61B7-4C36-AB7A-8D419FEB288D}" srcOrd="2" destOrd="0" parTransId="{502C7254-19EE-4639-8826-23DD50434C50}" sibTransId="{D74252CF-C2ED-44EB-9F8A-CAB9F251A21B}"/>
    <dgm:cxn modelId="{5CC74812-8E84-4A8F-BF03-B5352022FFE4}" srcId="{A23A4A8A-0F05-4CFA-B612-7F596FFFFD82}" destId="{93DDAC3D-4DEE-423D-8BC6-1FEF2C3FCED4}" srcOrd="0" destOrd="0" parTransId="{CCF589C1-BEA6-4410-9395-C647D19F26ED}" sibTransId="{1188BAFA-A710-4288-97CB-66B408403270}"/>
    <dgm:cxn modelId="{B0D2B247-B865-451C-9AAA-96BCA9606F27}" type="presOf" srcId="{F96FD403-A3B2-4612-8D55-A0672A23E344}" destId="{44183B91-493C-4E77-8342-E5DB0375D640}" srcOrd="0" destOrd="0" presId="urn:microsoft.com/office/officeart/2005/8/layout/target2"/>
    <dgm:cxn modelId="{5DBD0027-DE4A-43DD-B05B-AC86E96EAD26}" type="presOf" srcId="{8E5C1229-D982-4372-8876-9256E52D5A3E}" destId="{0995EA41-0A8B-4AF6-8BD9-7FB876422E44}" srcOrd="0" destOrd="0" presId="urn:microsoft.com/office/officeart/2005/8/layout/target2"/>
    <dgm:cxn modelId="{BCCD0702-6B00-4F16-89F1-F1FAC12435CF}" type="presOf" srcId="{EA27D771-68AF-45CB-AB8B-862A5E624E36}" destId="{6BDFC2F1-C65B-4160-84D1-B32AA996BC4A}" srcOrd="0" destOrd="0" presId="urn:microsoft.com/office/officeart/2005/8/layout/target2"/>
    <dgm:cxn modelId="{025C2FFA-2300-407A-94AB-A9A175088AD6}" type="presOf" srcId="{EA37301A-96E6-4CDC-98DE-B24D1380F7A0}" destId="{9A3FE8B6-DC0F-4B6F-8442-1278F721AF9F}" srcOrd="0" destOrd="0" presId="urn:microsoft.com/office/officeart/2005/8/layout/target2"/>
    <dgm:cxn modelId="{DFFABA51-A7CC-4817-B31D-651CA8E4533F}" srcId="{EA37301A-96E6-4CDC-98DE-B24D1380F7A0}" destId="{674294B0-9966-4C0A-AE42-4F6E11A84FEC}" srcOrd="0" destOrd="0" parTransId="{3F6C271B-9A5A-44CA-AE65-5D2E164256B4}" sibTransId="{A9D641A5-44A4-4AC5-9C2C-C77026F235DD}"/>
    <dgm:cxn modelId="{16BF98AE-79A6-462C-8814-0D4933B51275}" type="presOf" srcId="{E8C92136-4378-4468-B250-E65444915BA1}" destId="{30667362-9B8C-4A2C-B6CC-5D35292FC5DC}" srcOrd="0" destOrd="0" presId="urn:microsoft.com/office/officeart/2005/8/layout/target2"/>
    <dgm:cxn modelId="{9250FA2A-9410-4B21-A84A-918AF20D566E}" type="presOf" srcId="{452F450D-61B7-4C36-AB7A-8D419FEB288D}" destId="{FEA3C252-CA13-4ACE-A24B-3C2C80F6217F}" srcOrd="0" destOrd="0" presId="urn:microsoft.com/office/officeart/2005/8/layout/target2"/>
    <dgm:cxn modelId="{DE14EF7A-9FBD-4D26-BEB3-86772999B62E}" srcId="{E8C92136-4378-4468-B250-E65444915BA1}" destId="{8E5C1229-D982-4372-8876-9256E52D5A3E}" srcOrd="2" destOrd="0" parTransId="{D331AD45-63FF-406F-88C7-5757D96E460B}" sibTransId="{0DD32239-7215-468C-956E-37CDD2DD4CB7}"/>
    <dgm:cxn modelId="{2A07FB95-B0BF-4D55-931D-EA2CB113E5E2}" srcId="{E8C92136-4378-4468-B250-E65444915BA1}" destId="{EA37301A-96E6-4CDC-98DE-B24D1380F7A0}" srcOrd="0" destOrd="0" parTransId="{80AA302A-9AF9-4C52-A6CE-77A4C8A3BE79}" sibTransId="{BC7A4E14-A8E1-4170-9ACF-044A7C2D2BF1}"/>
    <dgm:cxn modelId="{E4AED129-BFE9-4EF9-8396-FDD5852BC6B0}" srcId="{EA37301A-96E6-4CDC-98DE-B24D1380F7A0}" destId="{841A5073-EFC7-4EFD-A678-99767E2405A6}" srcOrd="2" destOrd="0" parTransId="{127E366D-A9A2-4053-9F94-391073ADD750}" sibTransId="{4BC5123D-A574-4FD2-BFC0-07ED0B50014C}"/>
    <dgm:cxn modelId="{CB777668-E991-4717-8E14-986311264D8F}" srcId="{8E5C1229-D982-4372-8876-9256E52D5A3E}" destId="{448DF710-A427-4467-B660-11DAAA9DDFF0}" srcOrd="4" destOrd="0" parTransId="{810FFE93-DA62-432A-8596-75B8B1408274}" sibTransId="{F4D11C35-C4BB-4E5A-BADA-785AA1F32CAC}"/>
    <dgm:cxn modelId="{D9B7E85B-507D-4489-A0A9-735B4AE93157}" type="presOf" srcId="{841A5073-EFC7-4EFD-A678-99767E2405A6}" destId="{1333F07B-B29B-45B6-AF71-F3324472691B}" srcOrd="0" destOrd="0" presId="urn:microsoft.com/office/officeart/2005/8/layout/target2"/>
    <dgm:cxn modelId="{9E2D09F0-52E0-4FDA-B371-50F97DEBB138}" type="presOf" srcId="{448DF710-A427-4467-B660-11DAAA9DDFF0}" destId="{ADAB541C-04FC-4900-A28F-0A5F93FF03E3}" srcOrd="0" destOrd="0" presId="urn:microsoft.com/office/officeart/2005/8/layout/target2"/>
    <dgm:cxn modelId="{B802E418-59A4-4B9B-9591-01A2869FED12}" srcId="{8E5C1229-D982-4372-8876-9256E52D5A3E}" destId="{EC4F6213-A58F-477D-86D2-58BA2D3347C2}" srcOrd="0" destOrd="0" parTransId="{E5C4A3BF-0EA4-485C-BBDE-FD986D787E97}" sibTransId="{531D0639-90F7-43A3-967E-FB1D04451022}"/>
    <dgm:cxn modelId="{7D0E0937-2F5B-4182-A9D8-047C60E5E15C}" type="presOf" srcId="{93DDAC3D-4DEE-423D-8BC6-1FEF2C3FCED4}" destId="{7AC11C0C-3820-4C13-97CA-97454AC4754E}" srcOrd="0" destOrd="0" presId="urn:microsoft.com/office/officeart/2005/8/layout/target2"/>
    <dgm:cxn modelId="{C4637C28-3CF3-438E-B47B-6A53975DA897}" type="presOf" srcId="{674294B0-9966-4C0A-AE42-4F6E11A84FEC}" destId="{D7B13354-CFE1-4B37-8FED-18B8CE4192CD}" srcOrd="0" destOrd="0" presId="urn:microsoft.com/office/officeart/2005/8/layout/target2"/>
    <dgm:cxn modelId="{415D6A55-0E68-4D21-BC4C-890B7769A53D}" type="presParOf" srcId="{30667362-9B8C-4A2C-B6CC-5D35292FC5DC}" destId="{CC6B1C63-0A5C-4386-A7D8-B5491F6E0261}" srcOrd="0" destOrd="0" presId="urn:microsoft.com/office/officeart/2005/8/layout/target2"/>
    <dgm:cxn modelId="{C5A61ADF-975A-4EC2-B875-2ACB8E91F5B2}" type="presParOf" srcId="{CC6B1C63-0A5C-4386-A7D8-B5491F6E0261}" destId="{9A3FE8B6-DC0F-4B6F-8442-1278F721AF9F}" srcOrd="0" destOrd="0" presId="urn:microsoft.com/office/officeart/2005/8/layout/target2"/>
    <dgm:cxn modelId="{B49898C4-8B30-4498-B8DC-236449BEF48C}" type="presParOf" srcId="{CC6B1C63-0A5C-4386-A7D8-B5491F6E0261}" destId="{74E5F6F7-5F6F-48B9-BF3D-7139F57DC368}" srcOrd="1" destOrd="0" presId="urn:microsoft.com/office/officeart/2005/8/layout/target2"/>
    <dgm:cxn modelId="{516E9F9C-3935-4057-B2E2-E63B2EC4C091}" type="presParOf" srcId="{74E5F6F7-5F6F-48B9-BF3D-7139F57DC368}" destId="{D7B13354-CFE1-4B37-8FED-18B8CE4192CD}" srcOrd="0" destOrd="0" presId="urn:microsoft.com/office/officeart/2005/8/layout/target2"/>
    <dgm:cxn modelId="{E281E705-C180-4720-A610-F526DB99FF5A}" type="presParOf" srcId="{74E5F6F7-5F6F-48B9-BF3D-7139F57DC368}" destId="{39F8BF44-7423-4A9F-98D0-CBEB3753285D}" srcOrd="1" destOrd="0" presId="urn:microsoft.com/office/officeart/2005/8/layout/target2"/>
    <dgm:cxn modelId="{FAD43483-E901-47FF-8F26-17747A97A854}" type="presParOf" srcId="{74E5F6F7-5F6F-48B9-BF3D-7139F57DC368}" destId="{44183B91-493C-4E77-8342-E5DB0375D640}" srcOrd="2" destOrd="0" presId="urn:microsoft.com/office/officeart/2005/8/layout/target2"/>
    <dgm:cxn modelId="{1DFDF86C-10E8-4D96-B48F-5EB0CA4FC4A7}" type="presParOf" srcId="{74E5F6F7-5F6F-48B9-BF3D-7139F57DC368}" destId="{E4A659FB-2684-4197-B46C-ED34D9DBBAA1}" srcOrd="3" destOrd="0" presId="urn:microsoft.com/office/officeart/2005/8/layout/target2"/>
    <dgm:cxn modelId="{A93E54B0-A31E-4EB9-BD08-44455D1A7876}" type="presParOf" srcId="{74E5F6F7-5F6F-48B9-BF3D-7139F57DC368}" destId="{1333F07B-B29B-45B6-AF71-F3324472691B}" srcOrd="4" destOrd="0" presId="urn:microsoft.com/office/officeart/2005/8/layout/target2"/>
    <dgm:cxn modelId="{1661B056-0D94-455A-9CF0-3E81648E6945}" type="presParOf" srcId="{30667362-9B8C-4A2C-B6CC-5D35292FC5DC}" destId="{1913FBB1-6E1D-491E-A20E-ABAC210B8437}" srcOrd="1" destOrd="0" presId="urn:microsoft.com/office/officeart/2005/8/layout/target2"/>
    <dgm:cxn modelId="{C3D07767-7A02-4073-814C-098F5D6258B2}" type="presParOf" srcId="{1913FBB1-6E1D-491E-A20E-ABAC210B8437}" destId="{21CF5E32-B50E-4377-8309-A4523A5F1E36}" srcOrd="0" destOrd="0" presId="urn:microsoft.com/office/officeart/2005/8/layout/target2"/>
    <dgm:cxn modelId="{536C52D7-3BC6-4412-B4B0-DA8A57F8C6AE}" type="presParOf" srcId="{1913FBB1-6E1D-491E-A20E-ABAC210B8437}" destId="{21C24F69-8D8A-477E-9A44-F0C427492657}" srcOrd="1" destOrd="0" presId="urn:microsoft.com/office/officeart/2005/8/layout/target2"/>
    <dgm:cxn modelId="{9EC07810-F5C9-45B3-A877-15AFEC014F82}" type="presParOf" srcId="{21C24F69-8D8A-477E-9A44-F0C427492657}" destId="{7AC11C0C-3820-4C13-97CA-97454AC4754E}" srcOrd="0" destOrd="0" presId="urn:microsoft.com/office/officeart/2005/8/layout/target2"/>
    <dgm:cxn modelId="{1CBCC33F-2825-4769-AD9C-ECA16E001EAF}" type="presParOf" srcId="{30667362-9B8C-4A2C-B6CC-5D35292FC5DC}" destId="{0C3578E8-94F0-458E-B5E1-4BE95A9737F1}" srcOrd="2" destOrd="0" presId="urn:microsoft.com/office/officeart/2005/8/layout/target2"/>
    <dgm:cxn modelId="{F274BDEF-E1F8-47D3-82B9-9A6FD275FE49}" type="presParOf" srcId="{0C3578E8-94F0-458E-B5E1-4BE95A9737F1}" destId="{0995EA41-0A8B-4AF6-8BD9-7FB876422E44}" srcOrd="0" destOrd="0" presId="urn:microsoft.com/office/officeart/2005/8/layout/target2"/>
    <dgm:cxn modelId="{484DFD4B-B556-4D64-B8B2-7A6F86B85B97}" type="presParOf" srcId="{0C3578E8-94F0-458E-B5E1-4BE95A9737F1}" destId="{E7E8F5E0-F027-47BA-ABF9-CA9D536F79FF}" srcOrd="1" destOrd="0" presId="urn:microsoft.com/office/officeart/2005/8/layout/target2"/>
    <dgm:cxn modelId="{7E47858A-E28E-4717-892F-FE76EE26DF7B}" type="presParOf" srcId="{E7E8F5E0-F027-47BA-ABF9-CA9D536F79FF}" destId="{CAA2CBA2-8823-45E3-AC6A-8220AEBAC7C6}" srcOrd="0" destOrd="0" presId="urn:microsoft.com/office/officeart/2005/8/layout/target2"/>
    <dgm:cxn modelId="{D3FC29A2-21FC-417F-B342-2B88AA4E889F}" type="presParOf" srcId="{E7E8F5E0-F027-47BA-ABF9-CA9D536F79FF}" destId="{F519CD12-583C-46B7-AFE3-22B6D0FBF363}" srcOrd="1" destOrd="0" presId="urn:microsoft.com/office/officeart/2005/8/layout/target2"/>
    <dgm:cxn modelId="{1E0565C1-3DB8-4D87-98DB-D3FFD2E344F9}" type="presParOf" srcId="{E7E8F5E0-F027-47BA-ABF9-CA9D536F79FF}" destId="{D518B134-BEF6-4862-AE5E-3978095BBA23}" srcOrd="2" destOrd="0" presId="urn:microsoft.com/office/officeart/2005/8/layout/target2"/>
    <dgm:cxn modelId="{022B55F4-B96C-4FDD-A1FD-2C18518846C1}" type="presParOf" srcId="{E7E8F5E0-F027-47BA-ABF9-CA9D536F79FF}" destId="{A189E266-7A89-47A0-83F9-A8832BEF03E0}" srcOrd="3" destOrd="0" presId="urn:microsoft.com/office/officeart/2005/8/layout/target2"/>
    <dgm:cxn modelId="{15DD3826-0CB5-4B9B-A12F-EAD262F4A147}" type="presParOf" srcId="{E7E8F5E0-F027-47BA-ABF9-CA9D536F79FF}" destId="{FEA3C252-CA13-4ACE-A24B-3C2C80F6217F}" srcOrd="4" destOrd="0" presId="urn:microsoft.com/office/officeart/2005/8/layout/target2"/>
    <dgm:cxn modelId="{586629F1-2BAE-4E03-B642-80855F8D848B}" type="presParOf" srcId="{E7E8F5E0-F027-47BA-ABF9-CA9D536F79FF}" destId="{DA70BBF6-334E-453E-A3E8-44C9C5F16694}" srcOrd="5" destOrd="0" presId="urn:microsoft.com/office/officeart/2005/8/layout/target2"/>
    <dgm:cxn modelId="{B3223528-9B06-4F0E-9A61-E2081E2C5010}" type="presParOf" srcId="{E7E8F5E0-F027-47BA-ABF9-CA9D536F79FF}" destId="{6BDFC2F1-C65B-4160-84D1-B32AA996BC4A}" srcOrd="6" destOrd="0" presId="urn:microsoft.com/office/officeart/2005/8/layout/target2"/>
    <dgm:cxn modelId="{8639D988-9483-45C5-8AA8-65962B9DC95F}" type="presParOf" srcId="{E7E8F5E0-F027-47BA-ABF9-CA9D536F79FF}" destId="{0F9D0AEA-7637-42CE-8F7B-0C7379A10BDA}" srcOrd="7" destOrd="0" presId="urn:microsoft.com/office/officeart/2005/8/layout/target2"/>
    <dgm:cxn modelId="{D3314EF8-A78A-483A-AFED-C751783D970F}" type="presParOf" srcId="{E7E8F5E0-F027-47BA-ABF9-CA9D536F79FF}" destId="{ADAB541C-04FC-4900-A28F-0A5F93FF03E3}" srcOrd="8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3FE8B6-DC0F-4B6F-8442-1278F721AF9F}">
      <dsp:nvSpPr>
        <dsp:cNvPr id="0" name=""/>
        <dsp:cNvSpPr/>
      </dsp:nvSpPr>
      <dsp:spPr>
        <a:xfrm>
          <a:off x="0" y="0"/>
          <a:ext cx="9144000" cy="5257800"/>
        </a:xfrm>
        <a:prstGeom prst="roundRect">
          <a:avLst>
            <a:gd name="adj" fmla="val 8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4080637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Organization Policy</a:t>
          </a:r>
          <a:endParaRPr lang="th-TH" sz="4700" kern="1200" dirty="0"/>
        </a:p>
      </dsp:txBody>
      <dsp:txXfrm>
        <a:off x="130896" y="130896"/>
        <a:ext cx="8882208" cy="4996008"/>
      </dsp:txXfrm>
    </dsp:sp>
    <dsp:sp modelId="{D7B13354-CFE1-4B37-8FED-18B8CE4192CD}">
      <dsp:nvSpPr>
        <dsp:cNvPr id="0" name=""/>
        <dsp:cNvSpPr/>
      </dsp:nvSpPr>
      <dsp:spPr>
        <a:xfrm>
          <a:off x="228600" y="1314450"/>
          <a:ext cx="1371600" cy="119686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Policy</a:t>
          </a:r>
          <a:endParaRPr lang="th-TH" sz="2600" kern="1200" dirty="0"/>
        </a:p>
      </dsp:txBody>
      <dsp:txXfrm>
        <a:off x="265408" y="1351258"/>
        <a:ext cx="1297984" cy="1123252"/>
      </dsp:txXfrm>
    </dsp:sp>
    <dsp:sp modelId="{44183B91-493C-4E77-8342-E5DB0375D640}">
      <dsp:nvSpPr>
        <dsp:cNvPr id="0" name=""/>
        <dsp:cNvSpPr/>
      </dsp:nvSpPr>
      <dsp:spPr>
        <a:xfrm>
          <a:off x="228600" y="2555922"/>
          <a:ext cx="1371600" cy="119686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265890"/>
              <a:satOff val="-2986"/>
              <a:lumOff val="-6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Procedure</a:t>
          </a:r>
          <a:endParaRPr lang="th-TH" sz="2600" kern="1200" dirty="0"/>
        </a:p>
      </dsp:txBody>
      <dsp:txXfrm>
        <a:off x="265408" y="2592730"/>
        <a:ext cx="1297984" cy="1123252"/>
      </dsp:txXfrm>
    </dsp:sp>
    <dsp:sp modelId="{1333F07B-B29B-45B6-AF71-F3324472691B}">
      <dsp:nvSpPr>
        <dsp:cNvPr id="0" name=""/>
        <dsp:cNvSpPr/>
      </dsp:nvSpPr>
      <dsp:spPr>
        <a:xfrm>
          <a:off x="228600" y="3797394"/>
          <a:ext cx="1371600" cy="119686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531780"/>
              <a:satOff val="-5973"/>
              <a:lumOff val="-1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Awareness</a:t>
          </a:r>
          <a:endParaRPr lang="th-TH" sz="2600" kern="1200" dirty="0"/>
        </a:p>
      </dsp:txBody>
      <dsp:txXfrm>
        <a:off x="265408" y="3834202"/>
        <a:ext cx="1297984" cy="1123252"/>
      </dsp:txXfrm>
    </dsp:sp>
    <dsp:sp modelId="{21CF5E32-B50E-4377-8309-A4523A5F1E36}">
      <dsp:nvSpPr>
        <dsp:cNvPr id="0" name=""/>
        <dsp:cNvSpPr/>
      </dsp:nvSpPr>
      <dsp:spPr>
        <a:xfrm>
          <a:off x="1731855" y="1314450"/>
          <a:ext cx="7280489" cy="3680460"/>
        </a:xfrm>
        <a:prstGeom prst="roundRect">
          <a:avLst>
            <a:gd name="adj" fmla="val 10500"/>
          </a:avLst>
        </a:prstGeom>
        <a:solidFill>
          <a:schemeClr val="accent5">
            <a:hueOff val="1063560"/>
            <a:satOff val="-11946"/>
            <a:lumOff val="-254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2337092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Physical</a:t>
          </a:r>
          <a:endParaRPr lang="th-TH" sz="4700" kern="1200" dirty="0"/>
        </a:p>
      </dsp:txBody>
      <dsp:txXfrm>
        <a:off x="1845042" y="1427637"/>
        <a:ext cx="7054115" cy="3454086"/>
      </dsp:txXfrm>
    </dsp:sp>
    <dsp:sp modelId="{7AC11C0C-3820-4C13-97CA-97454AC4754E}">
      <dsp:nvSpPr>
        <dsp:cNvPr id="0" name=""/>
        <dsp:cNvSpPr/>
      </dsp:nvSpPr>
      <dsp:spPr>
        <a:xfrm>
          <a:off x="2005965" y="2602611"/>
          <a:ext cx="1417320" cy="211626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797670"/>
              <a:satOff val="-8959"/>
              <a:lumOff val="-19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Physical Security</a:t>
          </a:r>
          <a:endParaRPr lang="th-TH" sz="3200" kern="1200" dirty="0"/>
        </a:p>
      </dsp:txBody>
      <dsp:txXfrm>
        <a:off x="2049552" y="2646198"/>
        <a:ext cx="1330146" cy="2029090"/>
      </dsp:txXfrm>
    </dsp:sp>
    <dsp:sp modelId="{0995EA41-0A8B-4AF6-8BD9-7FB876422E44}">
      <dsp:nvSpPr>
        <dsp:cNvPr id="0" name=""/>
        <dsp:cNvSpPr/>
      </dsp:nvSpPr>
      <dsp:spPr>
        <a:xfrm>
          <a:off x="3447274" y="2628900"/>
          <a:ext cx="5404130" cy="2103120"/>
        </a:xfrm>
        <a:prstGeom prst="roundRect">
          <a:avLst>
            <a:gd name="adj" fmla="val 10500"/>
          </a:avLst>
        </a:prstGeom>
        <a:solidFill>
          <a:schemeClr val="accent5">
            <a:hueOff val="2127120"/>
            <a:satOff val="-23891"/>
            <a:lumOff val="-509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187094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Internal</a:t>
          </a:r>
          <a:endParaRPr lang="th-TH" sz="4700" kern="1200" dirty="0"/>
        </a:p>
      </dsp:txBody>
      <dsp:txXfrm>
        <a:off x="3511952" y="2693578"/>
        <a:ext cx="5274774" cy="1973764"/>
      </dsp:txXfrm>
    </dsp:sp>
    <dsp:sp modelId="{CAA2CBA2-8823-45E3-AC6A-8220AEBAC7C6}">
      <dsp:nvSpPr>
        <dsp:cNvPr id="0" name=""/>
        <dsp:cNvSpPr/>
      </dsp:nvSpPr>
      <dsp:spPr>
        <a:xfrm>
          <a:off x="3738753" y="3575304"/>
          <a:ext cx="792150" cy="94640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1063560"/>
              <a:satOff val="-11946"/>
              <a:lumOff val="-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Data</a:t>
          </a:r>
          <a:endParaRPr lang="th-TH" sz="2800" kern="1200" dirty="0"/>
        </a:p>
      </dsp:txBody>
      <dsp:txXfrm>
        <a:off x="3763114" y="3599665"/>
        <a:ext cx="743428" cy="897682"/>
      </dsp:txXfrm>
    </dsp:sp>
    <dsp:sp modelId="{D518B134-BEF6-4862-AE5E-3978095BBA23}">
      <dsp:nvSpPr>
        <dsp:cNvPr id="0" name=""/>
        <dsp:cNvSpPr/>
      </dsp:nvSpPr>
      <dsp:spPr>
        <a:xfrm>
          <a:off x="4553440" y="3575304"/>
          <a:ext cx="792150" cy="94640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1329450"/>
              <a:satOff val="-14932"/>
              <a:lumOff val="-31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App</a:t>
          </a:r>
          <a:endParaRPr lang="th-TH" sz="2800" kern="1200" dirty="0"/>
        </a:p>
      </dsp:txBody>
      <dsp:txXfrm>
        <a:off x="4577801" y="3599665"/>
        <a:ext cx="743428" cy="897682"/>
      </dsp:txXfrm>
    </dsp:sp>
    <dsp:sp modelId="{FEA3C252-CA13-4ACE-A24B-3C2C80F6217F}">
      <dsp:nvSpPr>
        <dsp:cNvPr id="0" name=""/>
        <dsp:cNvSpPr/>
      </dsp:nvSpPr>
      <dsp:spPr>
        <a:xfrm>
          <a:off x="5368127" y="3575304"/>
          <a:ext cx="792150" cy="94640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1595340"/>
              <a:satOff val="-17918"/>
              <a:lumOff val="-3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Host</a:t>
          </a:r>
          <a:endParaRPr lang="th-TH" sz="2800" kern="1200" dirty="0"/>
        </a:p>
      </dsp:txBody>
      <dsp:txXfrm>
        <a:off x="5392488" y="3599665"/>
        <a:ext cx="743428" cy="897682"/>
      </dsp:txXfrm>
    </dsp:sp>
    <dsp:sp modelId="{6BDFC2F1-C65B-4160-84D1-B32AA996BC4A}">
      <dsp:nvSpPr>
        <dsp:cNvPr id="0" name=""/>
        <dsp:cNvSpPr/>
      </dsp:nvSpPr>
      <dsp:spPr>
        <a:xfrm>
          <a:off x="6182814" y="3575304"/>
          <a:ext cx="1088605" cy="94640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1861230"/>
              <a:satOff val="-20905"/>
              <a:lumOff val="-44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Internal Network</a:t>
          </a:r>
          <a:endParaRPr lang="th-TH" sz="2600" kern="1200" dirty="0"/>
        </a:p>
      </dsp:txBody>
      <dsp:txXfrm>
        <a:off x="6211919" y="3604409"/>
        <a:ext cx="1030395" cy="888194"/>
      </dsp:txXfrm>
    </dsp:sp>
    <dsp:sp modelId="{ADAB541C-04FC-4900-A28F-0A5F93FF03E3}">
      <dsp:nvSpPr>
        <dsp:cNvPr id="0" name=""/>
        <dsp:cNvSpPr/>
      </dsp:nvSpPr>
      <dsp:spPr>
        <a:xfrm>
          <a:off x="7293956" y="3575304"/>
          <a:ext cx="1262593" cy="94640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2127120"/>
              <a:satOff val="-23891"/>
              <a:lumOff val="-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Perimeter</a:t>
          </a:r>
          <a:endParaRPr lang="th-TH" sz="2400" kern="1200" dirty="0"/>
        </a:p>
      </dsp:txBody>
      <dsp:txXfrm>
        <a:off x="7323061" y="3604409"/>
        <a:ext cx="1204383" cy="888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67443-5DAA-42E5-8CCE-820F211F6589}" type="datetimeFigureOut">
              <a:rPr lang="th-TH" smtClean="0"/>
              <a:t>15/11/58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DDD7-DAD1-4C8D-8B64-C45D249F38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48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08CF0-0903-4E4C-9193-7138CB83A7E4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302-20C5-4699-AA37-5CC15D3E0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8683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7EDC-3BDD-4006-837D-5609400487F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829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2BFB-2FED-4E87-8A81-E3BA000A272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985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8D00-6CD1-4EA2-ABC7-66B4919F13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8985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23F3-D2A4-4506-9B18-88E4C3C9AE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029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CC0-6C3E-403E-B2ED-48E583FE091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423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1D6-6229-4983-811A-6EA36B4FBE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2365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9AEF-DF7E-4880-B90B-C5D02A46D0F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6324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09" y="446088"/>
            <a:ext cx="6772323" cy="976312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1376" y="1680466"/>
            <a:ext cx="4562856" cy="4257039"/>
          </a:xfrm>
        </p:spPr>
        <p:txBody>
          <a:bodyPr anchor="t"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1941909" y="1680466"/>
            <a:ext cx="2127171" cy="4257039"/>
          </a:xfrm>
        </p:spPr>
        <p:txBody>
          <a:bodyPr anchor="t"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5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8395-9DBD-4B37-B59B-D664D10E5A6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5113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93F-76D9-4439-9068-0F80B84EF5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458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8E04-C254-4E4D-8B22-209315DB785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396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AE09-5540-44C4-BA18-12D1E4F834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115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7715-CCA5-4731-A900-0BA53AA70A7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009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7371-B77E-4041-B37D-3C11A25597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0422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3771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488D-3CF2-4B85-BFB0-4B62ADEE7D7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2642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7CC3-C6CE-428B-AC25-296E897519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587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68" r:id="rId17"/>
  </p:sldLayoutIdLst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2353" y="2857500"/>
            <a:ext cx="7461647" cy="1803798"/>
          </a:xfrm>
        </p:spPr>
        <p:txBody>
          <a:bodyPr>
            <a:normAutofit/>
          </a:bodyPr>
          <a:lstStyle/>
          <a:p>
            <a:r>
              <a:rPr lang="th-TH" sz="4500" b="1" dirty="0"/>
              <a:t>บทที่ </a:t>
            </a:r>
            <a:r>
              <a:rPr lang="en-US" sz="4500" b="1" dirty="0"/>
              <a:t>7</a:t>
            </a:r>
            <a:r>
              <a:rPr lang="en-US" sz="4500" b="1" dirty="0" smtClean="0"/>
              <a:t> </a:t>
            </a:r>
            <a:r>
              <a:rPr lang="en-US" sz="4500" b="1" dirty="0"/>
              <a:t>: </a:t>
            </a:r>
            <a:r>
              <a:rPr lang="th-TH" sz="4500" b="1" dirty="0" smtClean="0"/>
              <a:t>การป้องกัน</a:t>
            </a:r>
            <a:r>
              <a:rPr lang="th-TH" sz="4500" b="1" dirty="0" err="1" smtClean="0"/>
              <a:t>ไวรัส</a:t>
            </a:r>
            <a:r>
              <a:rPr lang="en-US" sz="4500" b="1" dirty="0" smtClean="0"/>
              <a:t> </a:t>
            </a:r>
            <a:r>
              <a:rPr lang="en-US" sz="4500" b="1" dirty="0" smtClean="0"/>
              <a:t>Part3</a:t>
            </a:r>
            <a:r>
              <a:rPr lang="en-US" sz="4950" dirty="0"/>
              <a:t/>
            </a:r>
            <a:br>
              <a:rPr lang="en-US" sz="4950" dirty="0"/>
            </a:br>
            <a:r>
              <a:rPr lang="th-TH" sz="3000" dirty="0" err="1"/>
              <a:t>สธ</a:t>
            </a:r>
            <a:r>
              <a:rPr lang="en-US" sz="3000" dirty="0"/>
              <a:t>412</a:t>
            </a:r>
            <a:r>
              <a:rPr lang="th-TH" sz="3000" dirty="0"/>
              <a:t> ความมั่นคงของระบบสารสนเทศ</a:t>
            </a:r>
            <a:endParaRPr lang="th-TH" sz="3975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0905" y="4847478"/>
            <a:ext cx="6686549" cy="949676"/>
          </a:xfrm>
        </p:spPr>
        <p:txBody>
          <a:bodyPr>
            <a:noAutofit/>
          </a:bodyPr>
          <a:lstStyle/>
          <a:p>
            <a:r>
              <a:rPr lang="th-TH" sz="2700" dirty="0"/>
              <a:t>อาจารย์อภิพงศ์  </a:t>
            </a:r>
            <a:r>
              <a:rPr lang="th-TH" sz="2700" dirty="0" err="1"/>
              <a:t>ปิง</a:t>
            </a:r>
            <a:r>
              <a:rPr lang="th-TH" sz="2700" dirty="0"/>
              <a:t>ยศ</a:t>
            </a:r>
          </a:p>
          <a:p>
            <a:r>
              <a:rPr lang="en-US" sz="2700" dirty="0"/>
              <a:t>apipong.ping@gmail.com</a:t>
            </a:r>
            <a:endParaRPr lang="th-TH" sz="2700" dirty="0"/>
          </a:p>
          <a:p>
            <a:endParaRPr lang="th-TH" sz="1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121" y="226833"/>
            <a:ext cx="4635356" cy="30183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496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การป้องกัน</a:t>
            </a:r>
            <a:r>
              <a:rPr lang="th-TH" dirty="0" err="1"/>
              <a:t>ไวรัส</a:t>
            </a:r>
            <a:r>
              <a:rPr lang="th-TH" dirty="0"/>
              <a:t>ที่</a:t>
            </a:r>
            <a:r>
              <a:rPr lang="th-TH" dirty="0" smtClean="0"/>
              <a:t>ไคลเอนต์ </a:t>
            </a:r>
            <a:r>
              <a:rPr lang="en-US" dirty="0" smtClean="0"/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557338"/>
            <a:ext cx="6591985" cy="49720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 smtClean="0"/>
              <a:t>คำแนะนำที่ควรปฏิบัติตามอย่างเคร่งครัด คือ</a:t>
            </a:r>
          </a:p>
          <a:p>
            <a:r>
              <a:rPr lang="th-TH" b="1" dirty="0" smtClean="0"/>
              <a:t>การลบโปรแกรมที่ไม่ได้ใช้งาน </a:t>
            </a:r>
            <a:r>
              <a:rPr lang="th-TH" dirty="0" smtClean="0"/>
              <a:t>เพราะโปรแกรมบางตัวมีช่องโหว่และสามารถเป็นภาหะนำ</a:t>
            </a:r>
            <a:r>
              <a:rPr lang="th-TH" dirty="0" err="1" smtClean="0"/>
              <a:t>ไวรัส</a:t>
            </a:r>
            <a:r>
              <a:rPr lang="th-TH" dirty="0" smtClean="0"/>
              <a:t>ได้</a:t>
            </a:r>
            <a:endParaRPr lang="th-TH" b="1" dirty="0" smtClean="0"/>
          </a:p>
          <a:p>
            <a:r>
              <a:rPr lang="th-TH" b="1" dirty="0" smtClean="0"/>
              <a:t>การอัพเดต</a:t>
            </a:r>
            <a:r>
              <a:rPr lang="th-TH" b="1" dirty="0" err="1" smtClean="0"/>
              <a:t>แพตช์</a:t>
            </a:r>
            <a:r>
              <a:rPr lang="th-TH" b="1" dirty="0" smtClean="0"/>
              <a:t> </a:t>
            </a:r>
            <a:r>
              <a:rPr lang="th-TH" dirty="0" smtClean="0"/>
              <a:t>ทั้งระบบปฏิบัติการและแอพพลิเคชั่นต่างๆ</a:t>
            </a:r>
          </a:p>
          <a:p>
            <a:r>
              <a:rPr lang="th-TH" b="1" dirty="0" smtClean="0"/>
              <a:t>การติดตั้ง</a:t>
            </a:r>
            <a:r>
              <a:rPr lang="th-TH" b="1" dirty="0" err="1" smtClean="0"/>
              <a:t>โฮสต์</a:t>
            </a:r>
            <a:r>
              <a:rPr lang="th-TH" b="1" dirty="0" smtClean="0"/>
              <a:t>เบส</a:t>
            </a:r>
            <a:r>
              <a:rPr lang="th-TH" b="1" dirty="0" err="1" smtClean="0"/>
              <a:t>ไฟร์วอลล์</a:t>
            </a:r>
            <a:r>
              <a:rPr lang="th-TH" b="1" dirty="0" smtClean="0"/>
              <a:t> </a:t>
            </a:r>
            <a:r>
              <a:rPr lang="th-TH" dirty="0" smtClean="0"/>
              <a:t>โดยเฉพาะคอมพิวเตอร์โน้ต</a:t>
            </a:r>
            <a:r>
              <a:rPr lang="th-TH" dirty="0" err="1" smtClean="0"/>
              <a:t>บุค</a:t>
            </a:r>
            <a:r>
              <a:rPr lang="th-TH" dirty="0" smtClean="0"/>
              <a:t>ที่มีการนำไปใช้งานนอกเครือข่ายขององค์กร</a:t>
            </a:r>
          </a:p>
          <a:p>
            <a:r>
              <a:rPr lang="th-TH" b="1" dirty="0" smtClean="0"/>
              <a:t>การติดตั้งซอฟต์แวร์ป้องกัน</a:t>
            </a:r>
            <a:r>
              <a:rPr lang="th-TH" b="1" dirty="0" err="1" smtClean="0"/>
              <a:t>ไวรัส</a:t>
            </a:r>
            <a:r>
              <a:rPr lang="th-TH" b="1" dirty="0" smtClean="0"/>
              <a:t> </a:t>
            </a:r>
            <a:r>
              <a:rPr lang="th-TH" dirty="0" smtClean="0"/>
              <a:t>โดยต้องมีการอัพเดตฐานข้อมูล</a:t>
            </a:r>
            <a:r>
              <a:rPr lang="th-TH" dirty="0" err="1" smtClean="0"/>
              <a:t>ไวรัส</a:t>
            </a:r>
            <a:r>
              <a:rPr lang="th-TH" dirty="0" smtClean="0"/>
              <a:t>เป็นประจำ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10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77499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การป้องกัน</a:t>
            </a:r>
            <a:r>
              <a:rPr lang="th-TH" dirty="0" err="1"/>
              <a:t>ไวรัส</a:t>
            </a:r>
            <a:r>
              <a:rPr lang="th-TH" dirty="0"/>
              <a:t>ที่ไคลเอนต์ </a:t>
            </a:r>
            <a:r>
              <a:rPr lang="en-US" dirty="0" smtClean="0"/>
              <a:t>[</a:t>
            </a:r>
            <a:r>
              <a:rPr lang="en-US" dirty="0"/>
              <a:t>3</a:t>
            </a:r>
            <a:r>
              <a:rPr lang="en-US" dirty="0" smtClean="0"/>
              <a:t>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การสแกนหาจุดอ่อนของระบบ </a:t>
            </a:r>
            <a:r>
              <a:rPr lang="th-TH" dirty="0" smtClean="0"/>
              <a:t>ควรมีการตรวจสอบเป็นประจำว่าระบบเราไม่มีจุดอ่อนใดๆ โดยอาจใช้เครื่องมือสแกนหลาย ๆ ตัวเพื่อเพิ่มประสิทธิภาพ</a:t>
            </a:r>
          </a:p>
          <a:p>
            <a:r>
              <a:rPr lang="th-TH" b="1" dirty="0" smtClean="0"/>
              <a:t>กำหนดสิทธิ์ของผู้ใช้งานระบบให้น้อยที่สุด </a:t>
            </a:r>
            <a:r>
              <a:rPr lang="th-TH" dirty="0" smtClean="0"/>
              <a:t>โดยกำหนดสิทธิ์ให้เพียงพอต่อการทำงานประจำของแต่ละคน ไม่ควรล็อกอินในฐานะผู้ดูแลระบบเพื่อทำงานทั่วไป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12225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การติดตั้งแอพพลิเคชั่น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771650"/>
            <a:ext cx="6887260" cy="4139572"/>
          </a:xfrm>
        </p:spPr>
        <p:txBody>
          <a:bodyPr>
            <a:normAutofit lnSpcReduction="10000"/>
          </a:bodyPr>
          <a:lstStyle/>
          <a:p>
            <a:r>
              <a:rPr lang="th-TH" b="1" dirty="0" smtClean="0"/>
              <a:t>การติดตั้ง </a:t>
            </a:r>
            <a:r>
              <a:rPr lang="th-TH" dirty="0" smtClean="0"/>
              <a:t>การติดตั้งซอฟต์แวร์ปกติจะติดตั้งตามค่า</a:t>
            </a:r>
            <a:r>
              <a:rPr lang="th-TH" b="1" dirty="0" smtClean="0"/>
              <a:t>ดี</a:t>
            </a:r>
            <a:r>
              <a:rPr lang="th-TH" b="1" dirty="0" err="1" smtClean="0"/>
              <a:t>ฟอลต์</a:t>
            </a:r>
            <a:r>
              <a:rPr lang="th-TH" b="1" dirty="0" smtClean="0"/>
              <a:t> </a:t>
            </a:r>
            <a:r>
              <a:rPr lang="th-TH" i="1" dirty="0" smtClean="0"/>
              <a:t>ข้อดี</a:t>
            </a:r>
            <a:r>
              <a:rPr lang="th-TH" dirty="0" smtClean="0"/>
              <a:t>คือการติดตั้งง่ายและรวดเร็ว </a:t>
            </a:r>
            <a:r>
              <a:rPr lang="th-TH" i="1" dirty="0" smtClean="0"/>
              <a:t>ข้อเสีย</a:t>
            </a:r>
            <a:r>
              <a:rPr lang="th-TH" dirty="0" smtClean="0"/>
              <a:t>คืออาจมีช่องโหว่หรือ</a:t>
            </a:r>
            <a:r>
              <a:rPr lang="th-TH" dirty="0" err="1" smtClean="0"/>
              <a:t>มีมัลแวร์</a:t>
            </a:r>
            <a:r>
              <a:rPr lang="th-TH" dirty="0" smtClean="0"/>
              <a:t>ติดมาได้</a:t>
            </a:r>
          </a:p>
          <a:p>
            <a:r>
              <a:rPr lang="th-TH" b="1" dirty="0" smtClean="0"/>
              <a:t>อี</a:t>
            </a:r>
            <a:r>
              <a:rPr lang="th-TH" b="1" dirty="0" err="1" smtClean="0"/>
              <a:t>เมล</a:t>
            </a:r>
            <a:r>
              <a:rPr lang="th-TH" b="1" dirty="0" smtClean="0"/>
              <a:t>ไคล</a:t>
            </a:r>
            <a:r>
              <a:rPr lang="th-TH" b="1" dirty="0" err="1" smtClean="0"/>
              <a:t>เอนท์</a:t>
            </a:r>
            <a:r>
              <a:rPr lang="th-TH" b="1" dirty="0" smtClean="0"/>
              <a:t> </a:t>
            </a:r>
            <a:r>
              <a:rPr lang="th-TH" dirty="0" smtClean="0"/>
              <a:t>ถ้าเป็นไปได้ควรจำกัดสิทธิ์ เช่น ป้องกันไม่ให้เปิดดู</a:t>
            </a:r>
            <a:r>
              <a:rPr lang="th-TH" dirty="0" err="1" smtClean="0"/>
              <a:t>แอคทีฟ</a:t>
            </a:r>
            <a:r>
              <a:rPr lang="th-TH" dirty="0" smtClean="0"/>
              <a:t>คอน</a:t>
            </a:r>
            <a:r>
              <a:rPr lang="th-TH" dirty="0" err="1" smtClean="0"/>
              <a:t>เทนต์</a:t>
            </a:r>
            <a:r>
              <a:rPr lang="th-TH" dirty="0" smtClean="0"/>
              <a:t>ได้ กำหนดให้อ่าน</a:t>
            </a:r>
            <a:r>
              <a:rPr lang="th-TH" dirty="0" err="1" smtClean="0"/>
              <a:t>เมลล์</a:t>
            </a:r>
            <a:r>
              <a:rPr lang="th-TH" dirty="0" smtClean="0"/>
              <a:t>ได้เฉพาะรูปแบบเพลนเท็กซ์ หรือบล็อกไฟล์แนบที่เข้าข่ายอันตราย</a:t>
            </a:r>
          </a:p>
          <a:p>
            <a:r>
              <a:rPr lang="en-US" b="1" dirty="0" smtClean="0"/>
              <a:t>MS Office </a:t>
            </a:r>
            <a:r>
              <a:rPr lang="th-TH" dirty="0" smtClean="0"/>
              <a:t>สามารถถูกโจมตีได้โดย</a:t>
            </a:r>
            <a:r>
              <a:rPr lang="th-TH" dirty="0" err="1" smtClean="0"/>
              <a:t>มาโครไวรัส</a:t>
            </a:r>
            <a:r>
              <a:rPr lang="th-TH" dirty="0" smtClean="0"/>
              <a:t> ทางที่ดีควรมีการอัพเดตซอฟต์แวร์อยู่เสมอ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16035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การติดตั้ง</a:t>
            </a:r>
            <a:r>
              <a:rPr lang="th-TH" dirty="0" smtClean="0"/>
              <a:t>แอพพลิเคชั่น </a:t>
            </a:r>
            <a:r>
              <a:rPr lang="en-US" dirty="0" smtClean="0"/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4" y="2133600"/>
            <a:ext cx="7030135" cy="377762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Instant Messaging </a:t>
            </a:r>
            <a:r>
              <a:rPr lang="th-TH" dirty="0" smtClean="0"/>
              <a:t>หรือการรับ</a:t>
            </a:r>
            <a:r>
              <a:rPr lang="en-US" dirty="0" smtClean="0"/>
              <a:t>-</a:t>
            </a:r>
            <a:r>
              <a:rPr lang="th-TH" dirty="0" smtClean="0"/>
              <a:t>ส่งข้อความแบบทันที เช่น </a:t>
            </a:r>
            <a:r>
              <a:rPr lang="en-US" dirty="0" smtClean="0"/>
              <a:t>Line </a:t>
            </a:r>
            <a:r>
              <a:rPr lang="th-TH" dirty="0" smtClean="0"/>
              <a:t>หรือ</a:t>
            </a:r>
            <a:r>
              <a:rPr lang="en-US" dirty="0" smtClean="0"/>
              <a:t> Facebook</a:t>
            </a:r>
            <a:r>
              <a:rPr lang="th-TH" dirty="0" smtClean="0"/>
              <a:t> </a:t>
            </a:r>
            <a:r>
              <a:rPr lang="en-US" dirty="0" smtClean="0"/>
              <a:t>Messenger </a:t>
            </a:r>
            <a:r>
              <a:rPr lang="th-TH" dirty="0" smtClean="0"/>
              <a:t>เป็นต้น ควรมีการบล็อกพอร์ตที่ใช้ถ่ายโอนไฟล์ประเภทนี้ หรือมีการสแกนไฟล์ด้วยโปรแกรมป้องกัน</a:t>
            </a:r>
            <a:r>
              <a:rPr lang="th-TH" dirty="0" err="1" smtClean="0"/>
              <a:t>ไวรัส</a:t>
            </a:r>
            <a:r>
              <a:rPr lang="th-TH" dirty="0" smtClean="0"/>
              <a:t>ก่อน</a:t>
            </a:r>
            <a:r>
              <a:rPr lang="en-US" dirty="0" smtClean="0"/>
              <a:t> </a:t>
            </a:r>
            <a:endParaRPr lang="th-TH" dirty="0" smtClean="0"/>
          </a:p>
          <a:p>
            <a:r>
              <a:rPr lang="th-TH" b="1" dirty="0" err="1" smtClean="0"/>
              <a:t>เว็บเบ</a:t>
            </a:r>
            <a:r>
              <a:rPr lang="th-TH" b="1" dirty="0" smtClean="0"/>
              <a:t>รา</a:t>
            </a:r>
            <a:r>
              <a:rPr lang="th-TH" b="1" dirty="0" err="1" smtClean="0"/>
              <a:t>เซอร์</a:t>
            </a:r>
            <a:r>
              <a:rPr lang="th-TH" b="1" dirty="0" smtClean="0"/>
              <a:t> </a:t>
            </a:r>
            <a:r>
              <a:rPr lang="th-TH" dirty="0" smtClean="0"/>
              <a:t>การดาวน์โหลดและรันโปรแกรมจากอินเทอร์เน็ต ต้องมั่นใจว่าไฟล์นั้นมาจากแหล่งที่เชื่อถือได้ 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th-TH" dirty="0" smtClean="0"/>
              <a:t>ควรมีการตั้งค่าความปลอดภัย</a:t>
            </a:r>
            <a:r>
              <a:rPr lang="th-TH" dirty="0" err="1" smtClean="0"/>
              <a:t>ของเบ</a:t>
            </a:r>
            <a:r>
              <a:rPr lang="th-TH" dirty="0" smtClean="0"/>
              <a:t>รา</a:t>
            </a:r>
            <a:r>
              <a:rPr lang="th-TH" dirty="0" err="1" smtClean="0"/>
              <a:t>เซอร์</a:t>
            </a:r>
            <a:r>
              <a:rPr lang="th-TH" dirty="0" smtClean="0"/>
              <a:t>ให้อยู่ในระดับกลางและสูง เพื่อให้ไคลเอนต์แจ้งเตือนก่อนดาวน์โหลด</a:t>
            </a:r>
            <a:r>
              <a:rPr lang="en-US" dirty="0" smtClean="0"/>
              <a:t> </a:t>
            </a:r>
            <a:r>
              <a:rPr lang="th-TH" dirty="0" smtClean="0"/>
              <a:t>และควรมีการอัพเดตเว็บ        </a:t>
            </a:r>
            <a:r>
              <a:rPr lang="th-TH" dirty="0" err="1" smtClean="0"/>
              <a:t>เบ</a:t>
            </a:r>
            <a:r>
              <a:rPr lang="th-TH" dirty="0" smtClean="0"/>
              <a:t>รา</a:t>
            </a:r>
            <a:r>
              <a:rPr lang="th-TH" dirty="0" err="1" smtClean="0"/>
              <a:t>เซอร์</a:t>
            </a:r>
            <a:r>
              <a:rPr lang="th-TH" dirty="0" smtClean="0"/>
              <a:t>อยู่เสมอ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13</a:t>
            </a:fld>
            <a:endParaRPr lang="th-TH" dirty="0"/>
          </a:p>
        </p:txBody>
      </p:sp>
      <p:pic>
        <p:nvPicPr>
          <p:cNvPr id="6146" name="Picture 2" descr="http://www.windowsmotion.com/wp-content/uploads/2014/12/line-and-faceb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71440"/>
            <a:ext cx="2743200" cy="137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en.freesale-vietnam.com/img/uploads/web-browsers_14104080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4800600"/>
            <a:ext cx="2057399" cy="2057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794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การติดตั้งแอพพลิเคชั่น </a:t>
            </a:r>
            <a:r>
              <a:rPr lang="en-US" dirty="0" smtClean="0"/>
              <a:t>[</a:t>
            </a:r>
            <a:r>
              <a:rPr lang="en-US" dirty="0"/>
              <a:t>3</a:t>
            </a:r>
            <a:r>
              <a:rPr lang="en-US" dirty="0" smtClean="0"/>
              <a:t>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987273" cy="3777622"/>
          </a:xfrm>
        </p:spPr>
        <p:txBody>
          <a:bodyPr/>
          <a:lstStyle/>
          <a:p>
            <a:r>
              <a:rPr lang="en-US" b="1" dirty="0" smtClean="0"/>
              <a:t>Peer-to-Peer Application (P2P) </a:t>
            </a:r>
            <a:r>
              <a:rPr lang="th-TH" dirty="0" smtClean="0"/>
              <a:t>ช่วยให้ผู้ใช้แชร์ไฟล์กันได้สะดวกยิ่งขึ้น ปกติการใช้ </a:t>
            </a:r>
            <a:r>
              <a:rPr lang="en-US" dirty="0" smtClean="0"/>
              <a:t>P2P </a:t>
            </a:r>
            <a:r>
              <a:rPr lang="th-TH" dirty="0" smtClean="0"/>
              <a:t>จะสามารถแชร์ไฟล์ได้โดยตรงโดยไม่ต้องผ่านระบบรักษาความปลอดภัยเลย ถ้าเป็นไปได้ควรจำกัดสิทธิ์การใช้งานแอพพลิเคชั่นประเภทนี้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14</a:t>
            </a:fld>
            <a:endParaRPr lang="th-TH" dirty="0"/>
          </a:p>
        </p:txBody>
      </p:sp>
      <p:pic>
        <p:nvPicPr>
          <p:cNvPr id="5122" name="Picture 2" descr="http://tutorials.jenkov.com/images/p2p/disorganized-network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14" y="4224691"/>
            <a:ext cx="3148697" cy="2633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752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557338"/>
            <a:ext cx="6591985" cy="4900612"/>
          </a:xfrm>
        </p:spPr>
        <p:txBody>
          <a:bodyPr>
            <a:normAutofit/>
          </a:bodyPr>
          <a:lstStyle/>
          <a:p>
            <a:r>
              <a:rPr lang="th-TH" sz="3600" dirty="0" err="1" smtClean="0"/>
              <a:t>มัลแวร์</a:t>
            </a:r>
            <a:r>
              <a:rPr lang="th-TH" sz="3600" dirty="0" smtClean="0"/>
              <a:t>ในปัจจุบัน</a:t>
            </a:r>
          </a:p>
          <a:p>
            <a:r>
              <a:rPr lang="th-TH" sz="3600" dirty="0" smtClean="0"/>
              <a:t>การป้องกัน</a:t>
            </a:r>
            <a:r>
              <a:rPr lang="th-TH" sz="3600" dirty="0" err="1" smtClean="0"/>
              <a:t>ไวรัส</a:t>
            </a:r>
            <a:endParaRPr lang="th-TH" sz="3600" dirty="0" smtClean="0"/>
          </a:p>
          <a:p>
            <a:pPr lvl="1"/>
            <a:r>
              <a:rPr lang="th-TH" dirty="0" smtClean="0"/>
              <a:t>การป้องกัน</a:t>
            </a:r>
            <a:r>
              <a:rPr lang="th-TH" dirty="0" err="1" smtClean="0"/>
              <a:t>ไวรัส</a:t>
            </a:r>
            <a:r>
              <a:rPr lang="th-TH" dirty="0" smtClean="0"/>
              <a:t>ที่ไคลเอนต์</a:t>
            </a:r>
          </a:p>
          <a:p>
            <a:pPr lvl="1"/>
            <a:r>
              <a:rPr lang="th-TH" dirty="0" smtClean="0"/>
              <a:t>การติดตั้งแอพพลิเคชั่น</a:t>
            </a:r>
          </a:p>
          <a:p>
            <a:pPr lvl="1"/>
            <a:r>
              <a:rPr lang="th-TH" dirty="0" smtClean="0"/>
              <a:t>การป้องกัน</a:t>
            </a:r>
            <a:r>
              <a:rPr lang="th-TH" dirty="0" err="1" smtClean="0"/>
              <a:t>ไวรัส</a:t>
            </a:r>
            <a:r>
              <a:rPr lang="th-TH" dirty="0" smtClean="0"/>
              <a:t>ที่เซิร์ฟเวอร์ </a:t>
            </a:r>
            <a:r>
              <a:rPr lang="en-US" dirty="0" smtClean="0"/>
              <a:t>(Part4)</a:t>
            </a:r>
            <a:endParaRPr lang="th-TH" dirty="0" smtClean="0"/>
          </a:p>
          <a:p>
            <a:pPr lvl="1"/>
            <a:r>
              <a:rPr lang="th-TH" dirty="0" smtClean="0"/>
              <a:t>การป้องกัน</a:t>
            </a:r>
            <a:r>
              <a:rPr lang="th-TH" dirty="0" err="1" smtClean="0"/>
              <a:t>ไวรัส</a:t>
            </a:r>
            <a:r>
              <a:rPr lang="th-TH" dirty="0" smtClean="0"/>
              <a:t>ในระดับเครือข่าย</a:t>
            </a:r>
            <a:r>
              <a:rPr lang="en-US" dirty="0" smtClean="0"/>
              <a:t> </a:t>
            </a:r>
            <a:r>
              <a:rPr lang="en-US" dirty="0"/>
              <a:t>(Part4)</a:t>
            </a:r>
            <a:endParaRPr lang="th-TH" dirty="0" smtClean="0"/>
          </a:p>
          <a:p>
            <a:pPr lvl="1"/>
            <a:r>
              <a:rPr lang="th-TH" dirty="0" smtClean="0"/>
              <a:t>การป้องกันทางกายภาพ</a:t>
            </a:r>
            <a:r>
              <a:rPr lang="en-US" dirty="0"/>
              <a:t> (Part4)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</a:t>
            </a:fld>
            <a:endParaRPr lang="th-TH" dirty="0"/>
          </a:p>
        </p:txBody>
      </p:sp>
      <p:pic>
        <p:nvPicPr>
          <p:cNvPr id="5" name="Picture 2" descr="http://techringer.com/wp-content/uploads/2015/05/shield-antivirus-and-laptop-abstract-done-in-3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48" y="1"/>
            <a:ext cx="3905251" cy="29289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83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err="1"/>
              <a:t>มัลแวร์</a:t>
            </a:r>
            <a:r>
              <a:rPr lang="th-TH" dirty="0"/>
              <a:t>ใน</a:t>
            </a:r>
            <a:r>
              <a:rPr lang="th-TH" dirty="0" smtClean="0"/>
              <a:t>ปัจจุบัน</a:t>
            </a:r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8991611"/>
              </p:ext>
            </p:extLst>
          </p:nvPr>
        </p:nvGraphicFramePr>
        <p:xfrm>
          <a:off x="185736" y="1371600"/>
          <a:ext cx="8958264" cy="511492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00239"/>
                <a:gridCol w="3686175"/>
                <a:gridCol w="3371850"/>
              </a:tblGrid>
              <a:tr h="1161557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err="1" smtClean="0">
                          <a:solidFill>
                            <a:schemeClr val="tx1"/>
                          </a:solidFill>
                        </a:rPr>
                        <a:t>ชื่อมัลแวร์</a:t>
                      </a:r>
                      <a:endParaRPr lang="th-T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</a:rPr>
                        <a:t>การแพร่กระจาย</a:t>
                      </a:r>
                      <a:endParaRPr lang="th-T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</a:rPr>
                        <a:t>การโจมตี</a:t>
                      </a:r>
                      <a:endParaRPr lang="th-T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61557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SQLSlammer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อาศัยช่องโหว่ของ</a:t>
                      </a:r>
                      <a:r>
                        <a:rPr lang="th-TH" sz="2800" baseline="0" dirty="0" smtClean="0"/>
                        <a:t> </a:t>
                      </a:r>
                      <a:r>
                        <a:rPr lang="en-US" sz="2800" dirty="0" smtClean="0"/>
                        <a:t>Microsoft SQL</a:t>
                      </a:r>
                      <a:r>
                        <a:rPr lang="th-TH" sz="2800" dirty="0" smtClean="0"/>
                        <a:t> </a:t>
                      </a:r>
                      <a:r>
                        <a:rPr lang="en-US" sz="2800" dirty="0" smtClean="0"/>
                        <a:t>Server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DOS </a:t>
                      </a:r>
                      <a:r>
                        <a:rPr lang="th-TH" sz="2800" dirty="0" smtClean="0"/>
                        <a:t>จนทำให้เซิร์ฟเวอร์ล่ม</a:t>
                      </a:r>
                      <a:r>
                        <a:rPr lang="th-TH" sz="2800" baseline="0" dirty="0" smtClean="0"/>
                        <a:t> และใช้</a:t>
                      </a:r>
                      <a:r>
                        <a:rPr lang="th-TH" sz="2800" baseline="0" dirty="0" err="1" smtClean="0"/>
                        <a:t>แบนด์วิดธ์</a:t>
                      </a:r>
                      <a:r>
                        <a:rPr lang="th-TH" sz="2800" baseline="0" dirty="0" smtClean="0"/>
                        <a:t>จนเต็ม</a:t>
                      </a:r>
                      <a:endParaRPr lang="th-TH" sz="2800" dirty="0"/>
                    </a:p>
                  </a:txBody>
                  <a:tcPr/>
                </a:tc>
              </a:tr>
              <a:tr h="163025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Sasser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เครื่องเป้าหมายที่มีการเปิดพอร์ต</a:t>
                      </a:r>
                      <a:r>
                        <a:rPr lang="th-TH" sz="2800" baseline="0" dirty="0" smtClean="0"/>
                        <a:t> </a:t>
                      </a:r>
                      <a:r>
                        <a:rPr lang="en-US" sz="2800" baseline="0" dirty="0" smtClean="0"/>
                        <a:t>445 (</a:t>
                      </a:r>
                      <a:r>
                        <a:rPr lang="th-TH" sz="2800" baseline="0" dirty="0" smtClean="0"/>
                        <a:t>พอร์ตสำหรับแชร์ไฟล์บน </a:t>
                      </a:r>
                      <a:r>
                        <a:rPr lang="en-US" sz="2800" baseline="0" dirty="0" smtClean="0"/>
                        <a:t>Windows)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พยายาม</a:t>
                      </a:r>
                      <a:r>
                        <a:rPr lang="th-TH" sz="2800" dirty="0" err="1" smtClean="0"/>
                        <a:t>ชัต</a:t>
                      </a:r>
                      <a:r>
                        <a:rPr lang="th-TH" sz="2800" dirty="0" smtClean="0"/>
                        <a:t>ดาวน์ระบบทุกๆ</a:t>
                      </a:r>
                      <a:r>
                        <a:rPr lang="th-TH" sz="2800" baseline="0" dirty="0" smtClean="0"/>
                        <a:t> </a:t>
                      </a:r>
                      <a:r>
                        <a:rPr lang="en-US" sz="2800" baseline="0" dirty="0" smtClean="0"/>
                        <a:t>30 </a:t>
                      </a:r>
                      <a:r>
                        <a:rPr lang="th-TH" sz="2800" baseline="0" dirty="0" smtClean="0"/>
                        <a:t>วินาที</a:t>
                      </a:r>
                      <a:endParaRPr lang="th-TH" sz="2800" dirty="0"/>
                    </a:p>
                  </a:txBody>
                  <a:tcPr/>
                </a:tc>
              </a:tr>
              <a:tr h="1161557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Mydoom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อี</a:t>
                      </a:r>
                      <a:r>
                        <a:rPr lang="th-TH" sz="2800" dirty="0" err="1" smtClean="0"/>
                        <a:t>เมล</a:t>
                      </a:r>
                      <a:r>
                        <a:rPr lang="th-TH" sz="2800" baseline="0" dirty="0" smtClean="0"/>
                        <a:t> ภายใน</a:t>
                      </a:r>
                      <a:r>
                        <a:rPr lang="th-TH" sz="2800" baseline="0" dirty="0" err="1" smtClean="0"/>
                        <a:t>เมล</a:t>
                      </a:r>
                      <a:r>
                        <a:rPr lang="th-TH" sz="2800" baseline="0" dirty="0" smtClean="0"/>
                        <a:t>จะมี</a:t>
                      </a:r>
                      <a:r>
                        <a:rPr lang="en-US" sz="2800" baseline="0" dirty="0" smtClean="0"/>
                        <a:t> Executable File </a:t>
                      </a:r>
                      <a:r>
                        <a:rPr lang="th-TH" sz="2800" baseline="0" dirty="0" smtClean="0"/>
                        <a:t>อยู่ 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สร้าง </a:t>
                      </a:r>
                      <a:r>
                        <a:rPr lang="en-US" sz="2800" dirty="0" smtClean="0"/>
                        <a:t>Backdoor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th-TH" sz="2800" baseline="0" dirty="0" smtClean="0"/>
                        <a:t>และป้องกันไม่ให้รันสองโปรเซสพร้อมกัน</a:t>
                      </a:r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3</a:t>
            </a:fld>
            <a:endParaRPr lang="th-TH" dirty="0"/>
          </a:p>
        </p:txBody>
      </p:sp>
      <p:pic>
        <p:nvPicPr>
          <p:cNvPr id="2050" name="Picture 2" descr="http://www.slate.com/content/dam/slate/archive/2009/03/1_123125_2126996_2208023_2212799_090330_tech_confickerwormtn.jpg.CROP.original-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06" y="-46624"/>
            <a:ext cx="1090613" cy="14325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032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err="1"/>
              <a:t>มัลแวร์</a:t>
            </a:r>
            <a:r>
              <a:rPr lang="th-TH" dirty="0"/>
              <a:t>ใน</a:t>
            </a:r>
            <a:r>
              <a:rPr lang="th-TH" dirty="0" smtClean="0"/>
              <a:t>ปัจจุบัน </a:t>
            </a:r>
            <a:r>
              <a:rPr lang="en-US" dirty="0" smtClean="0"/>
              <a:t>[2]</a:t>
            </a:r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969999"/>
              </p:ext>
            </p:extLst>
          </p:nvPr>
        </p:nvGraphicFramePr>
        <p:xfrm>
          <a:off x="185736" y="1371600"/>
          <a:ext cx="8958266" cy="395336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85927"/>
                <a:gridCol w="2657475"/>
                <a:gridCol w="4614864"/>
              </a:tblGrid>
              <a:tr h="1161557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err="1" smtClean="0">
                          <a:solidFill>
                            <a:schemeClr val="tx1"/>
                          </a:solidFill>
                        </a:rPr>
                        <a:t>ชื่อมัลแวร์</a:t>
                      </a:r>
                      <a:endParaRPr lang="th-T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</a:rPr>
                        <a:t>การแพร่กระจาย</a:t>
                      </a:r>
                      <a:endParaRPr lang="th-T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</a:rPr>
                        <a:t>การโจมตี</a:t>
                      </a:r>
                      <a:endParaRPr lang="th-T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61557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Netsky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อี</a:t>
                      </a:r>
                      <a:r>
                        <a:rPr lang="th-TH" sz="2800" dirty="0" err="1" smtClean="0"/>
                        <a:t>เมล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ส่งอี</a:t>
                      </a:r>
                      <a:r>
                        <a:rPr lang="th-TH" sz="2800" dirty="0" err="1" smtClean="0"/>
                        <a:t>เมล</a:t>
                      </a:r>
                      <a:r>
                        <a:rPr lang="th-TH" sz="2800" dirty="0" smtClean="0"/>
                        <a:t>ที่ติด</a:t>
                      </a:r>
                      <a:r>
                        <a:rPr lang="th-TH" sz="2800" dirty="0" err="1" smtClean="0"/>
                        <a:t>เวิร์ม</a:t>
                      </a:r>
                      <a:r>
                        <a:rPr lang="th-TH" sz="2800" dirty="0" smtClean="0"/>
                        <a:t>ชนิดนี้ไปเรื่อยๆ และสแกนหาช่องโหว่ของเครื่องที่ติด</a:t>
                      </a:r>
                      <a:r>
                        <a:rPr lang="th-TH" sz="2800" dirty="0" err="1" smtClean="0"/>
                        <a:t>เวิร์ม</a:t>
                      </a:r>
                      <a:endParaRPr lang="th-TH" sz="2800" dirty="0"/>
                    </a:p>
                  </a:txBody>
                  <a:tcPr/>
                </a:tc>
              </a:tr>
              <a:tr h="1630255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Blackmal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อี</a:t>
                      </a:r>
                      <a:r>
                        <a:rPr lang="th-TH" sz="2800" dirty="0" err="1" smtClean="0"/>
                        <a:t>เมล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ส่งอีเม</a:t>
                      </a:r>
                      <a:r>
                        <a:rPr lang="th-TH" sz="2800" dirty="0" err="1" smtClean="0"/>
                        <a:t>ลออก</a:t>
                      </a:r>
                      <a:r>
                        <a:rPr lang="th-TH" sz="2800" dirty="0" smtClean="0"/>
                        <a:t>ไปเป็นจำนวนมาก และพยายามทำลายซอฟต์แวร์ป้องกัน</a:t>
                      </a:r>
                      <a:r>
                        <a:rPr lang="th-TH" sz="2800" dirty="0" err="1" smtClean="0"/>
                        <a:t>ไวรัส</a:t>
                      </a:r>
                      <a:r>
                        <a:rPr lang="th-TH" sz="2800" dirty="0" smtClean="0"/>
                        <a:t>ของ</a:t>
                      </a:r>
                      <a:r>
                        <a:rPr lang="th-TH" sz="2800" dirty="0" err="1" smtClean="0"/>
                        <a:t>โฮสต์</a:t>
                      </a:r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4</a:t>
            </a:fld>
            <a:endParaRPr lang="th-TH" dirty="0"/>
          </a:p>
        </p:txBody>
      </p:sp>
      <p:pic>
        <p:nvPicPr>
          <p:cNvPr id="3074" name="Picture 2" descr="http://orig10.deviantart.net/f3fb/f/2009/270/0/b/b_virus_worm_experiment_by_viralcosm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6" y="4372089"/>
            <a:ext cx="2070778" cy="25431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82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การป้องกัน</a:t>
            </a:r>
            <a:r>
              <a:rPr lang="th-TH" dirty="0" err="1" smtClean="0"/>
              <a:t>ไวรัส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en-US" sz="3600" dirty="0" smtClean="0">
                <a:solidFill>
                  <a:schemeClr val="accent1"/>
                </a:solidFill>
              </a:rPr>
              <a:t>: </a:t>
            </a:r>
            <a:r>
              <a:rPr lang="th-TH" sz="3600" dirty="0" smtClean="0">
                <a:solidFill>
                  <a:schemeClr val="accent1"/>
                </a:solidFill>
              </a:rPr>
              <a:t>พาหะที่ใช้สำหรับการแพร่ระบาด</a:t>
            </a:r>
            <a:endParaRPr lang="th-TH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815823" cy="4267200"/>
          </a:xfrm>
        </p:spPr>
        <p:txBody>
          <a:bodyPr>
            <a:normAutofit lnSpcReduction="10000"/>
          </a:bodyPr>
          <a:lstStyle/>
          <a:p>
            <a:r>
              <a:rPr lang="th-TH" b="1" dirty="0" smtClean="0"/>
              <a:t>เครือข่ายภายนอก </a:t>
            </a:r>
            <a:r>
              <a:rPr lang="th-TH" dirty="0" smtClean="0"/>
              <a:t>เช่น อินเทอร์เน็ต ซึ่งอยู่นอกเหนือการควบคุมขององค์กร</a:t>
            </a:r>
          </a:p>
          <a:p>
            <a:r>
              <a:rPr lang="th-TH" b="1" dirty="0" smtClean="0"/>
              <a:t>คอมพิวเตอร์ของแขกที่มาเยือน </a:t>
            </a:r>
            <a:r>
              <a:rPr lang="th-TH" dirty="0" smtClean="0"/>
              <a:t>อาจติดต่อมาจากภายนอก</a:t>
            </a:r>
            <a:endParaRPr lang="th-TH" b="1" dirty="0" smtClean="0"/>
          </a:p>
          <a:p>
            <a:r>
              <a:rPr lang="th-TH" b="1" dirty="0" err="1" smtClean="0"/>
              <a:t>เอ็ก</a:t>
            </a:r>
            <a:r>
              <a:rPr lang="th-TH" b="1" dirty="0" smtClean="0"/>
              <a:t>ซี</a:t>
            </a:r>
            <a:r>
              <a:rPr lang="th-TH" b="1" dirty="0" err="1" smtClean="0"/>
              <a:t>คิวต์</a:t>
            </a:r>
            <a:r>
              <a:rPr lang="th-TH" b="1" dirty="0" smtClean="0"/>
              <a:t>ไฟล์ </a:t>
            </a:r>
            <a:r>
              <a:rPr lang="th-TH" dirty="0" smtClean="0"/>
              <a:t>เช่น </a:t>
            </a:r>
            <a:r>
              <a:rPr lang="en-US" dirty="0" smtClean="0"/>
              <a:t>.exe, .</a:t>
            </a:r>
            <a:r>
              <a:rPr lang="en-US" dirty="0" err="1" smtClean="0"/>
              <a:t>dll</a:t>
            </a:r>
            <a:r>
              <a:rPr lang="en-US" dirty="0" smtClean="0"/>
              <a:t>, .sys </a:t>
            </a:r>
            <a:r>
              <a:rPr lang="th-TH" dirty="0" smtClean="0"/>
              <a:t>เป็นต้น</a:t>
            </a:r>
            <a:endParaRPr lang="th-TH" b="1" dirty="0" smtClean="0"/>
          </a:p>
          <a:p>
            <a:r>
              <a:rPr lang="th-TH" b="1" dirty="0" smtClean="0"/>
              <a:t>ไฟล์เอกสาร </a:t>
            </a:r>
            <a:r>
              <a:rPr lang="th-TH" dirty="0" smtClean="0"/>
              <a:t>สามารถติดต่อได้โดย</a:t>
            </a:r>
            <a:r>
              <a:rPr lang="th-TH" dirty="0" err="1" smtClean="0"/>
              <a:t>มาโคร</a:t>
            </a:r>
            <a:r>
              <a:rPr lang="th-TH" dirty="0" smtClean="0"/>
              <a:t>ใน </a:t>
            </a:r>
            <a:r>
              <a:rPr lang="en-US" dirty="0" smtClean="0"/>
              <a:t>MS Office</a:t>
            </a:r>
            <a:endParaRPr lang="th-TH" dirty="0" smtClean="0"/>
          </a:p>
          <a:p>
            <a:r>
              <a:rPr lang="th-TH" b="1" dirty="0" smtClean="0"/>
              <a:t>อี</a:t>
            </a:r>
            <a:r>
              <a:rPr lang="th-TH" b="1" dirty="0" err="1" smtClean="0"/>
              <a:t>เมล</a:t>
            </a:r>
            <a:r>
              <a:rPr lang="th-TH" b="1" dirty="0" smtClean="0"/>
              <a:t> </a:t>
            </a:r>
            <a:r>
              <a:rPr lang="th-TH" dirty="0" smtClean="0"/>
              <a:t>ปกติจะติดมากับไฟล์แนบ</a:t>
            </a:r>
            <a:endParaRPr lang="th-TH" b="1" dirty="0" smtClean="0"/>
          </a:p>
          <a:p>
            <a:r>
              <a:rPr lang="th-TH" b="1" dirty="0" err="1" smtClean="0"/>
              <a:t>มีเดีย</a:t>
            </a:r>
            <a:r>
              <a:rPr lang="th-TH" b="1" dirty="0" smtClean="0"/>
              <a:t>เก็บข้อมูล </a:t>
            </a:r>
            <a:r>
              <a:rPr lang="th-TH" dirty="0" smtClean="0"/>
              <a:t>เช่น </a:t>
            </a:r>
            <a:r>
              <a:rPr lang="en-US" dirty="0" smtClean="0"/>
              <a:t>CD, DVD, USB Drives, Memory Card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5</a:t>
            </a:fld>
            <a:endParaRPr lang="th-TH" dirty="0"/>
          </a:p>
        </p:txBody>
      </p:sp>
      <p:pic>
        <p:nvPicPr>
          <p:cNvPr id="4098" name="Picture 2" descr="http://cdn.devilsworkshop.org/files/2011/05/bitdefender-usb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6804"/>
            <a:ext cx="2762250" cy="20124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655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โมเดลการป้องกัน</a:t>
            </a:r>
            <a:r>
              <a:rPr lang="th-TH" dirty="0" err="1" smtClean="0"/>
              <a:t>ไวรัส</a:t>
            </a:r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888162"/>
              </p:ext>
            </p:extLst>
          </p:nvPr>
        </p:nvGraphicFramePr>
        <p:xfrm>
          <a:off x="1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69790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โมเดลการป้องกัน</a:t>
            </a:r>
            <a:r>
              <a:rPr lang="th-TH" dirty="0" err="1" smtClean="0"/>
              <a:t>ไวรัส</a:t>
            </a:r>
            <a:r>
              <a:rPr lang="th-TH" dirty="0" smtClean="0"/>
              <a:t> </a:t>
            </a:r>
            <a:r>
              <a:rPr lang="en-US" dirty="0" smtClean="0"/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915835" cy="432435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Data</a:t>
            </a:r>
            <a:r>
              <a:rPr lang="en-US" dirty="0" smtClean="0"/>
              <a:t> </a:t>
            </a:r>
            <a:r>
              <a:rPr lang="th-TH" dirty="0" smtClean="0"/>
              <a:t>เช่นข้อมูลที่เป็นความลับทางธุรกิจ หรือข้อมูลส่วนตัวของผู้ใช้</a:t>
            </a:r>
          </a:p>
          <a:p>
            <a:r>
              <a:rPr lang="en-US" b="1" dirty="0" smtClean="0"/>
              <a:t>Application</a:t>
            </a:r>
            <a:r>
              <a:rPr lang="en-US" dirty="0" smtClean="0"/>
              <a:t> </a:t>
            </a:r>
            <a:r>
              <a:rPr lang="th-TH" dirty="0" smtClean="0"/>
              <a:t>ผู้โจมตีอาจใช้ช่องโหว่จากแอพพลิเคชั่นที่รันอยู่ก็ได้</a:t>
            </a:r>
          </a:p>
          <a:p>
            <a:r>
              <a:rPr lang="en-US" b="1" dirty="0" smtClean="0"/>
              <a:t>Host</a:t>
            </a:r>
            <a:r>
              <a:rPr lang="en-US" dirty="0" smtClean="0"/>
              <a:t> </a:t>
            </a:r>
            <a:r>
              <a:rPr lang="th-TH" dirty="0" smtClean="0"/>
              <a:t>เป็นการโจมตีระบบปฏิบัติการ</a:t>
            </a:r>
          </a:p>
          <a:p>
            <a:r>
              <a:rPr lang="en-US" b="1" dirty="0" smtClean="0"/>
              <a:t>Internal Network </a:t>
            </a:r>
            <a:r>
              <a:rPr lang="th-TH" dirty="0" smtClean="0"/>
              <a:t>การโจมตีอาจเกิดจากเครือข่ายภายในองค์กรก็ได้</a:t>
            </a:r>
          </a:p>
          <a:p>
            <a:r>
              <a:rPr lang="en-US" b="1" dirty="0" smtClean="0"/>
              <a:t>Perimeter Network </a:t>
            </a:r>
            <a:r>
              <a:rPr lang="th-TH" dirty="0" smtClean="0"/>
              <a:t>เกิดจากผู้บุกรุกสามารถเข้าถึงเครือข่ายสำคัญขององค์กรได้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45346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โมเดลการป้องกัน</a:t>
            </a:r>
            <a:r>
              <a:rPr lang="th-TH" dirty="0" err="1"/>
              <a:t>ไวรัส</a:t>
            </a:r>
            <a:r>
              <a:rPr lang="th-TH" dirty="0"/>
              <a:t> </a:t>
            </a:r>
            <a:r>
              <a:rPr lang="en-US" dirty="0" smtClean="0"/>
              <a:t>[</a:t>
            </a:r>
            <a:r>
              <a:rPr lang="en-US" dirty="0"/>
              <a:t>3</a:t>
            </a:r>
            <a:r>
              <a:rPr lang="en-US" dirty="0" smtClean="0"/>
              <a:t>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801535" cy="3777622"/>
          </a:xfrm>
        </p:spPr>
        <p:txBody>
          <a:bodyPr/>
          <a:lstStyle/>
          <a:p>
            <a:r>
              <a:rPr lang="en-US" b="1" dirty="0" smtClean="0"/>
              <a:t>Physical Security </a:t>
            </a:r>
            <a:r>
              <a:rPr lang="th-TH" dirty="0" smtClean="0"/>
              <a:t>ความเสี่ยงทางกายภาพ เกิดจากผู้        บุกรุกสามารถเข้าถึงอุปกรณ์หรือเซิร์ฟเวอร์ทางกายภาพได้</a:t>
            </a:r>
          </a:p>
          <a:p>
            <a:r>
              <a:rPr lang="en-US" b="1" dirty="0" smtClean="0"/>
              <a:t>Policy, Procedures and Awareness </a:t>
            </a:r>
            <a:r>
              <a:rPr lang="th-TH" dirty="0" smtClean="0"/>
              <a:t>นโยบาย ระเบียบปฏิบัติ และข้อควรระวัง ซึ่งเป็นหน้าที่ขององค์กรที่จะต้องบังคับใช้ระเบียบและสร้างความตระหนักรู้ให้กับผู้ใช้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12561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การป้องกัน</a:t>
            </a:r>
            <a:r>
              <a:rPr lang="th-TH" dirty="0" err="1"/>
              <a:t>ไวรัส</a:t>
            </a:r>
            <a:r>
              <a:rPr lang="th-TH" dirty="0"/>
              <a:t>ที่</a:t>
            </a:r>
            <a:r>
              <a:rPr lang="th-TH" dirty="0" smtClean="0"/>
              <a:t>ไคลเอนต์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944410" cy="3777622"/>
          </a:xfrm>
        </p:spPr>
        <p:txBody>
          <a:bodyPr/>
          <a:lstStyle/>
          <a:p>
            <a:r>
              <a:rPr lang="th-TH" dirty="0" smtClean="0"/>
              <a:t>การป้องกันไคลเอนต์จำเป็นต้องติดตั้งซอฟต์แวร์ป้องกัน</a:t>
            </a:r>
            <a:r>
              <a:rPr lang="th-TH" dirty="0" err="1" smtClean="0"/>
              <a:t>ไวรัส</a:t>
            </a:r>
            <a:r>
              <a:rPr lang="th-TH" dirty="0" smtClean="0"/>
              <a:t>เพื่อป้องกันและหยุดยั้งการแพร่กระจายไปยังเครื่องอื่นๆทั่วทั้งองค์กร</a:t>
            </a:r>
          </a:p>
          <a:p>
            <a:r>
              <a:rPr lang="th-TH" dirty="0" smtClean="0"/>
              <a:t>หาก</a:t>
            </a:r>
            <a:r>
              <a:rPr lang="th-TH" dirty="0" err="1" smtClean="0"/>
              <a:t>ไวรัส</a:t>
            </a:r>
            <a:r>
              <a:rPr lang="th-TH" dirty="0" smtClean="0"/>
              <a:t>สามารถติดที่เครื่องไคลเอนต์ได้แล้ว </a:t>
            </a:r>
            <a:r>
              <a:rPr lang="th-TH" dirty="0" err="1" smtClean="0"/>
              <a:t>ไวรัส</a:t>
            </a:r>
            <a:r>
              <a:rPr lang="th-TH" dirty="0" smtClean="0"/>
              <a:t>ก็จะมีโอกาสผ่านการป้องกันอื่น ๆ และลุกลามไปยังระดับต่าง ๆ ได้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10531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Sarabun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5024</TotalTime>
  <Words>835</Words>
  <Application>Microsoft Office PowerPoint</Application>
  <PresentationFormat>On-screen Show (4:3)</PresentationFormat>
  <Paragraphs>98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Cordia New</vt:lpstr>
      <vt:lpstr>TH SarabunPSK</vt:lpstr>
      <vt:lpstr>Wingdings 3</vt:lpstr>
      <vt:lpstr>Wisp</vt:lpstr>
      <vt:lpstr>บทที่ 7 : การป้องกันไวรัส Part3 สธ412 ความมั่นคงของระบบสารสนเทศ</vt:lpstr>
      <vt:lpstr>Outline</vt:lpstr>
      <vt:lpstr>มัลแวร์ในปัจจุบัน</vt:lpstr>
      <vt:lpstr>มัลแวร์ในปัจจุบัน [2]</vt:lpstr>
      <vt:lpstr>การป้องกันไวรัส : พาหะที่ใช้สำหรับการแพร่ระบาด</vt:lpstr>
      <vt:lpstr>โมเดลการป้องกันไวรัส</vt:lpstr>
      <vt:lpstr>โมเดลการป้องกันไวรัส [2]</vt:lpstr>
      <vt:lpstr>โมเดลการป้องกันไวรัส [3]</vt:lpstr>
      <vt:lpstr>การป้องกันไวรัสที่ไคลเอนต์</vt:lpstr>
      <vt:lpstr>การป้องกันไวรัสที่ไคลเอนต์ [2]</vt:lpstr>
      <vt:lpstr>การป้องกันไวรัสที่ไคลเอนต์ [3]</vt:lpstr>
      <vt:lpstr>การติดตั้งแอพพลิเคชั่น</vt:lpstr>
      <vt:lpstr>การติดตั้งแอพพลิเคชั่น [2]</vt:lpstr>
      <vt:lpstr>การติดตั้งแอพพลิเคชั่น [3]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Apipong Pingyod</dc:creator>
  <cp:lastModifiedBy>Apipong Pingyod</cp:lastModifiedBy>
  <cp:revision>669</cp:revision>
  <dcterms:created xsi:type="dcterms:W3CDTF">2015-08-08T14:30:10Z</dcterms:created>
  <dcterms:modified xsi:type="dcterms:W3CDTF">2015-11-15T11:56:18Z</dcterms:modified>
</cp:coreProperties>
</file>