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69B60-5212-4214-9E0B-5EFBC6886436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A165BF3B-BCAD-4384-AB27-53933C4CDE20}">
      <dgm:prSet phldrT="[Text]"/>
      <dgm:spPr/>
      <dgm:t>
        <a:bodyPr/>
        <a:lstStyle/>
        <a:p>
          <a:r>
            <a:rPr lang="en-US" dirty="0" smtClean="0"/>
            <a:t>1</a:t>
          </a:r>
          <a:endParaRPr lang="th-TH" dirty="0"/>
        </a:p>
      </dgm:t>
    </dgm:pt>
    <dgm:pt modelId="{CD5A2470-EFA5-41B4-8BC4-D25D66D7291F}" type="parTrans" cxnId="{2141F521-7908-4194-BE27-A3D31FE498CA}">
      <dgm:prSet/>
      <dgm:spPr/>
      <dgm:t>
        <a:bodyPr/>
        <a:lstStyle/>
        <a:p>
          <a:endParaRPr lang="th-TH"/>
        </a:p>
      </dgm:t>
    </dgm:pt>
    <dgm:pt modelId="{59DF321F-D299-4859-8263-8F89F50B9377}" type="sibTrans" cxnId="{2141F521-7908-4194-BE27-A3D31FE498CA}">
      <dgm:prSet/>
      <dgm:spPr/>
      <dgm:t>
        <a:bodyPr/>
        <a:lstStyle/>
        <a:p>
          <a:endParaRPr lang="th-TH"/>
        </a:p>
      </dgm:t>
    </dgm:pt>
    <dgm:pt modelId="{1BC834C7-14CF-4806-872D-481904B0E954}">
      <dgm:prSet phldrT="[Text]"/>
      <dgm:spPr/>
      <dgm:t>
        <a:bodyPr/>
        <a:lstStyle/>
        <a:p>
          <a:r>
            <a:rPr lang="th-TH" dirty="0" smtClean="0"/>
            <a:t>การค้นพบช่องโหว่</a:t>
          </a:r>
          <a:endParaRPr lang="th-TH" dirty="0"/>
        </a:p>
      </dgm:t>
    </dgm:pt>
    <dgm:pt modelId="{E0D59CE4-7162-4D00-95B2-42CA4EC7BB4B}" type="parTrans" cxnId="{E3A59B58-72C1-44A6-ABE9-B9273ABEBA0E}">
      <dgm:prSet/>
      <dgm:spPr/>
      <dgm:t>
        <a:bodyPr/>
        <a:lstStyle/>
        <a:p>
          <a:endParaRPr lang="th-TH"/>
        </a:p>
      </dgm:t>
    </dgm:pt>
    <dgm:pt modelId="{8B0549B1-AC75-490F-A449-F8796EE95583}" type="sibTrans" cxnId="{E3A59B58-72C1-44A6-ABE9-B9273ABEBA0E}">
      <dgm:prSet/>
      <dgm:spPr/>
      <dgm:t>
        <a:bodyPr/>
        <a:lstStyle/>
        <a:p>
          <a:endParaRPr lang="th-TH"/>
        </a:p>
      </dgm:t>
    </dgm:pt>
    <dgm:pt modelId="{31EC4DA7-DE57-4498-98D5-E89670FE0987}">
      <dgm:prSet phldrT="[Text]"/>
      <dgm:spPr/>
      <dgm:t>
        <a:bodyPr/>
        <a:lstStyle/>
        <a:p>
          <a:r>
            <a:rPr lang="en-US" dirty="0" smtClean="0"/>
            <a:t>2</a:t>
          </a:r>
          <a:endParaRPr lang="th-TH" dirty="0"/>
        </a:p>
      </dgm:t>
    </dgm:pt>
    <dgm:pt modelId="{C2145F83-3851-4CF2-8FD0-015FD5948572}" type="parTrans" cxnId="{7A7EC5CC-EE40-49D7-9B8D-473CC72670AB}">
      <dgm:prSet/>
      <dgm:spPr/>
      <dgm:t>
        <a:bodyPr/>
        <a:lstStyle/>
        <a:p>
          <a:endParaRPr lang="th-TH"/>
        </a:p>
      </dgm:t>
    </dgm:pt>
    <dgm:pt modelId="{0640046C-A47C-4ED7-98B8-D94D9C66D791}" type="sibTrans" cxnId="{7A7EC5CC-EE40-49D7-9B8D-473CC72670AB}">
      <dgm:prSet/>
      <dgm:spPr/>
      <dgm:t>
        <a:bodyPr/>
        <a:lstStyle/>
        <a:p>
          <a:endParaRPr lang="th-TH"/>
        </a:p>
      </dgm:t>
    </dgm:pt>
    <dgm:pt modelId="{2DC76843-956F-4E22-AA18-FEA46929CE64}">
      <dgm:prSet phldrT="[Text]"/>
      <dgm:spPr/>
      <dgm:t>
        <a:bodyPr/>
        <a:lstStyle/>
        <a:p>
          <a:r>
            <a:rPr lang="th-TH" dirty="0" smtClean="0"/>
            <a:t>การพัฒนา</a:t>
          </a:r>
          <a:endParaRPr lang="th-TH" dirty="0"/>
        </a:p>
      </dgm:t>
    </dgm:pt>
    <dgm:pt modelId="{22B21BDB-32F9-439C-A513-DFDDBC26D8A9}" type="parTrans" cxnId="{014CDB45-3975-4EF5-BFB6-40F37126D19E}">
      <dgm:prSet/>
      <dgm:spPr/>
      <dgm:t>
        <a:bodyPr/>
        <a:lstStyle/>
        <a:p>
          <a:endParaRPr lang="th-TH"/>
        </a:p>
      </dgm:t>
    </dgm:pt>
    <dgm:pt modelId="{3031527F-CA99-4C22-A1FE-A76BD53954B0}" type="sibTrans" cxnId="{014CDB45-3975-4EF5-BFB6-40F37126D19E}">
      <dgm:prSet/>
      <dgm:spPr/>
      <dgm:t>
        <a:bodyPr/>
        <a:lstStyle/>
        <a:p>
          <a:endParaRPr lang="th-TH"/>
        </a:p>
      </dgm:t>
    </dgm:pt>
    <dgm:pt modelId="{D14CA800-FA07-4B59-9774-4A8BC4E77D1C}">
      <dgm:prSet phldrT="[Text]"/>
      <dgm:spPr/>
      <dgm:t>
        <a:bodyPr/>
        <a:lstStyle/>
        <a:p>
          <a:r>
            <a:rPr lang="en-US" dirty="0" smtClean="0"/>
            <a:t>3</a:t>
          </a:r>
          <a:endParaRPr lang="th-TH" dirty="0"/>
        </a:p>
      </dgm:t>
    </dgm:pt>
    <dgm:pt modelId="{9EB901BA-0EB7-46D7-8769-45D7757DF448}" type="parTrans" cxnId="{281D3D79-8F71-43B0-8C24-C3AB9DA12FB9}">
      <dgm:prSet/>
      <dgm:spPr/>
      <dgm:t>
        <a:bodyPr/>
        <a:lstStyle/>
        <a:p>
          <a:endParaRPr lang="th-TH"/>
        </a:p>
      </dgm:t>
    </dgm:pt>
    <dgm:pt modelId="{180C67C3-4224-4DE3-87DB-5A470569D6D8}" type="sibTrans" cxnId="{281D3D79-8F71-43B0-8C24-C3AB9DA12FB9}">
      <dgm:prSet/>
      <dgm:spPr/>
      <dgm:t>
        <a:bodyPr/>
        <a:lstStyle/>
        <a:p>
          <a:endParaRPr lang="th-TH"/>
        </a:p>
      </dgm:t>
    </dgm:pt>
    <dgm:pt modelId="{FF4BEB6A-28FA-4BF7-AFE7-F97BE0D54E92}">
      <dgm:prSet phldrT="[Text]"/>
      <dgm:spPr/>
      <dgm:t>
        <a:bodyPr/>
        <a:lstStyle/>
        <a:p>
          <a:r>
            <a:rPr lang="th-TH" dirty="0" smtClean="0"/>
            <a:t>การแพร่ระบาด</a:t>
          </a:r>
          <a:endParaRPr lang="th-TH" dirty="0"/>
        </a:p>
      </dgm:t>
    </dgm:pt>
    <dgm:pt modelId="{904BD8B6-DC12-44CF-9D27-21477DA7ABA5}" type="parTrans" cxnId="{DD64424C-4794-4502-B696-0D787F12796A}">
      <dgm:prSet/>
      <dgm:spPr/>
      <dgm:t>
        <a:bodyPr/>
        <a:lstStyle/>
        <a:p>
          <a:endParaRPr lang="th-TH"/>
        </a:p>
      </dgm:t>
    </dgm:pt>
    <dgm:pt modelId="{2EB42BD7-58F5-4F9B-B496-DFA5D619F777}" type="sibTrans" cxnId="{DD64424C-4794-4502-B696-0D787F12796A}">
      <dgm:prSet/>
      <dgm:spPr/>
      <dgm:t>
        <a:bodyPr/>
        <a:lstStyle/>
        <a:p>
          <a:endParaRPr lang="th-TH"/>
        </a:p>
      </dgm:t>
    </dgm:pt>
    <dgm:pt modelId="{99D1A64C-C5CE-4C4B-9362-D1E1E8E397ED}">
      <dgm:prSet/>
      <dgm:spPr/>
      <dgm:t>
        <a:bodyPr/>
        <a:lstStyle/>
        <a:p>
          <a:r>
            <a:rPr lang="en-US" dirty="0" smtClean="0"/>
            <a:t>4</a:t>
          </a:r>
          <a:endParaRPr lang="th-TH" dirty="0"/>
        </a:p>
      </dgm:t>
    </dgm:pt>
    <dgm:pt modelId="{6AC8CBC7-9C1E-46FA-8809-05BEF65A5ED9}" type="parTrans" cxnId="{C6E043FD-5A1C-4CC3-BFEE-C197FE92FED5}">
      <dgm:prSet/>
      <dgm:spPr/>
      <dgm:t>
        <a:bodyPr/>
        <a:lstStyle/>
        <a:p>
          <a:endParaRPr lang="th-TH"/>
        </a:p>
      </dgm:t>
    </dgm:pt>
    <dgm:pt modelId="{F1092FCE-08EE-41D4-9AD8-58D216037481}" type="sibTrans" cxnId="{C6E043FD-5A1C-4CC3-BFEE-C197FE92FED5}">
      <dgm:prSet/>
      <dgm:spPr/>
      <dgm:t>
        <a:bodyPr/>
        <a:lstStyle/>
        <a:p>
          <a:endParaRPr lang="th-TH"/>
        </a:p>
      </dgm:t>
    </dgm:pt>
    <dgm:pt modelId="{3B60885A-F272-451B-A907-B8C174823702}">
      <dgm:prSet/>
      <dgm:spPr/>
      <dgm:t>
        <a:bodyPr/>
        <a:lstStyle/>
        <a:p>
          <a:r>
            <a:rPr lang="en-US" dirty="0" smtClean="0"/>
            <a:t>5</a:t>
          </a:r>
          <a:endParaRPr lang="th-TH" dirty="0"/>
        </a:p>
      </dgm:t>
    </dgm:pt>
    <dgm:pt modelId="{A7260424-9FE7-45B8-BF0A-FFA95BCA4AC7}" type="parTrans" cxnId="{D6596E9C-CDCA-4798-9F18-5AED26C37619}">
      <dgm:prSet/>
      <dgm:spPr/>
      <dgm:t>
        <a:bodyPr/>
        <a:lstStyle/>
        <a:p>
          <a:endParaRPr lang="th-TH"/>
        </a:p>
      </dgm:t>
    </dgm:pt>
    <dgm:pt modelId="{9B0723FC-7397-4DD1-8DAF-CB539E0BCE4A}" type="sibTrans" cxnId="{D6596E9C-CDCA-4798-9F18-5AED26C37619}">
      <dgm:prSet/>
      <dgm:spPr/>
      <dgm:t>
        <a:bodyPr/>
        <a:lstStyle/>
        <a:p>
          <a:endParaRPr lang="th-TH"/>
        </a:p>
      </dgm:t>
    </dgm:pt>
    <dgm:pt modelId="{9E6E35C3-08BE-4E27-9234-F49BABDB6FBB}">
      <dgm:prSet/>
      <dgm:spPr/>
      <dgm:t>
        <a:bodyPr/>
        <a:lstStyle/>
        <a:p>
          <a:r>
            <a:rPr lang="en-US" dirty="0" smtClean="0"/>
            <a:t>6</a:t>
          </a:r>
          <a:endParaRPr lang="th-TH" dirty="0"/>
        </a:p>
      </dgm:t>
    </dgm:pt>
    <dgm:pt modelId="{93F90E4A-913D-4AAE-8F04-8116D48C2CA2}" type="parTrans" cxnId="{C3CFD80A-D94A-4C33-83E1-5975EAA5DEB2}">
      <dgm:prSet/>
      <dgm:spPr/>
      <dgm:t>
        <a:bodyPr/>
        <a:lstStyle/>
        <a:p>
          <a:endParaRPr lang="th-TH"/>
        </a:p>
      </dgm:t>
    </dgm:pt>
    <dgm:pt modelId="{C6314310-8D12-49DD-9680-225FF45B7EBE}" type="sibTrans" cxnId="{C3CFD80A-D94A-4C33-83E1-5975EAA5DEB2}">
      <dgm:prSet/>
      <dgm:spPr/>
      <dgm:t>
        <a:bodyPr/>
        <a:lstStyle/>
        <a:p>
          <a:endParaRPr lang="th-TH"/>
        </a:p>
      </dgm:t>
    </dgm:pt>
    <dgm:pt modelId="{48A80FAD-ED75-4E5C-B3DC-75160D8F5DD8}">
      <dgm:prSet/>
      <dgm:spPr/>
      <dgm:t>
        <a:bodyPr/>
        <a:lstStyle/>
        <a:p>
          <a:r>
            <a:rPr lang="en-US" dirty="0" smtClean="0"/>
            <a:t>7</a:t>
          </a:r>
          <a:endParaRPr lang="th-TH" dirty="0"/>
        </a:p>
      </dgm:t>
    </dgm:pt>
    <dgm:pt modelId="{1B944CB8-79CC-4B06-8181-8B3F03C589AB}" type="parTrans" cxnId="{109F1684-7DD1-4D9B-91C1-1F0A7EE659BC}">
      <dgm:prSet/>
      <dgm:spPr/>
      <dgm:t>
        <a:bodyPr/>
        <a:lstStyle/>
        <a:p>
          <a:endParaRPr lang="th-TH"/>
        </a:p>
      </dgm:t>
    </dgm:pt>
    <dgm:pt modelId="{5EBBA387-096D-4967-A875-AE64EC334228}" type="sibTrans" cxnId="{109F1684-7DD1-4D9B-91C1-1F0A7EE659BC}">
      <dgm:prSet/>
      <dgm:spPr/>
      <dgm:t>
        <a:bodyPr/>
        <a:lstStyle/>
        <a:p>
          <a:endParaRPr lang="th-TH"/>
        </a:p>
      </dgm:t>
    </dgm:pt>
    <dgm:pt modelId="{9D6F86AF-9417-4502-863D-18D7B6AB8081}">
      <dgm:prSet/>
      <dgm:spPr/>
      <dgm:t>
        <a:bodyPr/>
        <a:lstStyle/>
        <a:p>
          <a:r>
            <a:rPr lang="th-TH" dirty="0" smtClean="0"/>
            <a:t>การทำลาย	</a:t>
          </a:r>
          <a:endParaRPr lang="th-TH" dirty="0"/>
        </a:p>
      </dgm:t>
    </dgm:pt>
    <dgm:pt modelId="{53F8FAB6-00D9-48B0-B6C3-939A49C10B74}" type="parTrans" cxnId="{F68339F3-F89F-4D8C-B2A6-7C9F439E6517}">
      <dgm:prSet/>
      <dgm:spPr/>
      <dgm:t>
        <a:bodyPr/>
        <a:lstStyle/>
        <a:p>
          <a:endParaRPr lang="th-TH"/>
        </a:p>
      </dgm:t>
    </dgm:pt>
    <dgm:pt modelId="{47AC7648-6879-4556-ADE3-8E96F945E9EA}" type="sibTrans" cxnId="{F68339F3-F89F-4D8C-B2A6-7C9F439E6517}">
      <dgm:prSet/>
      <dgm:spPr/>
      <dgm:t>
        <a:bodyPr/>
        <a:lstStyle/>
        <a:p>
          <a:endParaRPr lang="th-TH"/>
        </a:p>
      </dgm:t>
    </dgm:pt>
    <dgm:pt modelId="{78299FB4-8E62-4646-9C22-2D797875DB35}">
      <dgm:prSet/>
      <dgm:spPr/>
      <dgm:t>
        <a:bodyPr/>
        <a:lstStyle/>
        <a:p>
          <a:r>
            <a:rPr lang="th-TH" dirty="0" smtClean="0"/>
            <a:t>การตรวจพบและแจ้งเตือน</a:t>
          </a:r>
          <a:endParaRPr lang="th-TH" dirty="0"/>
        </a:p>
      </dgm:t>
    </dgm:pt>
    <dgm:pt modelId="{FBADE683-11F8-4207-83EE-230C1D31048C}" type="parTrans" cxnId="{325FB83A-C88D-46C5-AB62-0DD5403DCF8A}">
      <dgm:prSet/>
      <dgm:spPr/>
      <dgm:t>
        <a:bodyPr/>
        <a:lstStyle/>
        <a:p>
          <a:endParaRPr lang="th-TH"/>
        </a:p>
      </dgm:t>
    </dgm:pt>
    <dgm:pt modelId="{59E12CA2-FC74-45C7-90A2-67AD12FD26D4}" type="sibTrans" cxnId="{325FB83A-C88D-46C5-AB62-0DD5403DCF8A}">
      <dgm:prSet/>
      <dgm:spPr/>
      <dgm:t>
        <a:bodyPr/>
        <a:lstStyle/>
        <a:p>
          <a:endParaRPr lang="th-TH"/>
        </a:p>
      </dgm:t>
    </dgm:pt>
    <dgm:pt modelId="{7453BF2B-EFE0-471A-91BB-027654FF9040}">
      <dgm:prSet/>
      <dgm:spPr/>
      <dgm:t>
        <a:bodyPr/>
        <a:lstStyle/>
        <a:p>
          <a:r>
            <a:rPr lang="th-TH" dirty="0" smtClean="0"/>
            <a:t>การตรวจจับ</a:t>
          </a:r>
          <a:endParaRPr lang="th-TH" dirty="0"/>
        </a:p>
      </dgm:t>
    </dgm:pt>
    <dgm:pt modelId="{455F3B35-173A-4E4D-998D-FCF73677390B}" type="parTrans" cxnId="{81062468-844F-456E-B454-1F7FF498B62F}">
      <dgm:prSet/>
      <dgm:spPr/>
      <dgm:t>
        <a:bodyPr/>
        <a:lstStyle/>
        <a:p>
          <a:endParaRPr lang="th-TH"/>
        </a:p>
      </dgm:t>
    </dgm:pt>
    <dgm:pt modelId="{91E6EDE1-22BE-479E-9AB7-D9BD4087BC38}" type="sibTrans" cxnId="{81062468-844F-456E-B454-1F7FF498B62F}">
      <dgm:prSet/>
      <dgm:spPr/>
      <dgm:t>
        <a:bodyPr/>
        <a:lstStyle/>
        <a:p>
          <a:endParaRPr lang="th-TH"/>
        </a:p>
      </dgm:t>
    </dgm:pt>
    <dgm:pt modelId="{9DFA4465-42FA-4F2A-8EC8-8111D2620CC8}">
      <dgm:prSet/>
      <dgm:spPr/>
      <dgm:t>
        <a:bodyPr/>
        <a:lstStyle/>
        <a:p>
          <a:r>
            <a:rPr lang="th-TH" dirty="0" smtClean="0"/>
            <a:t>การป้องกันและกำจัด</a:t>
          </a:r>
          <a:endParaRPr lang="th-TH" dirty="0"/>
        </a:p>
      </dgm:t>
    </dgm:pt>
    <dgm:pt modelId="{7D02FA72-0E3F-455A-8C1C-BA67DD900D61}" type="parTrans" cxnId="{52C86BF6-92B4-4D82-B64E-F332A52AC570}">
      <dgm:prSet/>
      <dgm:spPr/>
      <dgm:t>
        <a:bodyPr/>
        <a:lstStyle/>
        <a:p>
          <a:endParaRPr lang="th-TH"/>
        </a:p>
      </dgm:t>
    </dgm:pt>
    <dgm:pt modelId="{D22E32F3-210E-479C-922E-18154870FE69}" type="sibTrans" cxnId="{52C86BF6-92B4-4D82-B64E-F332A52AC570}">
      <dgm:prSet/>
      <dgm:spPr/>
      <dgm:t>
        <a:bodyPr/>
        <a:lstStyle/>
        <a:p>
          <a:endParaRPr lang="th-TH"/>
        </a:p>
      </dgm:t>
    </dgm:pt>
    <dgm:pt modelId="{205BBBAB-8288-4B0B-BE9E-4AD91BF14B5A}" type="pres">
      <dgm:prSet presAssocID="{6AE69B60-5212-4214-9E0B-5EFBC6886436}" presName="linearFlow" presStyleCnt="0">
        <dgm:presLayoutVars>
          <dgm:dir/>
          <dgm:animLvl val="lvl"/>
          <dgm:resizeHandles val="exact"/>
        </dgm:presLayoutVars>
      </dgm:prSet>
      <dgm:spPr/>
    </dgm:pt>
    <dgm:pt modelId="{D1C9C2F4-D80A-444A-912C-44069BA53B82}" type="pres">
      <dgm:prSet presAssocID="{A165BF3B-BCAD-4384-AB27-53933C4CDE20}" presName="composite" presStyleCnt="0"/>
      <dgm:spPr/>
    </dgm:pt>
    <dgm:pt modelId="{AF838C87-9EF6-47FE-B017-EB583205116B}" type="pres">
      <dgm:prSet presAssocID="{A165BF3B-BCAD-4384-AB27-53933C4CDE20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228E1BA9-DF4D-4B81-8F9B-34EC7832E7B0}" type="pres">
      <dgm:prSet presAssocID="{A165BF3B-BCAD-4384-AB27-53933C4CDE2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2E9423-E725-491E-AD80-4272480540C2}" type="pres">
      <dgm:prSet presAssocID="{59DF321F-D299-4859-8263-8F89F50B9377}" presName="sp" presStyleCnt="0"/>
      <dgm:spPr/>
    </dgm:pt>
    <dgm:pt modelId="{25267E69-AC96-42A5-80EB-502706EF6575}" type="pres">
      <dgm:prSet presAssocID="{31EC4DA7-DE57-4498-98D5-E89670FE0987}" presName="composite" presStyleCnt="0"/>
      <dgm:spPr/>
    </dgm:pt>
    <dgm:pt modelId="{4F98AC20-B3CB-4A01-BA30-68652ABE4C17}" type="pres">
      <dgm:prSet presAssocID="{31EC4DA7-DE57-4498-98D5-E89670FE0987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8908DFD1-681E-4F1E-B466-0BC8126E29A5}" type="pres">
      <dgm:prSet presAssocID="{31EC4DA7-DE57-4498-98D5-E89670FE098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B4E92B-40CC-42D3-B229-740EF749E5E3}" type="pres">
      <dgm:prSet presAssocID="{0640046C-A47C-4ED7-98B8-D94D9C66D791}" presName="sp" presStyleCnt="0"/>
      <dgm:spPr/>
    </dgm:pt>
    <dgm:pt modelId="{D06D4E60-9D52-46E6-8FEA-E2AD317E9071}" type="pres">
      <dgm:prSet presAssocID="{D14CA800-FA07-4B59-9774-4A8BC4E77D1C}" presName="composite" presStyleCnt="0"/>
      <dgm:spPr/>
    </dgm:pt>
    <dgm:pt modelId="{6041BEA2-1A80-4DD6-9766-19EEC5657F46}" type="pres">
      <dgm:prSet presAssocID="{D14CA800-FA07-4B59-9774-4A8BC4E77D1C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F0ACA92C-D63A-41E4-BC2B-A257454638D0}" type="pres">
      <dgm:prSet presAssocID="{D14CA800-FA07-4B59-9774-4A8BC4E77D1C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413564-735B-41B1-9A19-125E9CF8AABE}" type="pres">
      <dgm:prSet presAssocID="{180C67C3-4224-4DE3-87DB-5A470569D6D8}" presName="sp" presStyleCnt="0"/>
      <dgm:spPr/>
    </dgm:pt>
    <dgm:pt modelId="{43F2F2A5-F2EC-4CBF-A236-5E376AC4C33A}" type="pres">
      <dgm:prSet presAssocID="{99D1A64C-C5CE-4C4B-9362-D1E1E8E397ED}" presName="composite" presStyleCnt="0"/>
      <dgm:spPr/>
    </dgm:pt>
    <dgm:pt modelId="{04E433AC-0BCA-4E80-BE8E-C48625517549}" type="pres">
      <dgm:prSet presAssocID="{99D1A64C-C5CE-4C4B-9362-D1E1E8E397ED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263AFFC2-7D3F-4066-BD59-453EE93AF10C}" type="pres">
      <dgm:prSet presAssocID="{99D1A64C-C5CE-4C4B-9362-D1E1E8E397ED}" presName="descendantText" presStyleLbl="alignAcc1" presStyleIdx="3" presStyleCnt="7">
        <dgm:presLayoutVars>
          <dgm:bulletEnabled val="1"/>
        </dgm:presLayoutVars>
      </dgm:prSet>
      <dgm:spPr/>
    </dgm:pt>
    <dgm:pt modelId="{E7720957-D9FB-4F8A-B244-F8F64562374F}" type="pres">
      <dgm:prSet presAssocID="{F1092FCE-08EE-41D4-9AD8-58D216037481}" presName="sp" presStyleCnt="0"/>
      <dgm:spPr/>
    </dgm:pt>
    <dgm:pt modelId="{D78C2A78-8D00-423A-90EC-6D56443767CB}" type="pres">
      <dgm:prSet presAssocID="{3B60885A-F272-451B-A907-B8C174823702}" presName="composite" presStyleCnt="0"/>
      <dgm:spPr/>
    </dgm:pt>
    <dgm:pt modelId="{472A7C98-F20E-42FA-852F-C46BADF07316}" type="pres">
      <dgm:prSet presAssocID="{3B60885A-F272-451B-A907-B8C174823702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5170B04B-8930-4FDD-805E-470725276E25}" type="pres">
      <dgm:prSet presAssocID="{3B60885A-F272-451B-A907-B8C174823702}" presName="descendantText" presStyleLbl="alignAcc1" presStyleIdx="4" presStyleCnt="7">
        <dgm:presLayoutVars>
          <dgm:bulletEnabled val="1"/>
        </dgm:presLayoutVars>
      </dgm:prSet>
      <dgm:spPr/>
    </dgm:pt>
    <dgm:pt modelId="{BB979FC0-023D-4C6F-9ADF-1231E159365A}" type="pres">
      <dgm:prSet presAssocID="{9B0723FC-7397-4DD1-8DAF-CB539E0BCE4A}" presName="sp" presStyleCnt="0"/>
      <dgm:spPr/>
    </dgm:pt>
    <dgm:pt modelId="{857A95FC-584D-4F13-9949-9B85E25BB8BD}" type="pres">
      <dgm:prSet presAssocID="{9E6E35C3-08BE-4E27-9234-F49BABDB6FBB}" presName="composite" presStyleCnt="0"/>
      <dgm:spPr/>
    </dgm:pt>
    <dgm:pt modelId="{6DDE5FDA-2D99-4E62-A99D-DB064617ADE4}" type="pres">
      <dgm:prSet presAssocID="{9E6E35C3-08BE-4E27-9234-F49BABDB6FBB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F5820996-700E-4925-A760-B62FC26ECA21}" type="pres">
      <dgm:prSet presAssocID="{9E6E35C3-08BE-4E27-9234-F49BABDB6FBB}" presName="descendantText" presStyleLbl="alignAcc1" presStyleIdx="5" presStyleCnt="7">
        <dgm:presLayoutVars>
          <dgm:bulletEnabled val="1"/>
        </dgm:presLayoutVars>
      </dgm:prSet>
      <dgm:spPr/>
    </dgm:pt>
    <dgm:pt modelId="{2F5116E2-2A71-4E9E-88B7-76D419EA4E87}" type="pres">
      <dgm:prSet presAssocID="{C6314310-8D12-49DD-9680-225FF45B7EBE}" presName="sp" presStyleCnt="0"/>
      <dgm:spPr/>
    </dgm:pt>
    <dgm:pt modelId="{A3A60ACD-127D-4E50-8528-A4B4445E2785}" type="pres">
      <dgm:prSet presAssocID="{48A80FAD-ED75-4E5C-B3DC-75160D8F5DD8}" presName="composite" presStyleCnt="0"/>
      <dgm:spPr/>
    </dgm:pt>
    <dgm:pt modelId="{D4D76393-A289-4226-A7AC-75958F4C33B0}" type="pres">
      <dgm:prSet presAssocID="{48A80FAD-ED75-4E5C-B3DC-75160D8F5DD8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B375ECBE-747B-4CFB-B97A-4730355C3380}" type="pres">
      <dgm:prSet presAssocID="{48A80FAD-ED75-4E5C-B3DC-75160D8F5DD8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C3CFD80A-D94A-4C33-83E1-5975EAA5DEB2}" srcId="{6AE69B60-5212-4214-9E0B-5EFBC6886436}" destId="{9E6E35C3-08BE-4E27-9234-F49BABDB6FBB}" srcOrd="5" destOrd="0" parTransId="{93F90E4A-913D-4AAE-8F04-8116D48C2CA2}" sibTransId="{C6314310-8D12-49DD-9680-225FF45B7EBE}"/>
    <dgm:cxn modelId="{50D555E8-C957-48B6-955A-D3C3687A5227}" type="presOf" srcId="{3B60885A-F272-451B-A907-B8C174823702}" destId="{472A7C98-F20E-42FA-852F-C46BADF07316}" srcOrd="0" destOrd="0" presId="urn:microsoft.com/office/officeart/2005/8/layout/chevron2"/>
    <dgm:cxn modelId="{325FB83A-C88D-46C5-AB62-0DD5403DCF8A}" srcId="{3B60885A-F272-451B-A907-B8C174823702}" destId="{78299FB4-8E62-4646-9C22-2D797875DB35}" srcOrd="0" destOrd="0" parTransId="{FBADE683-11F8-4207-83EE-230C1D31048C}" sibTransId="{59E12CA2-FC74-45C7-90A2-67AD12FD26D4}"/>
    <dgm:cxn modelId="{7A7EC5CC-EE40-49D7-9B8D-473CC72670AB}" srcId="{6AE69B60-5212-4214-9E0B-5EFBC6886436}" destId="{31EC4DA7-DE57-4498-98D5-E89670FE0987}" srcOrd="1" destOrd="0" parTransId="{C2145F83-3851-4CF2-8FD0-015FD5948572}" sibTransId="{0640046C-A47C-4ED7-98B8-D94D9C66D791}"/>
    <dgm:cxn modelId="{6829D2ED-40EF-4F34-AA26-1B89824C5313}" type="presOf" srcId="{9D6F86AF-9417-4502-863D-18D7B6AB8081}" destId="{263AFFC2-7D3F-4066-BD59-453EE93AF10C}" srcOrd="0" destOrd="0" presId="urn:microsoft.com/office/officeart/2005/8/layout/chevron2"/>
    <dgm:cxn modelId="{03DA5431-B5D2-4600-8848-EA7A3C34AFFE}" type="presOf" srcId="{1BC834C7-14CF-4806-872D-481904B0E954}" destId="{228E1BA9-DF4D-4B81-8F9B-34EC7832E7B0}" srcOrd="0" destOrd="0" presId="urn:microsoft.com/office/officeart/2005/8/layout/chevron2"/>
    <dgm:cxn modelId="{476863D2-B7F8-4648-9FF3-6FE9C07F2B05}" type="presOf" srcId="{31EC4DA7-DE57-4498-98D5-E89670FE0987}" destId="{4F98AC20-B3CB-4A01-BA30-68652ABE4C17}" srcOrd="0" destOrd="0" presId="urn:microsoft.com/office/officeart/2005/8/layout/chevron2"/>
    <dgm:cxn modelId="{C6E043FD-5A1C-4CC3-BFEE-C197FE92FED5}" srcId="{6AE69B60-5212-4214-9E0B-5EFBC6886436}" destId="{99D1A64C-C5CE-4C4B-9362-D1E1E8E397ED}" srcOrd="3" destOrd="0" parTransId="{6AC8CBC7-9C1E-46FA-8809-05BEF65A5ED9}" sibTransId="{F1092FCE-08EE-41D4-9AD8-58D216037481}"/>
    <dgm:cxn modelId="{308F5411-0502-44B3-92D5-8A91475BC094}" type="presOf" srcId="{2DC76843-956F-4E22-AA18-FEA46929CE64}" destId="{8908DFD1-681E-4F1E-B466-0BC8126E29A5}" srcOrd="0" destOrd="0" presId="urn:microsoft.com/office/officeart/2005/8/layout/chevron2"/>
    <dgm:cxn modelId="{D6596E9C-CDCA-4798-9F18-5AED26C37619}" srcId="{6AE69B60-5212-4214-9E0B-5EFBC6886436}" destId="{3B60885A-F272-451B-A907-B8C174823702}" srcOrd="4" destOrd="0" parTransId="{A7260424-9FE7-45B8-BF0A-FFA95BCA4AC7}" sibTransId="{9B0723FC-7397-4DD1-8DAF-CB539E0BCE4A}"/>
    <dgm:cxn modelId="{F68339F3-F89F-4D8C-B2A6-7C9F439E6517}" srcId="{99D1A64C-C5CE-4C4B-9362-D1E1E8E397ED}" destId="{9D6F86AF-9417-4502-863D-18D7B6AB8081}" srcOrd="0" destOrd="0" parTransId="{53F8FAB6-00D9-48B0-B6C3-939A49C10B74}" sibTransId="{47AC7648-6879-4556-ADE3-8E96F945E9EA}"/>
    <dgm:cxn modelId="{E3A59B58-72C1-44A6-ABE9-B9273ABEBA0E}" srcId="{A165BF3B-BCAD-4384-AB27-53933C4CDE20}" destId="{1BC834C7-14CF-4806-872D-481904B0E954}" srcOrd="0" destOrd="0" parTransId="{E0D59CE4-7162-4D00-95B2-42CA4EC7BB4B}" sibTransId="{8B0549B1-AC75-490F-A449-F8796EE95583}"/>
    <dgm:cxn modelId="{281D3D79-8F71-43B0-8C24-C3AB9DA12FB9}" srcId="{6AE69B60-5212-4214-9E0B-5EFBC6886436}" destId="{D14CA800-FA07-4B59-9774-4A8BC4E77D1C}" srcOrd="2" destOrd="0" parTransId="{9EB901BA-0EB7-46D7-8769-45D7757DF448}" sibTransId="{180C67C3-4224-4DE3-87DB-5A470569D6D8}"/>
    <dgm:cxn modelId="{6E5343B9-1CA7-4D2F-BABC-1377AA5EB7CD}" type="presOf" srcId="{A165BF3B-BCAD-4384-AB27-53933C4CDE20}" destId="{AF838C87-9EF6-47FE-B017-EB583205116B}" srcOrd="0" destOrd="0" presId="urn:microsoft.com/office/officeart/2005/8/layout/chevron2"/>
    <dgm:cxn modelId="{2141F521-7908-4194-BE27-A3D31FE498CA}" srcId="{6AE69B60-5212-4214-9E0B-5EFBC6886436}" destId="{A165BF3B-BCAD-4384-AB27-53933C4CDE20}" srcOrd="0" destOrd="0" parTransId="{CD5A2470-EFA5-41B4-8BC4-D25D66D7291F}" sibTransId="{59DF321F-D299-4859-8263-8F89F50B9377}"/>
    <dgm:cxn modelId="{18E5EBD3-FD10-4859-AB20-71C3031DA4F6}" type="presOf" srcId="{9DFA4465-42FA-4F2A-8EC8-8111D2620CC8}" destId="{B375ECBE-747B-4CFB-B97A-4730355C3380}" srcOrd="0" destOrd="0" presId="urn:microsoft.com/office/officeart/2005/8/layout/chevron2"/>
    <dgm:cxn modelId="{014CDB45-3975-4EF5-BFB6-40F37126D19E}" srcId="{31EC4DA7-DE57-4498-98D5-E89670FE0987}" destId="{2DC76843-956F-4E22-AA18-FEA46929CE64}" srcOrd="0" destOrd="0" parTransId="{22B21BDB-32F9-439C-A513-DFDDBC26D8A9}" sibTransId="{3031527F-CA99-4C22-A1FE-A76BD53954B0}"/>
    <dgm:cxn modelId="{8D6E777B-BBB0-46EE-8A11-06358576F27E}" type="presOf" srcId="{48A80FAD-ED75-4E5C-B3DC-75160D8F5DD8}" destId="{D4D76393-A289-4226-A7AC-75958F4C33B0}" srcOrd="0" destOrd="0" presId="urn:microsoft.com/office/officeart/2005/8/layout/chevron2"/>
    <dgm:cxn modelId="{6BD53CCF-0904-4F2E-B306-6E0C7C35DC97}" type="presOf" srcId="{99D1A64C-C5CE-4C4B-9362-D1E1E8E397ED}" destId="{04E433AC-0BCA-4E80-BE8E-C48625517549}" srcOrd="0" destOrd="0" presId="urn:microsoft.com/office/officeart/2005/8/layout/chevron2"/>
    <dgm:cxn modelId="{405F6F0A-2DD7-4409-9847-B3E3A004AFB8}" type="presOf" srcId="{7453BF2B-EFE0-471A-91BB-027654FF9040}" destId="{F5820996-700E-4925-A760-B62FC26ECA21}" srcOrd="0" destOrd="0" presId="urn:microsoft.com/office/officeart/2005/8/layout/chevron2"/>
    <dgm:cxn modelId="{0EDF39EB-0DDE-4B31-ADAC-0C015D76C63D}" type="presOf" srcId="{D14CA800-FA07-4B59-9774-4A8BC4E77D1C}" destId="{6041BEA2-1A80-4DD6-9766-19EEC5657F46}" srcOrd="0" destOrd="0" presId="urn:microsoft.com/office/officeart/2005/8/layout/chevron2"/>
    <dgm:cxn modelId="{52C86BF6-92B4-4D82-B64E-F332A52AC570}" srcId="{48A80FAD-ED75-4E5C-B3DC-75160D8F5DD8}" destId="{9DFA4465-42FA-4F2A-8EC8-8111D2620CC8}" srcOrd="0" destOrd="0" parTransId="{7D02FA72-0E3F-455A-8C1C-BA67DD900D61}" sibTransId="{D22E32F3-210E-479C-922E-18154870FE69}"/>
    <dgm:cxn modelId="{69DB68C3-BF33-4B21-8554-3C613C659BB2}" type="presOf" srcId="{78299FB4-8E62-4646-9C22-2D797875DB35}" destId="{5170B04B-8930-4FDD-805E-470725276E25}" srcOrd="0" destOrd="0" presId="urn:microsoft.com/office/officeart/2005/8/layout/chevron2"/>
    <dgm:cxn modelId="{99E13058-D307-4C29-8D1E-D3E304620FE2}" type="presOf" srcId="{6AE69B60-5212-4214-9E0B-5EFBC6886436}" destId="{205BBBAB-8288-4B0B-BE9E-4AD91BF14B5A}" srcOrd="0" destOrd="0" presId="urn:microsoft.com/office/officeart/2005/8/layout/chevron2"/>
    <dgm:cxn modelId="{DD64424C-4794-4502-B696-0D787F12796A}" srcId="{D14CA800-FA07-4B59-9774-4A8BC4E77D1C}" destId="{FF4BEB6A-28FA-4BF7-AFE7-F97BE0D54E92}" srcOrd="0" destOrd="0" parTransId="{904BD8B6-DC12-44CF-9D27-21477DA7ABA5}" sibTransId="{2EB42BD7-58F5-4F9B-B496-DFA5D619F777}"/>
    <dgm:cxn modelId="{FCD9EE7A-5597-4B77-A985-F31A678A1678}" type="presOf" srcId="{9E6E35C3-08BE-4E27-9234-F49BABDB6FBB}" destId="{6DDE5FDA-2D99-4E62-A99D-DB064617ADE4}" srcOrd="0" destOrd="0" presId="urn:microsoft.com/office/officeart/2005/8/layout/chevron2"/>
    <dgm:cxn modelId="{81062468-844F-456E-B454-1F7FF498B62F}" srcId="{9E6E35C3-08BE-4E27-9234-F49BABDB6FBB}" destId="{7453BF2B-EFE0-471A-91BB-027654FF9040}" srcOrd="0" destOrd="0" parTransId="{455F3B35-173A-4E4D-998D-FCF73677390B}" sibTransId="{91E6EDE1-22BE-479E-9AB7-D9BD4087BC38}"/>
    <dgm:cxn modelId="{5AE474FB-0B1A-427A-801F-7BE0B99B0D64}" type="presOf" srcId="{FF4BEB6A-28FA-4BF7-AFE7-F97BE0D54E92}" destId="{F0ACA92C-D63A-41E4-BC2B-A257454638D0}" srcOrd="0" destOrd="0" presId="urn:microsoft.com/office/officeart/2005/8/layout/chevron2"/>
    <dgm:cxn modelId="{109F1684-7DD1-4D9B-91C1-1F0A7EE659BC}" srcId="{6AE69B60-5212-4214-9E0B-5EFBC6886436}" destId="{48A80FAD-ED75-4E5C-B3DC-75160D8F5DD8}" srcOrd="6" destOrd="0" parTransId="{1B944CB8-79CC-4B06-8181-8B3F03C589AB}" sibTransId="{5EBBA387-096D-4967-A875-AE64EC334228}"/>
    <dgm:cxn modelId="{9DC46EDF-7085-43A5-890A-8D5A01AC1EB8}" type="presParOf" srcId="{205BBBAB-8288-4B0B-BE9E-4AD91BF14B5A}" destId="{D1C9C2F4-D80A-444A-912C-44069BA53B82}" srcOrd="0" destOrd="0" presId="urn:microsoft.com/office/officeart/2005/8/layout/chevron2"/>
    <dgm:cxn modelId="{C4D31EE7-B0F0-40C9-8B3E-6BB1CE6B8124}" type="presParOf" srcId="{D1C9C2F4-D80A-444A-912C-44069BA53B82}" destId="{AF838C87-9EF6-47FE-B017-EB583205116B}" srcOrd="0" destOrd="0" presId="urn:microsoft.com/office/officeart/2005/8/layout/chevron2"/>
    <dgm:cxn modelId="{EBE5E31B-A322-4587-AC43-E109A4ECCAB2}" type="presParOf" srcId="{D1C9C2F4-D80A-444A-912C-44069BA53B82}" destId="{228E1BA9-DF4D-4B81-8F9B-34EC7832E7B0}" srcOrd="1" destOrd="0" presId="urn:microsoft.com/office/officeart/2005/8/layout/chevron2"/>
    <dgm:cxn modelId="{7109F509-5C91-4F85-A68D-EAE6A29640E0}" type="presParOf" srcId="{205BBBAB-8288-4B0B-BE9E-4AD91BF14B5A}" destId="{912E9423-E725-491E-AD80-4272480540C2}" srcOrd="1" destOrd="0" presId="urn:microsoft.com/office/officeart/2005/8/layout/chevron2"/>
    <dgm:cxn modelId="{2C1C73EE-7B75-4035-BF65-1380612BDE46}" type="presParOf" srcId="{205BBBAB-8288-4B0B-BE9E-4AD91BF14B5A}" destId="{25267E69-AC96-42A5-80EB-502706EF6575}" srcOrd="2" destOrd="0" presId="urn:microsoft.com/office/officeart/2005/8/layout/chevron2"/>
    <dgm:cxn modelId="{0C16BE6C-D98B-4F41-A665-A0B435275A7E}" type="presParOf" srcId="{25267E69-AC96-42A5-80EB-502706EF6575}" destId="{4F98AC20-B3CB-4A01-BA30-68652ABE4C17}" srcOrd="0" destOrd="0" presId="urn:microsoft.com/office/officeart/2005/8/layout/chevron2"/>
    <dgm:cxn modelId="{5442597B-926D-4681-B6FA-524F88D13273}" type="presParOf" srcId="{25267E69-AC96-42A5-80EB-502706EF6575}" destId="{8908DFD1-681E-4F1E-B466-0BC8126E29A5}" srcOrd="1" destOrd="0" presId="urn:microsoft.com/office/officeart/2005/8/layout/chevron2"/>
    <dgm:cxn modelId="{367ED723-3A10-44DA-B6F4-A5497F21A6B7}" type="presParOf" srcId="{205BBBAB-8288-4B0B-BE9E-4AD91BF14B5A}" destId="{B8B4E92B-40CC-42D3-B229-740EF749E5E3}" srcOrd="3" destOrd="0" presId="urn:microsoft.com/office/officeart/2005/8/layout/chevron2"/>
    <dgm:cxn modelId="{4772C710-1805-4A2E-8BBF-41297EB82372}" type="presParOf" srcId="{205BBBAB-8288-4B0B-BE9E-4AD91BF14B5A}" destId="{D06D4E60-9D52-46E6-8FEA-E2AD317E9071}" srcOrd="4" destOrd="0" presId="urn:microsoft.com/office/officeart/2005/8/layout/chevron2"/>
    <dgm:cxn modelId="{EA04B9A0-319A-4A8F-B021-F616813195F6}" type="presParOf" srcId="{D06D4E60-9D52-46E6-8FEA-E2AD317E9071}" destId="{6041BEA2-1A80-4DD6-9766-19EEC5657F46}" srcOrd="0" destOrd="0" presId="urn:microsoft.com/office/officeart/2005/8/layout/chevron2"/>
    <dgm:cxn modelId="{2BB5E86D-C3FE-4EF1-9C4E-718BEF9460A7}" type="presParOf" srcId="{D06D4E60-9D52-46E6-8FEA-E2AD317E9071}" destId="{F0ACA92C-D63A-41E4-BC2B-A257454638D0}" srcOrd="1" destOrd="0" presId="urn:microsoft.com/office/officeart/2005/8/layout/chevron2"/>
    <dgm:cxn modelId="{7BBB3090-CB34-4907-AFD8-910A59E62196}" type="presParOf" srcId="{205BBBAB-8288-4B0B-BE9E-4AD91BF14B5A}" destId="{D0413564-735B-41B1-9A19-125E9CF8AABE}" srcOrd="5" destOrd="0" presId="urn:microsoft.com/office/officeart/2005/8/layout/chevron2"/>
    <dgm:cxn modelId="{7E2816DB-077A-4EBE-99BD-1E6C815F5F18}" type="presParOf" srcId="{205BBBAB-8288-4B0B-BE9E-4AD91BF14B5A}" destId="{43F2F2A5-F2EC-4CBF-A236-5E376AC4C33A}" srcOrd="6" destOrd="0" presId="urn:microsoft.com/office/officeart/2005/8/layout/chevron2"/>
    <dgm:cxn modelId="{A62D6F3F-2D9E-4B0A-9420-9495114BD35F}" type="presParOf" srcId="{43F2F2A5-F2EC-4CBF-A236-5E376AC4C33A}" destId="{04E433AC-0BCA-4E80-BE8E-C48625517549}" srcOrd="0" destOrd="0" presId="urn:microsoft.com/office/officeart/2005/8/layout/chevron2"/>
    <dgm:cxn modelId="{291886B0-8B37-4609-8D0E-9CFDBB8F202B}" type="presParOf" srcId="{43F2F2A5-F2EC-4CBF-A236-5E376AC4C33A}" destId="{263AFFC2-7D3F-4066-BD59-453EE93AF10C}" srcOrd="1" destOrd="0" presId="urn:microsoft.com/office/officeart/2005/8/layout/chevron2"/>
    <dgm:cxn modelId="{1EC387AE-E1AF-4C89-B7AF-3740FAF12FB8}" type="presParOf" srcId="{205BBBAB-8288-4B0B-BE9E-4AD91BF14B5A}" destId="{E7720957-D9FB-4F8A-B244-F8F64562374F}" srcOrd="7" destOrd="0" presId="urn:microsoft.com/office/officeart/2005/8/layout/chevron2"/>
    <dgm:cxn modelId="{D48322A3-052D-491C-BA78-01FCFF473AED}" type="presParOf" srcId="{205BBBAB-8288-4B0B-BE9E-4AD91BF14B5A}" destId="{D78C2A78-8D00-423A-90EC-6D56443767CB}" srcOrd="8" destOrd="0" presId="urn:microsoft.com/office/officeart/2005/8/layout/chevron2"/>
    <dgm:cxn modelId="{B3240AEE-8368-4CCF-821B-9353CB09B688}" type="presParOf" srcId="{D78C2A78-8D00-423A-90EC-6D56443767CB}" destId="{472A7C98-F20E-42FA-852F-C46BADF07316}" srcOrd="0" destOrd="0" presId="urn:microsoft.com/office/officeart/2005/8/layout/chevron2"/>
    <dgm:cxn modelId="{03A69DFB-8F13-4283-90D2-4088F5FDF833}" type="presParOf" srcId="{D78C2A78-8D00-423A-90EC-6D56443767CB}" destId="{5170B04B-8930-4FDD-805E-470725276E25}" srcOrd="1" destOrd="0" presId="urn:microsoft.com/office/officeart/2005/8/layout/chevron2"/>
    <dgm:cxn modelId="{41D69E50-AB25-4D84-8FA3-04A3DAAED143}" type="presParOf" srcId="{205BBBAB-8288-4B0B-BE9E-4AD91BF14B5A}" destId="{BB979FC0-023D-4C6F-9ADF-1231E159365A}" srcOrd="9" destOrd="0" presId="urn:microsoft.com/office/officeart/2005/8/layout/chevron2"/>
    <dgm:cxn modelId="{8AF1E170-1740-48CD-8462-09B5F58D3066}" type="presParOf" srcId="{205BBBAB-8288-4B0B-BE9E-4AD91BF14B5A}" destId="{857A95FC-584D-4F13-9949-9B85E25BB8BD}" srcOrd="10" destOrd="0" presId="urn:microsoft.com/office/officeart/2005/8/layout/chevron2"/>
    <dgm:cxn modelId="{5D3148EB-B5F3-4C75-9AD2-08D5E5B11792}" type="presParOf" srcId="{857A95FC-584D-4F13-9949-9B85E25BB8BD}" destId="{6DDE5FDA-2D99-4E62-A99D-DB064617ADE4}" srcOrd="0" destOrd="0" presId="urn:microsoft.com/office/officeart/2005/8/layout/chevron2"/>
    <dgm:cxn modelId="{677118D6-0BFB-45CB-99A4-5202FC60B8E0}" type="presParOf" srcId="{857A95FC-584D-4F13-9949-9B85E25BB8BD}" destId="{F5820996-700E-4925-A760-B62FC26ECA21}" srcOrd="1" destOrd="0" presId="urn:microsoft.com/office/officeart/2005/8/layout/chevron2"/>
    <dgm:cxn modelId="{1660CCCD-4EDD-4309-9F71-5EA1CCDCF10D}" type="presParOf" srcId="{205BBBAB-8288-4B0B-BE9E-4AD91BF14B5A}" destId="{2F5116E2-2A71-4E9E-88B7-76D419EA4E87}" srcOrd="11" destOrd="0" presId="urn:microsoft.com/office/officeart/2005/8/layout/chevron2"/>
    <dgm:cxn modelId="{705856BF-FFB0-4E05-A1B5-D012F9419918}" type="presParOf" srcId="{205BBBAB-8288-4B0B-BE9E-4AD91BF14B5A}" destId="{A3A60ACD-127D-4E50-8528-A4B4445E2785}" srcOrd="12" destOrd="0" presId="urn:microsoft.com/office/officeart/2005/8/layout/chevron2"/>
    <dgm:cxn modelId="{A5200374-8D18-49A6-B23B-97919F1AB290}" type="presParOf" srcId="{A3A60ACD-127D-4E50-8528-A4B4445E2785}" destId="{D4D76393-A289-4226-A7AC-75958F4C33B0}" srcOrd="0" destOrd="0" presId="urn:microsoft.com/office/officeart/2005/8/layout/chevron2"/>
    <dgm:cxn modelId="{9321EA23-75C1-4C4B-BC41-F1DC11DBC45A}" type="presParOf" srcId="{A3A60ACD-127D-4E50-8528-A4B4445E2785}" destId="{B375ECBE-747B-4CFB-B97A-4730355C33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38C87-9EF6-47FE-B017-EB583205116B}">
      <dsp:nvSpPr>
        <dsp:cNvPr id="0" name=""/>
        <dsp:cNvSpPr/>
      </dsp:nvSpPr>
      <dsp:spPr>
        <a:xfrm rot="5400000">
          <a:off x="-119433" y="120955"/>
          <a:ext cx="796224" cy="5573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  <a:endParaRPr lang="th-TH" sz="1600" kern="1200" dirty="0"/>
        </a:p>
      </dsp:txBody>
      <dsp:txXfrm rot="-5400000">
        <a:off x="1" y="280201"/>
        <a:ext cx="557357" cy="238867"/>
      </dsp:txXfrm>
    </dsp:sp>
    <dsp:sp modelId="{228E1BA9-DF4D-4B81-8F9B-34EC7832E7B0}">
      <dsp:nvSpPr>
        <dsp:cNvPr id="0" name=""/>
        <dsp:cNvSpPr/>
      </dsp:nvSpPr>
      <dsp:spPr>
        <a:xfrm rot="5400000">
          <a:off x="2305905" y="-1747026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การค้นพบช่องโหว่</a:t>
          </a:r>
          <a:endParaRPr lang="th-TH" sz="3200" kern="1200" dirty="0"/>
        </a:p>
      </dsp:txBody>
      <dsp:txXfrm rot="-5400000">
        <a:off x="557357" y="26786"/>
        <a:ext cx="3989378" cy="467017"/>
      </dsp:txXfrm>
    </dsp:sp>
    <dsp:sp modelId="{4F98AC20-B3CB-4A01-BA30-68652ABE4C17}">
      <dsp:nvSpPr>
        <dsp:cNvPr id="0" name=""/>
        <dsp:cNvSpPr/>
      </dsp:nvSpPr>
      <dsp:spPr>
        <a:xfrm rot="5400000">
          <a:off x="-119433" y="833087"/>
          <a:ext cx="796224" cy="557357"/>
        </a:xfrm>
        <a:prstGeom prst="chevron">
          <a:avLst/>
        </a:prstGeom>
        <a:solidFill>
          <a:schemeClr val="accent5">
            <a:hueOff val="354520"/>
            <a:satOff val="-3982"/>
            <a:lumOff val="-850"/>
            <a:alphaOff val="0"/>
          </a:schemeClr>
        </a:solidFill>
        <a:ln w="15875" cap="rnd" cmpd="sng" algn="ctr">
          <a:solidFill>
            <a:schemeClr val="accent5">
              <a:hueOff val="354520"/>
              <a:satOff val="-3982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</a:t>
          </a:r>
          <a:endParaRPr lang="th-TH" sz="1600" kern="1200" dirty="0"/>
        </a:p>
      </dsp:txBody>
      <dsp:txXfrm rot="-5400000">
        <a:off x="1" y="992333"/>
        <a:ext cx="557357" cy="238867"/>
      </dsp:txXfrm>
    </dsp:sp>
    <dsp:sp modelId="{8908DFD1-681E-4F1E-B466-0BC8126E29A5}">
      <dsp:nvSpPr>
        <dsp:cNvPr id="0" name=""/>
        <dsp:cNvSpPr/>
      </dsp:nvSpPr>
      <dsp:spPr>
        <a:xfrm rot="5400000">
          <a:off x="2305905" y="-1034894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354520"/>
              <a:satOff val="-3982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การพัฒนา</a:t>
          </a:r>
          <a:endParaRPr lang="th-TH" sz="3200" kern="1200" dirty="0"/>
        </a:p>
      </dsp:txBody>
      <dsp:txXfrm rot="-5400000">
        <a:off x="557357" y="738918"/>
        <a:ext cx="3989378" cy="467017"/>
      </dsp:txXfrm>
    </dsp:sp>
    <dsp:sp modelId="{6041BEA2-1A80-4DD6-9766-19EEC5657F46}">
      <dsp:nvSpPr>
        <dsp:cNvPr id="0" name=""/>
        <dsp:cNvSpPr/>
      </dsp:nvSpPr>
      <dsp:spPr>
        <a:xfrm rot="5400000">
          <a:off x="-119433" y="1545220"/>
          <a:ext cx="796224" cy="557357"/>
        </a:xfrm>
        <a:prstGeom prst="chevron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rnd" cmpd="sng" algn="ctr">
          <a:solidFill>
            <a:schemeClr val="accent5">
              <a:hueOff val="709040"/>
              <a:satOff val="-7964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</a:t>
          </a:r>
          <a:endParaRPr lang="th-TH" sz="1600" kern="1200" dirty="0"/>
        </a:p>
      </dsp:txBody>
      <dsp:txXfrm rot="-5400000">
        <a:off x="1" y="1704466"/>
        <a:ext cx="557357" cy="238867"/>
      </dsp:txXfrm>
    </dsp:sp>
    <dsp:sp modelId="{F0ACA92C-D63A-41E4-BC2B-A257454638D0}">
      <dsp:nvSpPr>
        <dsp:cNvPr id="0" name=""/>
        <dsp:cNvSpPr/>
      </dsp:nvSpPr>
      <dsp:spPr>
        <a:xfrm rot="5400000">
          <a:off x="2305905" y="-322761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709040"/>
              <a:satOff val="-7964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การแพร่ระบาด</a:t>
          </a:r>
          <a:endParaRPr lang="th-TH" sz="3200" kern="1200" dirty="0"/>
        </a:p>
      </dsp:txBody>
      <dsp:txXfrm rot="-5400000">
        <a:off x="557357" y="1451051"/>
        <a:ext cx="3989378" cy="467017"/>
      </dsp:txXfrm>
    </dsp:sp>
    <dsp:sp modelId="{04E433AC-0BCA-4E80-BE8E-C48625517549}">
      <dsp:nvSpPr>
        <dsp:cNvPr id="0" name=""/>
        <dsp:cNvSpPr/>
      </dsp:nvSpPr>
      <dsp:spPr>
        <a:xfrm rot="5400000">
          <a:off x="-119433" y="2257352"/>
          <a:ext cx="796224" cy="557357"/>
        </a:xfrm>
        <a:prstGeom prst="chevron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rnd" cmpd="sng" algn="ctr">
          <a:solidFill>
            <a:schemeClr val="accent5">
              <a:hueOff val="1063560"/>
              <a:satOff val="-11946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</a:t>
          </a:r>
          <a:endParaRPr lang="th-TH" sz="1600" kern="1200" dirty="0"/>
        </a:p>
      </dsp:txBody>
      <dsp:txXfrm rot="-5400000">
        <a:off x="1" y="2416598"/>
        <a:ext cx="557357" cy="238867"/>
      </dsp:txXfrm>
    </dsp:sp>
    <dsp:sp modelId="{263AFFC2-7D3F-4066-BD59-453EE93AF10C}">
      <dsp:nvSpPr>
        <dsp:cNvPr id="0" name=""/>
        <dsp:cNvSpPr/>
      </dsp:nvSpPr>
      <dsp:spPr>
        <a:xfrm rot="5400000">
          <a:off x="2305905" y="389370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063560"/>
              <a:satOff val="-11946"/>
              <a:lumOff val="-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การทำลาย	</a:t>
          </a:r>
          <a:endParaRPr lang="th-TH" sz="3200" kern="1200" dirty="0"/>
        </a:p>
      </dsp:txBody>
      <dsp:txXfrm rot="-5400000">
        <a:off x="557357" y="2163182"/>
        <a:ext cx="3989378" cy="467017"/>
      </dsp:txXfrm>
    </dsp:sp>
    <dsp:sp modelId="{472A7C98-F20E-42FA-852F-C46BADF07316}">
      <dsp:nvSpPr>
        <dsp:cNvPr id="0" name=""/>
        <dsp:cNvSpPr/>
      </dsp:nvSpPr>
      <dsp:spPr>
        <a:xfrm rot="5400000">
          <a:off x="-119433" y="2969484"/>
          <a:ext cx="796224" cy="557357"/>
        </a:xfrm>
        <a:prstGeom prst="chevron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rnd" cmpd="sng" algn="ctr">
          <a:solidFill>
            <a:schemeClr val="accent5">
              <a:hueOff val="1418080"/>
              <a:satOff val="-15927"/>
              <a:lumOff val="-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</a:t>
          </a:r>
          <a:endParaRPr lang="th-TH" sz="1600" kern="1200" dirty="0"/>
        </a:p>
      </dsp:txBody>
      <dsp:txXfrm rot="-5400000">
        <a:off x="1" y="3128730"/>
        <a:ext cx="557357" cy="238867"/>
      </dsp:txXfrm>
    </dsp:sp>
    <dsp:sp modelId="{5170B04B-8930-4FDD-805E-470725276E25}">
      <dsp:nvSpPr>
        <dsp:cNvPr id="0" name=""/>
        <dsp:cNvSpPr/>
      </dsp:nvSpPr>
      <dsp:spPr>
        <a:xfrm rot="5400000">
          <a:off x="2305905" y="1101502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418080"/>
              <a:satOff val="-15927"/>
              <a:lumOff val="-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การตรวจพบและแจ้งเตือน</a:t>
          </a:r>
          <a:endParaRPr lang="th-TH" sz="3200" kern="1200" dirty="0"/>
        </a:p>
      </dsp:txBody>
      <dsp:txXfrm rot="-5400000">
        <a:off x="557357" y="2875314"/>
        <a:ext cx="3989378" cy="467017"/>
      </dsp:txXfrm>
    </dsp:sp>
    <dsp:sp modelId="{6DDE5FDA-2D99-4E62-A99D-DB064617ADE4}">
      <dsp:nvSpPr>
        <dsp:cNvPr id="0" name=""/>
        <dsp:cNvSpPr/>
      </dsp:nvSpPr>
      <dsp:spPr>
        <a:xfrm rot="5400000">
          <a:off x="-119433" y="3681616"/>
          <a:ext cx="796224" cy="557357"/>
        </a:xfrm>
        <a:prstGeom prst="chevron">
          <a:avLst/>
        </a:prstGeom>
        <a:solidFill>
          <a:schemeClr val="accent5">
            <a:hueOff val="1772600"/>
            <a:satOff val="-19909"/>
            <a:lumOff val="-4248"/>
            <a:alphaOff val="0"/>
          </a:schemeClr>
        </a:solidFill>
        <a:ln w="15875" cap="rnd" cmpd="sng" algn="ctr">
          <a:solidFill>
            <a:schemeClr val="accent5">
              <a:hueOff val="1772600"/>
              <a:satOff val="-19909"/>
              <a:lumOff val="-4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6</a:t>
          </a:r>
          <a:endParaRPr lang="th-TH" sz="1600" kern="1200" dirty="0"/>
        </a:p>
      </dsp:txBody>
      <dsp:txXfrm rot="-5400000">
        <a:off x="1" y="3840862"/>
        <a:ext cx="557357" cy="238867"/>
      </dsp:txXfrm>
    </dsp:sp>
    <dsp:sp modelId="{F5820996-700E-4925-A760-B62FC26ECA21}">
      <dsp:nvSpPr>
        <dsp:cNvPr id="0" name=""/>
        <dsp:cNvSpPr/>
      </dsp:nvSpPr>
      <dsp:spPr>
        <a:xfrm rot="5400000">
          <a:off x="2305905" y="1813634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772600"/>
              <a:satOff val="-19909"/>
              <a:lumOff val="-4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การตรวจจับ</a:t>
          </a:r>
          <a:endParaRPr lang="th-TH" sz="3200" kern="1200" dirty="0"/>
        </a:p>
      </dsp:txBody>
      <dsp:txXfrm rot="-5400000">
        <a:off x="557357" y="3587446"/>
        <a:ext cx="3989378" cy="467017"/>
      </dsp:txXfrm>
    </dsp:sp>
    <dsp:sp modelId="{D4D76393-A289-4226-A7AC-75958F4C33B0}">
      <dsp:nvSpPr>
        <dsp:cNvPr id="0" name=""/>
        <dsp:cNvSpPr/>
      </dsp:nvSpPr>
      <dsp:spPr>
        <a:xfrm rot="5400000">
          <a:off x="-119433" y="4393749"/>
          <a:ext cx="796224" cy="557357"/>
        </a:xfrm>
        <a:prstGeom prst="chevron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rnd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</a:t>
          </a:r>
          <a:endParaRPr lang="th-TH" sz="1600" kern="1200" dirty="0"/>
        </a:p>
      </dsp:txBody>
      <dsp:txXfrm rot="-5400000">
        <a:off x="1" y="4552995"/>
        <a:ext cx="557357" cy="238867"/>
      </dsp:txXfrm>
    </dsp:sp>
    <dsp:sp modelId="{B375ECBE-747B-4CFB-B97A-4730355C3380}">
      <dsp:nvSpPr>
        <dsp:cNvPr id="0" name=""/>
        <dsp:cNvSpPr/>
      </dsp:nvSpPr>
      <dsp:spPr>
        <a:xfrm rot="5400000">
          <a:off x="2305905" y="2525766"/>
          <a:ext cx="517545" cy="4014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การป้องกันและกำจัด</a:t>
          </a:r>
          <a:endParaRPr lang="th-TH" sz="3200" kern="1200" dirty="0"/>
        </a:p>
      </dsp:txBody>
      <dsp:txXfrm rot="-5400000">
        <a:off x="557357" y="4299578"/>
        <a:ext cx="3989378" cy="467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09/11/58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09/11/58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7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th-TH" sz="4500" b="1" dirty="0" smtClean="0"/>
              <a:t>การป้องกัน</a:t>
            </a:r>
            <a:r>
              <a:rPr lang="th-TH" sz="4500" b="1" dirty="0" err="1" smtClean="0"/>
              <a:t>ไวรัส</a:t>
            </a:r>
            <a:r>
              <a:rPr lang="en-US" sz="4500" b="1" dirty="0" smtClean="0"/>
              <a:t> Part2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การจุดชนวน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[2]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 Bomb </a:t>
            </a:r>
            <a:r>
              <a:rPr lang="th-TH" dirty="0" err="1" smtClean="0"/>
              <a:t>มัลแวร์</a:t>
            </a:r>
            <a:r>
              <a:rPr lang="th-TH" dirty="0" smtClean="0"/>
              <a:t>จะรันหลังจากติด</a:t>
            </a:r>
            <a:r>
              <a:rPr lang="th-TH" dirty="0" err="1" smtClean="0"/>
              <a:t>ไวรัส</a:t>
            </a:r>
            <a:r>
              <a:rPr lang="th-TH" dirty="0" smtClean="0"/>
              <a:t>ในช่วงเวลาใดช่วงเวลาหนึ่ง หรือวันใดวันหนึ่ง</a:t>
            </a:r>
          </a:p>
          <a:p>
            <a:r>
              <a:rPr lang="en-US" b="1" dirty="0" smtClean="0"/>
              <a:t>Conditional</a:t>
            </a:r>
            <a:r>
              <a:rPr lang="th-TH" dirty="0" smtClean="0"/>
              <a:t> หรือ </a:t>
            </a:r>
            <a:r>
              <a:rPr lang="en-US" b="1" dirty="0" smtClean="0"/>
              <a:t>Logic Bomb </a:t>
            </a:r>
            <a:r>
              <a:rPr lang="th-TH" dirty="0" smtClean="0"/>
              <a:t>เป็นการจุดชนวนโดยเริ่มเมื่อสภาพแวดล้อมตรงตามเงื่อนไข เช่น เมื่อเปิดบางโปรแกรม กดคีย์บอร์ดบางคีย์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1026" name="Picture 2" descr="http://smallbiztechnology.com/wp-content/uploads/2011/07/dreamstime_xs_1669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298" y="4455662"/>
            <a:ext cx="2909702" cy="2402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96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กลไกการป้องกันตัวเอง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887260" cy="4538663"/>
          </a:xfrm>
        </p:spPr>
        <p:txBody>
          <a:bodyPr>
            <a:normAutofit/>
          </a:bodyPr>
          <a:lstStyle/>
          <a:p>
            <a:r>
              <a:rPr lang="en-US" b="1" dirty="0" smtClean="0"/>
              <a:t>Armor</a:t>
            </a:r>
            <a:r>
              <a:rPr lang="en-US" dirty="0" smtClean="0"/>
              <a:t> </a:t>
            </a:r>
            <a:r>
              <a:rPr lang="th-TH" dirty="0" err="1" smtClean="0"/>
              <a:t>มัลแวร์</a:t>
            </a:r>
            <a:r>
              <a:rPr lang="th-TH" dirty="0" smtClean="0"/>
              <a:t>จะพยายามและป้องกันการวิเคราะห์โค้ดจากโปรแกรมดีบัก</a:t>
            </a:r>
            <a:r>
              <a:rPr lang="th-TH" dirty="0" err="1" smtClean="0"/>
              <a:t>เกอร์</a:t>
            </a:r>
            <a:r>
              <a:rPr lang="th-TH" dirty="0" smtClean="0"/>
              <a:t> เช่น การเพิ่มโค้ดให้วิเคราะห์ยาก</a:t>
            </a:r>
          </a:p>
          <a:p>
            <a:r>
              <a:rPr lang="en-US" b="1" dirty="0" smtClean="0"/>
              <a:t>Stealth</a:t>
            </a:r>
            <a:r>
              <a:rPr lang="en-US" dirty="0" smtClean="0"/>
              <a:t> </a:t>
            </a:r>
            <a:r>
              <a:rPr lang="th-TH" dirty="0" smtClean="0"/>
              <a:t>การพรางตัว เช่น </a:t>
            </a:r>
            <a:r>
              <a:rPr lang="th-TH" dirty="0" err="1" smtClean="0"/>
              <a:t>มัลแวร์</a:t>
            </a:r>
            <a:r>
              <a:rPr lang="th-TH" dirty="0" smtClean="0"/>
              <a:t>จะบันทึกไฟล์ที่ยังไม่ติด</a:t>
            </a:r>
            <a:r>
              <a:rPr lang="th-TH" dirty="0" err="1" smtClean="0"/>
              <a:t>ไวรัส</a:t>
            </a:r>
            <a:r>
              <a:rPr lang="th-TH" dirty="0" smtClean="0"/>
              <a:t>ในบู๊ตเซกเตอร์ เพื่อป้องกันการตรวจพบ</a:t>
            </a:r>
          </a:p>
          <a:p>
            <a:r>
              <a:rPr lang="en-US" b="1" dirty="0" smtClean="0"/>
              <a:t>Encryption</a:t>
            </a:r>
            <a:r>
              <a:rPr lang="en-US" dirty="0" smtClean="0"/>
              <a:t> </a:t>
            </a:r>
            <a:r>
              <a:rPr lang="th-TH" dirty="0" err="1" smtClean="0"/>
              <a:t>มัลแวร์</a:t>
            </a:r>
            <a:r>
              <a:rPr lang="th-TH" dirty="0" smtClean="0"/>
              <a:t>จะเข้ารหัสตัวเองและ</a:t>
            </a:r>
            <a:r>
              <a:rPr lang="th-TH" dirty="0" err="1" smtClean="0"/>
              <a:t>เพย์</a:t>
            </a:r>
            <a:r>
              <a:rPr lang="th-TH" dirty="0" smtClean="0"/>
              <a:t>โหลด และเปลี่ยนคีย์ในการเข้ารหัสและถอดรหัสทุกๆการก็อปปี้ มีสองแบบคือ การเข้ารหัสแบบจำกัดจำนวนครั้ง และการเข้ารหัสแบบไม่จำกัดจำนวนครั้ง</a:t>
            </a:r>
            <a:endParaRPr lang="en-US" dirty="0"/>
          </a:p>
          <a:p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2050" name="Picture 2" descr="http://www.artic.edu/sites/default/files/styles/slideshow_scale/public/cal_Italian_arms-armor_360.png?itok=OGa464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6226"/>
            <a:ext cx="2078830" cy="27717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40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เทคนิคการตรวจจับ</a:t>
            </a:r>
            <a:r>
              <a:rPr lang="th-TH" dirty="0" err="1" smtClean="0"/>
              <a:t>ไวรัส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เทคนิคการตรวจจับ</a:t>
            </a:r>
            <a:r>
              <a:rPr lang="th-TH" dirty="0" err="1" smtClean="0"/>
              <a:t>ไวรัส</a:t>
            </a:r>
            <a:r>
              <a:rPr lang="th-TH" dirty="0" smtClean="0"/>
              <a:t>ที่ได้ผลประกอบไปด้วย</a:t>
            </a:r>
          </a:p>
          <a:p>
            <a:r>
              <a:rPr lang="th-TH" b="1" dirty="0" smtClean="0"/>
              <a:t>การสแกนหา</a:t>
            </a:r>
            <a:r>
              <a:rPr lang="th-TH" b="1" dirty="0" err="1" smtClean="0"/>
              <a:t>ซิกเนเจอร์</a:t>
            </a:r>
            <a:endParaRPr lang="th-TH" b="1" dirty="0" smtClean="0"/>
          </a:p>
          <a:p>
            <a:r>
              <a:rPr lang="th-TH" b="1" dirty="0" smtClean="0"/>
              <a:t>การสแกนหาคุณลักษณะเฉพาะ</a:t>
            </a:r>
          </a:p>
          <a:p>
            <a:r>
              <a:rPr lang="th-TH" b="1" dirty="0" smtClean="0"/>
              <a:t>การมอนิเตอร์พฤติกรรม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363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/>
              <a:t>เทคนิคการตรวจจับ</a:t>
            </a:r>
            <a:r>
              <a:rPr lang="th-TH" sz="4400" dirty="0" err="1" smtClean="0"/>
              <a:t>ไวรัส</a:t>
            </a: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th-TH" dirty="0" smtClean="0">
                <a:solidFill>
                  <a:schemeClr val="accent1"/>
                </a:solidFill>
              </a:rPr>
              <a:t>การ</a:t>
            </a:r>
            <a:r>
              <a:rPr lang="th-TH" dirty="0">
                <a:solidFill>
                  <a:schemeClr val="accent1"/>
                </a:solidFill>
              </a:rPr>
              <a:t>ส</a:t>
            </a:r>
            <a:r>
              <a:rPr lang="th-TH" dirty="0" smtClean="0">
                <a:solidFill>
                  <a:schemeClr val="accent1"/>
                </a:solidFill>
              </a:rPr>
              <a:t>แกน</a:t>
            </a:r>
            <a:r>
              <a:rPr lang="th-TH" dirty="0">
                <a:solidFill>
                  <a:schemeClr val="accent1"/>
                </a:solidFill>
              </a:rPr>
              <a:t>หา</a:t>
            </a:r>
            <a:r>
              <a:rPr lang="th-TH" dirty="0" err="1">
                <a:solidFill>
                  <a:schemeClr val="accent1"/>
                </a:solidFill>
              </a:rPr>
              <a:t>ซิกเนเจอร์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529110"/>
            <a:ext cx="6591985" cy="3777622"/>
          </a:xfrm>
        </p:spPr>
        <p:txBody>
          <a:bodyPr/>
          <a:lstStyle/>
          <a:p>
            <a:r>
              <a:rPr lang="th-TH" dirty="0" smtClean="0"/>
              <a:t>เป็นวิธีที่โปรแกรมป้องกัน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ส่วนใหญ่ใช้ </a:t>
            </a:r>
          </a:p>
          <a:p>
            <a:r>
              <a:rPr lang="th-TH" dirty="0" smtClean="0"/>
              <a:t>วิธีการคือการสแกนไฟล์ทั้งในฮาร์ดดิสก์และ</a:t>
            </a:r>
            <a:r>
              <a:rPr lang="th-TH" dirty="0" err="1" smtClean="0"/>
              <a:t>เมม</a:t>
            </a:r>
            <a:r>
              <a:rPr lang="th-TH" dirty="0" smtClean="0"/>
              <a:t>โมรี เพื่อค้นหาโค้ดที่อาจเป็นส่วนหนึ่ง</a:t>
            </a:r>
            <a:r>
              <a:rPr lang="th-TH" dirty="0" err="1" smtClean="0"/>
              <a:t>ของมัลแวร์</a:t>
            </a:r>
            <a:r>
              <a:rPr lang="th-TH" dirty="0" smtClean="0"/>
              <a:t> โดยนำไฟล์ที่สแกนไปเทียบกับ</a:t>
            </a:r>
            <a:r>
              <a:rPr lang="th-TH" dirty="0" err="1" smtClean="0"/>
              <a:t>ซิกเนเจอร์</a:t>
            </a:r>
            <a:endParaRPr lang="th-TH" dirty="0" smtClean="0"/>
          </a:p>
          <a:p>
            <a:r>
              <a:rPr lang="th-TH" dirty="0" smtClean="0"/>
              <a:t>ปัญหาของวิธีนี้คือ</a:t>
            </a:r>
            <a:r>
              <a:rPr lang="th-TH" dirty="0" err="1" smtClean="0"/>
              <a:t>ไวรัส</a:t>
            </a:r>
            <a:r>
              <a:rPr lang="th-TH" dirty="0" smtClean="0"/>
              <a:t>จะแพร่กระจายไปก่อนที่โปรแกรมป้องกัน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จะอัพเดต</a:t>
            </a:r>
            <a:r>
              <a:rPr lang="th-TH" dirty="0" err="1" smtClean="0"/>
              <a:t>ซิกเนเจอร์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3074" name="Picture 2" descr="http://www.psdgraphics.com/file/virus-scan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0"/>
            <a:ext cx="2943225" cy="23557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85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เทคนิคการตรวจจับ</a:t>
            </a:r>
            <a:r>
              <a:rPr lang="th-TH" dirty="0" err="1"/>
              <a:t>ไวรัส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1"/>
                </a:solidFill>
              </a:rPr>
              <a:t>: </a:t>
            </a:r>
            <a:r>
              <a:rPr lang="th-TH" sz="3600" dirty="0">
                <a:solidFill>
                  <a:schemeClr val="accent1"/>
                </a:solidFill>
              </a:rPr>
              <a:t>การสแกน</a:t>
            </a:r>
            <a:r>
              <a:rPr lang="th-TH" sz="3600" dirty="0" smtClean="0">
                <a:solidFill>
                  <a:schemeClr val="accent1"/>
                </a:solidFill>
              </a:rPr>
              <a:t>หาคุณลักษณะเฉพาะ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887260" cy="4581525"/>
          </a:xfrm>
        </p:spPr>
        <p:txBody>
          <a:bodyPr>
            <a:normAutofit/>
          </a:bodyPr>
          <a:lstStyle/>
          <a:p>
            <a:r>
              <a:rPr lang="th-TH" dirty="0" smtClean="0"/>
              <a:t>วิธีนี้สามารถตรวจพบได้ทั้ง</a:t>
            </a:r>
            <a:r>
              <a:rPr lang="th-TH" dirty="0" err="1" smtClean="0"/>
              <a:t>มัลแวร์</a:t>
            </a:r>
            <a:r>
              <a:rPr lang="th-TH" dirty="0" smtClean="0"/>
              <a:t>เก่าและใหม่ โดยการค้นหาคุณลักษณะทั่วไป</a:t>
            </a:r>
            <a:r>
              <a:rPr lang="th-TH" dirty="0" err="1" smtClean="0"/>
              <a:t>ของมัลแวร์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ปัญหาของวิธีนี้ คือ</a:t>
            </a:r>
          </a:p>
          <a:p>
            <a:pPr lvl="1"/>
            <a:r>
              <a:rPr lang="th-TH" b="1" dirty="0" smtClean="0"/>
              <a:t>การแจ้งเตือนผิด </a:t>
            </a:r>
            <a:r>
              <a:rPr lang="en-US" dirty="0" smtClean="0"/>
              <a:t>(False Positive) </a:t>
            </a:r>
            <a:r>
              <a:rPr lang="th-TH" dirty="0" smtClean="0"/>
              <a:t>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อาจรายงานว่าโปรแกรมทั่วไปที่คุณลักษณะคล้าย</a:t>
            </a:r>
            <a:r>
              <a:rPr lang="th-TH" dirty="0" err="1" smtClean="0"/>
              <a:t>ไวรัส</a:t>
            </a:r>
            <a:r>
              <a:rPr lang="th-TH" dirty="0" smtClean="0"/>
              <a:t>เป็น</a:t>
            </a:r>
            <a:r>
              <a:rPr lang="th-TH" dirty="0" err="1" smtClean="0"/>
              <a:t>ไวรัส</a:t>
            </a:r>
            <a:r>
              <a:rPr lang="th-TH" dirty="0" smtClean="0"/>
              <a:t>ได้</a:t>
            </a:r>
          </a:p>
          <a:p>
            <a:pPr lvl="1"/>
            <a:r>
              <a:rPr lang="th-TH" b="1" dirty="0" smtClean="0"/>
              <a:t>การสแกนที่ช้า </a:t>
            </a:r>
            <a:r>
              <a:rPr lang="th-TH" dirty="0" smtClean="0"/>
              <a:t>เพราะวิธีการสแกนมีความซับซ้อน</a:t>
            </a:r>
          </a:p>
          <a:p>
            <a:pPr lvl="1"/>
            <a:r>
              <a:rPr lang="th-TH" b="1" dirty="0" err="1" smtClean="0"/>
              <a:t>ไวรัส</a:t>
            </a:r>
            <a:r>
              <a:rPr lang="th-TH" b="1" dirty="0" smtClean="0"/>
              <a:t>อาจมีคุณลักษณะใหม่ </a:t>
            </a:r>
            <a:r>
              <a:rPr lang="th-TH" dirty="0" err="1" smtClean="0"/>
              <a:t>ไวรัส</a:t>
            </a:r>
            <a:r>
              <a:rPr lang="th-TH" dirty="0" smtClean="0"/>
              <a:t>บางตัวอาจมีคุณลักษณะพิเศษที่ไม่เคยรู้จักมาก่อน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558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เทคนิคการตรวจจับ</a:t>
            </a:r>
            <a:r>
              <a:rPr lang="th-TH" dirty="0" err="1"/>
              <a:t>ไวรัส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th-TH" dirty="0">
                <a:solidFill>
                  <a:schemeClr val="accent1"/>
                </a:solidFill>
              </a:rPr>
              <a:t>กา</a:t>
            </a:r>
            <a:r>
              <a:rPr lang="th-TH" dirty="0" smtClean="0">
                <a:solidFill>
                  <a:schemeClr val="accent1"/>
                </a:solidFill>
              </a:rPr>
              <a:t>รมอนิเตอร์พฤติกรรม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จะเน้นความสนใจเฉพาะพฤติกรรมการโจมตีของ</a:t>
            </a:r>
            <a:r>
              <a:rPr lang="th-TH" dirty="0" err="1" smtClean="0"/>
              <a:t>ไวรัส</a:t>
            </a:r>
            <a:r>
              <a:rPr lang="th-TH" dirty="0" smtClean="0"/>
              <a:t>มากกว่าลักษณะโค้ดของ</a:t>
            </a:r>
            <a:r>
              <a:rPr lang="th-TH" dirty="0" err="1" smtClean="0"/>
              <a:t>ไวรัส</a:t>
            </a:r>
            <a:endParaRPr lang="th-TH" dirty="0" smtClean="0"/>
          </a:p>
          <a:p>
            <a:r>
              <a:rPr lang="th-TH" dirty="0" smtClean="0"/>
              <a:t>เช่น บางแอพพลิเคชั่นจะพยายามเปิดพอร์ตบางพอร์ตที่ไม่ได้รับอนุญาต 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จะคาดเดาว่าการเปิดพอร์ตนั้นเป็นพฤติกรรมของ</a:t>
            </a:r>
            <a:r>
              <a:rPr lang="th-TH" dirty="0" err="1" smtClean="0"/>
              <a:t>ไวรัส</a:t>
            </a:r>
            <a:r>
              <a:rPr lang="th-TH" dirty="0" smtClean="0"/>
              <a:t> และพยายามแจ้งเตือนหรือสกัดการโจมตี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729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วงจรชีวิต</a:t>
            </a:r>
            <a:r>
              <a:rPr lang="th-TH" dirty="0" err="1" smtClean="0"/>
              <a:t>ของมัลแวร์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839201"/>
              </p:ext>
            </p:extLst>
          </p:nvPr>
        </p:nvGraphicFramePr>
        <p:xfrm>
          <a:off x="1945201" y="1557338"/>
          <a:ext cx="4572000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780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คุณสมบัติ</a:t>
            </a:r>
            <a:r>
              <a:rPr lang="th-TH" sz="3600" dirty="0" err="1" smtClean="0"/>
              <a:t>ของมัลแวร์</a:t>
            </a:r>
            <a:endParaRPr lang="th-TH" sz="3600" dirty="0" smtClean="0"/>
          </a:p>
          <a:p>
            <a:r>
              <a:rPr lang="th-TH" sz="3600" dirty="0" smtClean="0"/>
              <a:t>เทคนิคการตรวจจับ</a:t>
            </a:r>
            <a:r>
              <a:rPr lang="th-TH" sz="3600" dirty="0" err="1" smtClean="0"/>
              <a:t>ไวรัส</a:t>
            </a:r>
            <a:endParaRPr lang="th-TH" sz="3600" dirty="0" smtClean="0"/>
          </a:p>
          <a:p>
            <a:r>
              <a:rPr lang="th-TH" sz="3600" dirty="0" smtClean="0"/>
              <a:t>วงจรชีวิต</a:t>
            </a:r>
            <a:r>
              <a:rPr lang="th-TH" sz="3600" dirty="0" err="1" smtClean="0"/>
              <a:t>ของมัลแวร์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1026" name="Picture 2" descr="http://technology.inquirer.net/files/2013/11/MALW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529013"/>
            <a:ext cx="4438649" cy="33289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คุณสมบัติ</a:t>
            </a:r>
            <a:r>
              <a:rPr lang="th-TH" dirty="0" err="1" smtClean="0"/>
              <a:t>ของมัลแวร์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38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คุณสมบัติพื้นฐาน</a:t>
            </a:r>
            <a:r>
              <a:rPr lang="th-TH" dirty="0" err="1" smtClean="0"/>
              <a:t>ของมัลแวร์</a:t>
            </a:r>
            <a:r>
              <a:rPr lang="th-TH" dirty="0" smtClean="0"/>
              <a:t>มีดังต่อไปนี้</a:t>
            </a:r>
          </a:p>
          <a:p>
            <a:r>
              <a:rPr lang="th-TH" dirty="0" smtClean="0"/>
              <a:t>คุณสมบัติของเป้าหมาย</a:t>
            </a:r>
          </a:p>
          <a:p>
            <a:r>
              <a:rPr lang="th-TH" dirty="0" smtClean="0"/>
              <a:t>พาหะนำ</a:t>
            </a:r>
            <a:r>
              <a:rPr lang="th-TH" dirty="0" err="1" smtClean="0"/>
              <a:t>มัลแวร์</a:t>
            </a:r>
            <a:endParaRPr lang="th-TH" dirty="0" smtClean="0"/>
          </a:p>
          <a:p>
            <a:r>
              <a:rPr lang="th-TH" dirty="0" smtClean="0"/>
              <a:t>กลไกในการแพร่กระจาย</a:t>
            </a:r>
          </a:p>
          <a:p>
            <a:r>
              <a:rPr lang="th-TH" dirty="0" err="1" smtClean="0"/>
              <a:t>เพย์</a:t>
            </a:r>
            <a:r>
              <a:rPr lang="th-TH" dirty="0" smtClean="0"/>
              <a:t>โหลด</a:t>
            </a:r>
          </a:p>
          <a:p>
            <a:r>
              <a:rPr lang="th-TH" dirty="0" smtClean="0"/>
              <a:t>การจุดชนวน</a:t>
            </a:r>
          </a:p>
          <a:p>
            <a:r>
              <a:rPr lang="th-TH" dirty="0" smtClean="0"/>
              <a:t>กลไกการป้องกันตัวเอง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61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คุณสมบัติ</a:t>
            </a:r>
            <a:r>
              <a:rPr lang="th-TH" dirty="0" err="1" smtClean="0"/>
              <a:t>ของมัลแวร์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คุณสมบัติ</a:t>
            </a:r>
            <a:r>
              <a:rPr lang="th-TH" sz="3600" dirty="0" err="1" smtClean="0">
                <a:solidFill>
                  <a:schemeClr val="accent2"/>
                </a:solidFill>
              </a:rPr>
              <a:t>ของมัลแวร์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4381500"/>
          </a:xfrm>
        </p:spPr>
        <p:txBody>
          <a:bodyPr/>
          <a:lstStyle/>
          <a:p>
            <a:r>
              <a:rPr lang="th-TH" b="1" dirty="0" smtClean="0"/>
              <a:t>ประเภทของอุปกรณ์ </a:t>
            </a:r>
            <a:r>
              <a:rPr lang="th-TH" dirty="0" smtClean="0"/>
              <a:t>เช่น คอมพิวเตอร์ </a:t>
            </a:r>
            <a:r>
              <a:rPr lang="en-US" dirty="0" smtClean="0"/>
              <a:t>PC, </a:t>
            </a:r>
            <a:r>
              <a:rPr lang="th-TH" dirty="0" smtClean="0"/>
              <a:t>คอมพิวเตอร์ </a:t>
            </a:r>
            <a:r>
              <a:rPr lang="en-US" dirty="0" smtClean="0"/>
              <a:t>Mac, Mobile Phone </a:t>
            </a:r>
            <a:r>
              <a:rPr lang="th-TH" dirty="0" smtClean="0"/>
              <a:t>เป็นต้น</a:t>
            </a:r>
          </a:p>
          <a:p>
            <a:r>
              <a:rPr lang="th-TH" b="1" dirty="0" smtClean="0"/>
              <a:t>ระบบปฏิบัติการ</a:t>
            </a:r>
            <a:r>
              <a:rPr lang="th-TH" dirty="0" smtClean="0"/>
              <a:t> </a:t>
            </a:r>
            <a:r>
              <a:rPr lang="th-TH" dirty="0" err="1" smtClean="0"/>
              <a:t>มัลแวร์</a:t>
            </a:r>
            <a:r>
              <a:rPr lang="th-TH" dirty="0" smtClean="0"/>
              <a:t>ส่วนมากจะสามารถรันได้เฉพาะกับระบบปฏิบัติการหนึ่งเท่านั้น เช่น </a:t>
            </a:r>
            <a:r>
              <a:rPr lang="en-US" dirty="0" smtClean="0"/>
              <a:t>Windows, Unix</a:t>
            </a:r>
            <a:endParaRPr lang="th-TH" dirty="0" smtClean="0"/>
          </a:p>
          <a:p>
            <a:r>
              <a:rPr lang="th-TH" b="1" dirty="0" smtClean="0"/>
              <a:t>แอพพลิเคชั่น</a:t>
            </a:r>
            <a:r>
              <a:rPr lang="th-TH" dirty="0" smtClean="0"/>
              <a:t> </a:t>
            </a:r>
            <a:r>
              <a:rPr lang="th-TH" dirty="0" err="1" smtClean="0"/>
              <a:t>มัลแวร์</a:t>
            </a:r>
            <a:r>
              <a:rPr lang="th-TH" dirty="0" smtClean="0"/>
              <a:t>บางตัวต้องอาศัยแอพพลิเคชั่นบางตัวเพื่อทำให้สามาร</a:t>
            </a:r>
            <a:r>
              <a:rPr lang="th-TH" dirty="0" err="1" smtClean="0"/>
              <a:t>ติดมัลแวร์</a:t>
            </a:r>
            <a:r>
              <a:rPr lang="th-TH" dirty="0" smtClean="0"/>
              <a:t>ได้ เช่น </a:t>
            </a:r>
            <a:r>
              <a:rPr lang="en-US" dirty="0" smtClean="0"/>
              <a:t>Adobe Flash Player </a:t>
            </a:r>
            <a:r>
              <a:rPr lang="th-TH" dirty="0" smtClean="0"/>
              <a:t>เป็นต้น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932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พาหะนำ</a:t>
            </a:r>
            <a:r>
              <a:rPr lang="th-TH" sz="3600" dirty="0" err="1" smtClean="0">
                <a:solidFill>
                  <a:schemeClr val="accent2"/>
                </a:solidFill>
              </a:rPr>
              <a:t>มัลแวร์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088" y="2133599"/>
            <a:ext cx="7043737" cy="4424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Executable File </a:t>
            </a:r>
            <a:r>
              <a:rPr lang="th-TH" dirty="0" smtClean="0"/>
              <a:t>เป็นเป้าหมายที่คลาส</a:t>
            </a:r>
            <a:r>
              <a:rPr lang="th-TH" dirty="0" err="1" smtClean="0"/>
              <a:t>สิค</a:t>
            </a:r>
            <a:r>
              <a:rPr lang="th-TH" dirty="0" smtClean="0"/>
              <a:t> นามสกุลของไฟล์จะเป็น </a:t>
            </a:r>
            <a:r>
              <a:rPr lang="en-US" dirty="0" smtClean="0"/>
              <a:t>.exe, .com, .sys, .</a:t>
            </a:r>
            <a:r>
              <a:rPr lang="en-US" dirty="0" err="1" smtClean="0"/>
              <a:t>dll</a:t>
            </a:r>
            <a:r>
              <a:rPr lang="en-US" dirty="0" smtClean="0"/>
              <a:t>, .</a:t>
            </a:r>
            <a:r>
              <a:rPr lang="en-US" dirty="0" err="1" smtClean="0"/>
              <a:t>ovl</a:t>
            </a:r>
            <a:r>
              <a:rPr lang="en-US" dirty="0" smtClean="0"/>
              <a:t>, .</a:t>
            </a:r>
            <a:r>
              <a:rPr lang="en-US" dirty="0" err="1" smtClean="0"/>
              <a:t>ocx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.</a:t>
            </a:r>
            <a:r>
              <a:rPr lang="en-US" dirty="0" err="1" smtClean="0"/>
              <a:t>prg</a:t>
            </a:r>
            <a:endParaRPr lang="en-US" dirty="0" smtClean="0"/>
          </a:p>
          <a:p>
            <a:r>
              <a:rPr lang="en-US" b="1" dirty="0" smtClean="0"/>
              <a:t>Script</a:t>
            </a:r>
            <a:r>
              <a:rPr lang="en-US" dirty="0" smtClean="0"/>
              <a:t> </a:t>
            </a:r>
            <a:r>
              <a:rPr lang="th-TH" dirty="0" smtClean="0"/>
              <a:t>ใช้ภาษาสคริปต์เพื่อรัน จะมีนามสกุล </a:t>
            </a:r>
            <a:r>
              <a:rPr lang="en-US" dirty="0" smtClean="0"/>
              <a:t>.</a:t>
            </a:r>
            <a:r>
              <a:rPr lang="en-US" dirty="0" err="1" smtClean="0"/>
              <a:t>vbs</a:t>
            </a:r>
            <a:r>
              <a:rPr lang="en-US" dirty="0" smtClean="0"/>
              <a:t>, .</a:t>
            </a:r>
            <a:r>
              <a:rPr lang="en-US" dirty="0" err="1" smtClean="0"/>
              <a:t>js</a:t>
            </a:r>
            <a:r>
              <a:rPr lang="en-US" dirty="0" smtClean="0"/>
              <a:t>, .</a:t>
            </a:r>
            <a:r>
              <a:rPr lang="en-US" dirty="0" err="1" smtClean="0"/>
              <a:t>wsh</a:t>
            </a:r>
            <a:r>
              <a:rPr lang="en-US" dirty="0" smtClean="0"/>
              <a:t>, .</a:t>
            </a:r>
            <a:r>
              <a:rPr lang="en-US" dirty="0" err="1" smtClean="0"/>
              <a:t>pl</a:t>
            </a:r>
            <a:endParaRPr lang="en-US" dirty="0" smtClean="0"/>
          </a:p>
          <a:p>
            <a:r>
              <a:rPr lang="en-US" b="1" dirty="0" smtClean="0"/>
              <a:t>Macro</a:t>
            </a:r>
            <a:r>
              <a:rPr lang="en-US" dirty="0" smtClean="0"/>
              <a:t> </a:t>
            </a:r>
            <a:r>
              <a:rPr lang="th-TH" dirty="0" smtClean="0"/>
              <a:t>เป็นภาษาสคริปต์ของแอพพลิเคชั่นบางตัว เช่น </a:t>
            </a:r>
            <a:r>
              <a:rPr lang="en-US" dirty="0" smtClean="0"/>
              <a:t>MS Office </a:t>
            </a:r>
          </a:p>
          <a:p>
            <a:r>
              <a:rPr lang="en-US" b="1" dirty="0" smtClean="0"/>
              <a:t>Boot Sector </a:t>
            </a:r>
            <a:r>
              <a:rPr lang="th-TH" dirty="0" smtClean="0"/>
              <a:t>เป็นพื้นที่บางส่วนของฮาร์ดดิสก์</a:t>
            </a:r>
            <a:r>
              <a:rPr lang="en-US" dirty="0" smtClean="0"/>
              <a:t>,</a:t>
            </a:r>
            <a:r>
              <a:rPr lang="th-TH" dirty="0" smtClean="0"/>
              <a:t> </a:t>
            </a:r>
            <a:r>
              <a:rPr lang="en-US" dirty="0" smtClean="0"/>
              <a:t>USB Flash Drive </a:t>
            </a:r>
            <a:r>
              <a:rPr lang="th-TH" dirty="0" smtClean="0"/>
              <a:t>หรือ </a:t>
            </a:r>
            <a:r>
              <a:rPr lang="en-US" dirty="0" smtClean="0"/>
              <a:t>CD-ROM </a:t>
            </a:r>
            <a:r>
              <a:rPr lang="th-TH" dirty="0" smtClean="0"/>
              <a:t>ซึ่งเป็นส่วนที่สามารถรันโค้ดสำหรับบู๊ตระบบได้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738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กลไกการแพร่กระจาย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10050"/>
          </a:xfrm>
        </p:spPr>
        <p:txBody>
          <a:bodyPr/>
          <a:lstStyle/>
          <a:p>
            <a:r>
              <a:rPr lang="en-US" dirty="0" smtClean="0"/>
              <a:t>Removable Media</a:t>
            </a:r>
          </a:p>
          <a:p>
            <a:r>
              <a:rPr lang="en-US" dirty="0" smtClean="0"/>
              <a:t>Network Shares</a:t>
            </a:r>
          </a:p>
          <a:p>
            <a:r>
              <a:rPr lang="en-US" dirty="0" smtClean="0"/>
              <a:t>Network Scanning</a:t>
            </a:r>
          </a:p>
          <a:p>
            <a:r>
              <a:rPr lang="en-US" dirty="0" smtClean="0"/>
              <a:t>Peer-to-Peer Networks</a:t>
            </a:r>
          </a:p>
          <a:p>
            <a:r>
              <a:rPr lang="en-US" dirty="0" smtClean="0"/>
              <a:t>E-mail</a:t>
            </a:r>
          </a:p>
          <a:p>
            <a:r>
              <a:rPr lang="en-US" dirty="0" smtClean="0"/>
              <a:t>Remote Exploit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633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err="1" smtClean="0">
                <a:solidFill>
                  <a:schemeClr val="accent2"/>
                </a:solidFill>
              </a:rPr>
              <a:t>เพย์</a:t>
            </a:r>
            <a:r>
              <a:rPr lang="th-TH" sz="3600" dirty="0" smtClean="0">
                <a:solidFill>
                  <a:schemeClr val="accent2"/>
                </a:solidFill>
              </a:rPr>
              <a:t>โหลด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52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err="1" smtClean="0"/>
              <a:t>เพย์</a:t>
            </a:r>
            <a:r>
              <a:rPr lang="th-TH" dirty="0" smtClean="0"/>
              <a:t>โหลด คือ ส่วนที่</a:t>
            </a:r>
            <a:r>
              <a:rPr lang="th-TH" dirty="0" err="1" smtClean="0"/>
              <a:t>ไวรัส</a:t>
            </a:r>
            <a:r>
              <a:rPr lang="th-TH" dirty="0" smtClean="0"/>
              <a:t>ใช้รันบน</a:t>
            </a:r>
            <a:r>
              <a:rPr lang="th-TH" dirty="0" err="1" smtClean="0"/>
              <a:t>โฮสต์</a:t>
            </a:r>
            <a:r>
              <a:rPr lang="th-TH" dirty="0"/>
              <a:t> </a:t>
            </a:r>
            <a:r>
              <a:rPr lang="th-TH" dirty="0" smtClean="0"/>
              <a:t>เพื่อทำการโจมตี</a:t>
            </a:r>
          </a:p>
          <a:p>
            <a:r>
              <a:rPr lang="en-US" b="1" dirty="0" smtClean="0"/>
              <a:t>Backdoor</a:t>
            </a:r>
            <a:r>
              <a:rPr lang="en-US" dirty="0" smtClean="0"/>
              <a:t> </a:t>
            </a:r>
            <a:r>
              <a:rPr lang="th-TH" dirty="0" smtClean="0"/>
              <a:t>เรียกอีกชื่อหนึ่งว่า </a:t>
            </a:r>
            <a:r>
              <a:rPr lang="en-US" dirty="0" smtClean="0"/>
              <a:t>Remote Access Trojan</a:t>
            </a:r>
          </a:p>
          <a:p>
            <a:r>
              <a:rPr lang="en-US" b="1" dirty="0" smtClean="0"/>
              <a:t>Data Corruption and Deletion </a:t>
            </a:r>
            <a:r>
              <a:rPr lang="th-TH" dirty="0" smtClean="0"/>
              <a:t>เป็นการทำลายไฟล์ข้อมูล</a:t>
            </a:r>
            <a:endParaRPr lang="en-US" dirty="0" smtClean="0"/>
          </a:p>
          <a:p>
            <a:r>
              <a:rPr lang="en-US" b="1" dirty="0" smtClean="0"/>
              <a:t>Information Theft </a:t>
            </a:r>
            <a:r>
              <a:rPr lang="th-TH" dirty="0" smtClean="0"/>
              <a:t>ใช้ขโมยข้อมูลสำคัญจากระบบ</a:t>
            </a:r>
          </a:p>
          <a:p>
            <a:r>
              <a:rPr lang="en-US" b="1" dirty="0" smtClean="0"/>
              <a:t>Denial of Service </a:t>
            </a:r>
            <a:r>
              <a:rPr lang="en-US" dirty="0" smtClean="0"/>
              <a:t>(</a:t>
            </a:r>
            <a:r>
              <a:rPr lang="en-US" dirty="0" err="1" smtClean="0"/>
              <a:t>DoS</a:t>
            </a:r>
            <a:r>
              <a:rPr lang="en-US" dirty="0" smtClean="0"/>
              <a:t>) </a:t>
            </a:r>
            <a:r>
              <a:rPr lang="th-TH" dirty="0" smtClean="0"/>
              <a:t>และ </a:t>
            </a:r>
            <a:r>
              <a:rPr lang="en-US" b="1" dirty="0" smtClean="0"/>
              <a:t>Distributed Denial of Service</a:t>
            </a:r>
            <a:r>
              <a:rPr lang="en-US" dirty="0" smtClean="0"/>
              <a:t> (DDoS)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76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err="1">
                <a:solidFill>
                  <a:schemeClr val="accent2"/>
                </a:solidFill>
              </a:rPr>
              <a:t>เพย์</a:t>
            </a:r>
            <a:r>
              <a:rPr lang="th-TH" sz="3600" dirty="0" smtClean="0">
                <a:solidFill>
                  <a:schemeClr val="accent2"/>
                </a:solidFill>
              </a:rPr>
              <a:t>โหลด </a:t>
            </a:r>
            <a:r>
              <a:rPr lang="en-US" sz="3600" dirty="0" smtClean="0">
                <a:solidFill>
                  <a:schemeClr val="accent2"/>
                </a:solidFill>
              </a:rPr>
              <a:t>[2]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58685" cy="3777622"/>
          </a:xfrm>
        </p:spPr>
        <p:txBody>
          <a:bodyPr/>
          <a:lstStyle/>
          <a:p>
            <a:r>
              <a:rPr lang="en-US" b="1" dirty="0" smtClean="0"/>
              <a:t>System Shutdown </a:t>
            </a:r>
            <a:r>
              <a:rPr lang="th-TH" dirty="0" smtClean="0"/>
              <a:t>ทำให้เครื่องหรือระบบที่ถูก</a:t>
            </a:r>
            <a:r>
              <a:rPr lang="th-TH" dirty="0" smtClean="0"/>
              <a:t>โจมตี           </a:t>
            </a:r>
            <a:r>
              <a:rPr lang="th-TH" dirty="0" err="1" smtClean="0"/>
              <a:t>ชัต</a:t>
            </a:r>
            <a:r>
              <a:rPr lang="th-TH" dirty="0" smtClean="0"/>
              <a:t>ดาวน์ลง</a:t>
            </a:r>
            <a:endParaRPr lang="en-US" dirty="0" smtClean="0"/>
          </a:p>
          <a:p>
            <a:r>
              <a:rPr lang="en-US" b="1" dirty="0" smtClean="0"/>
              <a:t>Bandwidth Flooding </a:t>
            </a:r>
            <a:r>
              <a:rPr lang="th-TH" dirty="0" err="1" smtClean="0"/>
              <a:t>มัลแวร์</a:t>
            </a:r>
            <a:r>
              <a:rPr lang="th-TH" dirty="0" smtClean="0"/>
              <a:t>จะส่ง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จน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เต็ม ทำให้ผู้ใช้ทั่วไปไม่สามารถใช้งานระบบได้</a:t>
            </a:r>
          </a:p>
          <a:p>
            <a:r>
              <a:rPr lang="en-US" b="1" dirty="0" smtClean="0"/>
              <a:t>Service Disruption </a:t>
            </a:r>
            <a:r>
              <a:rPr lang="th-TH" dirty="0" smtClean="0"/>
              <a:t>ทำให้เครื่องที่ถูกโจมตีไม่สามารถใช้งาน </a:t>
            </a:r>
            <a:r>
              <a:rPr lang="en-US" dirty="0" smtClean="0"/>
              <a:t>DNS </a:t>
            </a:r>
            <a:r>
              <a:rPr lang="th-TH" dirty="0" smtClean="0"/>
              <a:t>ได้ ส่งผลให้บริการ เช่น เว็บ </a:t>
            </a:r>
            <a:r>
              <a:rPr lang="th-TH" dirty="0" err="1" smtClean="0"/>
              <a:t>เมล</a:t>
            </a:r>
            <a:r>
              <a:rPr lang="th-TH" dirty="0" smtClean="0"/>
              <a:t> ไม่สามารถใช้งานได้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98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คุณสมบัติ</a:t>
            </a:r>
            <a:r>
              <a:rPr lang="th-TH" dirty="0" err="1"/>
              <a:t>ของมัลแวร์</a:t>
            </a:r>
            <a:r>
              <a:rPr lang="th-TH" dirty="0"/>
              <a:t/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การจุดชนวน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801535" cy="4238625"/>
          </a:xfrm>
        </p:spPr>
        <p:txBody>
          <a:bodyPr/>
          <a:lstStyle/>
          <a:p>
            <a:r>
              <a:rPr lang="en-US" b="1" dirty="0" smtClean="0"/>
              <a:t>Manual Execution </a:t>
            </a:r>
            <a:r>
              <a:rPr lang="th-TH" dirty="0" smtClean="0"/>
              <a:t>คือการที่ผู้ใช้รันโปรแกรมโดยตรงซึ่งอาจกระทำโดยไม่รู้ตัวหรือถูกหลอกให้รันโปรแกรม</a:t>
            </a:r>
          </a:p>
          <a:p>
            <a:r>
              <a:rPr lang="en-US" b="1" dirty="0" smtClean="0"/>
              <a:t>Semi-Automation Execution </a:t>
            </a:r>
            <a:r>
              <a:rPr lang="th-TH" dirty="0" smtClean="0"/>
              <a:t>เริ่มจากผู้ใช้รันโปรแกรมเอง หลังจากนั้นโปรแกรมจะทำงานอัตโนมัติ</a:t>
            </a:r>
          </a:p>
          <a:p>
            <a:r>
              <a:rPr lang="en-US" b="1" dirty="0" smtClean="0"/>
              <a:t>Automatic Execution </a:t>
            </a:r>
            <a:r>
              <a:rPr lang="th-TH" dirty="0" err="1" smtClean="0"/>
              <a:t>มัลแวร์</a:t>
            </a:r>
            <a:r>
              <a:rPr lang="th-TH" dirty="0" smtClean="0"/>
              <a:t>ประเภทนี้จะรันตัวเองได้โดยไม่ต้องอาศัยผู้ใช้เลย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658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4814</TotalTime>
  <Words>765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Cordia New</vt:lpstr>
      <vt:lpstr>TH SarabunPSK</vt:lpstr>
      <vt:lpstr>Wingdings 3</vt:lpstr>
      <vt:lpstr>Wisp</vt:lpstr>
      <vt:lpstr>บทที่ 7 : การป้องกันไวรัส Part2 สธ412 ความมั่นคงของระบบสารสนเทศ</vt:lpstr>
      <vt:lpstr>Outline</vt:lpstr>
      <vt:lpstr>คุณสมบัติของมัลแวร์</vt:lpstr>
      <vt:lpstr>คุณสมบัติของมัลแวร์ : คุณสมบัติของมัลแวร์</vt:lpstr>
      <vt:lpstr>คุณสมบัติของมัลแวร์ : พาหะนำมัลแวร์</vt:lpstr>
      <vt:lpstr>คุณสมบัติของมัลแวร์ : กลไกการแพร่กระจาย</vt:lpstr>
      <vt:lpstr>คุณสมบัติของมัลแวร์ : เพย์โหลด</vt:lpstr>
      <vt:lpstr>คุณสมบัติของมัลแวร์ : เพย์โหลด [2]</vt:lpstr>
      <vt:lpstr>คุณสมบัติของมัลแวร์ : การจุดชนวน </vt:lpstr>
      <vt:lpstr>คุณสมบัติของมัลแวร์ : การจุดชนวน [2]</vt:lpstr>
      <vt:lpstr>คุณสมบัติของมัลแวร์ : กลไกการป้องกันตัวเอง</vt:lpstr>
      <vt:lpstr>เทคนิคการตรวจจับไวรัส</vt:lpstr>
      <vt:lpstr>เทคนิคการตรวจจับไวรัส : การสแกนหาซิกเนเจอร์ </vt:lpstr>
      <vt:lpstr>เทคนิคการตรวจจับไวรัส : การสแกนหาคุณลักษณะเฉพาะ</vt:lpstr>
      <vt:lpstr>เทคนิคการตรวจจับไวรัส : การมอนิเตอร์พฤติกรรม</vt:lpstr>
      <vt:lpstr>วงจรชีวิตของมัลแวร์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641</cp:revision>
  <dcterms:created xsi:type="dcterms:W3CDTF">2015-08-08T14:30:10Z</dcterms:created>
  <dcterms:modified xsi:type="dcterms:W3CDTF">2015-11-09T14:49:45Z</dcterms:modified>
</cp:coreProperties>
</file>