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57" r:id="rId2"/>
    <p:sldId id="271" r:id="rId3"/>
    <p:sldId id="286" r:id="rId4"/>
    <p:sldId id="287" r:id="rId5"/>
    <p:sldId id="288" r:id="rId6"/>
    <p:sldId id="289" r:id="rId7"/>
    <p:sldId id="291" r:id="rId8"/>
    <p:sldId id="290" r:id="rId9"/>
    <p:sldId id="272" r:id="rId10"/>
    <p:sldId id="273" r:id="rId11"/>
    <p:sldId id="274" r:id="rId12"/>
    <p:sldId id="275" r:id="rId13"/>
    <p:sldId id="292" r:id="rId14"/>
    <p:sldId id="276" r:id="rId15"/>
    <p:sldId id="277" r:id="rId16"/>
    <p:sldId id="278" r:id="rId17"/>
    <p:sldId id="279" r:id="rId18"/>
    <p:sldId id="280" r:id="rId19"/>
    <p:sldId id="293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531"/>
    <a:srgbClr val="01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42C36B-FFEB-4948-931B-E44D9C7CF65C}" type="doc">
      <dgm:prSet loTypeId="urn:microsoft.com/office/officeart/2008/layout/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C60F395A-DD84-4299-8B4A-3B163CA80974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Trojan Horse</a:t>
          </a:r>
          <a:endParaRPr lang="th-TH" dirty="0">
            <a:solidFill>
              <a:srgbClr val="FFFF00"/>
            </a:solidFill>
          </a:endParaRPr>
        </a:p>
      </dgm:t>
    </dgm:pt>
    <dgm:pt modelId="{FAEE64F9-A24A-4D95-B9B2-333008C820C1}" type="parTrans" cxnId="{C4AEBC03-89E3-4C06-AF8F-3A7E9C0A5500}">
      <dgm:prSet/>
      <dgm:spPr/>
      <dgm:t>
        <a:bodyPr/>
        <a:lstStyle/>
        <a:p>
          <a:endParaRPr lang="th-TH"/>
        </a:p>
      </dgm:t>
    </dgm:pt>
    <dgm:pt modelId="{0AEE0FC9-7850-4AAA-B1A9-C9ABA131E751}" type="sibTrans" cxnId="{C4AEBC03-89E3-4C06-AF8F-3A7E9C0A5500}">
      <dgm:prSet/>
      <dgm:spPr/>
      <dgm:t>
        <a:bodyPr/>
        <a:lstStyle/>
        <a:p>
          <a:endParaRPr lang="th-TH"/>
        </a:p>
      </dgm:t>
    </dgm:pt>
    <dgm:pt modelId="{9412150C-0108-495C-B725-601935494AFE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Worm</a:t>
          </a:r>
          <a:endParaRPr lang="th-TH" dirty="0">
            <a:solidFill>
              <a:srgbClr val="FFFF00"/>
            </a:solidFill>
          </a:endParaRPr>
        </a:p>
      </dgm:t>
    </dgm:pt>
    <dgm:pt modelId="{8BEA9329-A322-42C3-9DB5-0243E56FCF3E}" type="parTrans" cxnId="{A2D944A2-4D38-4376-9D2B-084297B8DB9A}">
      <dgm:prSet/>
      <dgm:spPr/>
      <dgm:t>
        <a:bodyPr/>
        <a:lstStyle/>
        <a:p>
          <a:endParaRPr lang="th-TH"/>
        </a:p>
      </dgm:t>
    </dgm:pt>
    <dgm:pt modelId="{CC47EAA7-C20F-4540-B765-D81B39CF37F0}" type="sibTrans" cxnId="{A2D944A2-4D38-4376-9D2B-084297B8DB9A}">
      <dgm:prSet/>
      <dgm:spPr/>
      <dgm:t>
        <a:bodyPr/>
        <a:lstStyle/>
        <a:p>
          <a:endParaRPr lang="th-TH"/>
        </a:p>
      </dgm:t>
    </dgm:pt>
    <dgm:pt modelId="{AB4C019E-9C0A-4AE1-939D-FBA0F6941E49}">
      <dgm:prSet phldrT="[Text]"/>
      <dgm:spPr/>
      <dgm:t>
        <a:bodyPr/>
        <a:lstStyle/>
        <a:p>
          <a:pPr algn="ctr"/>
          <a:r>
            <a:rPr lang="en-US" dirty="0">
              <a:solidFill>
                <a:srgbClr val="FFFF00"/>
              </a:solidFill>
            </a:rPr>
            <a:t>Virus</a:t>
          </a:r>
          <a:endParaRPr lang="th-TH" dirty="0">
            <a:solidFill>
              <a:srgbClr val="FFFF00"/>
            </a:solidFill>
          </a:endParaRPr>
        </a:p>
      </dgm:t>
    </dgm:pt>
    <dgm:pt modelId="{55578E90-1199-42E8-B17D-817394DCBB18}" type="parTrans" cxnId="{CA395C9D-208A-40B8-8A5B-11C9DC911C99}">
      <dgm:prSet/>
      <dgm:spPr/>
      <dgm:t>
        <a:bodyPr/>
        <a:lstStyle/>
        <a:p>
          <a:endParaRPr lang="th-TH"/>
        </a:p>
      </dgm:t>
    </dgm:pt>
    <dgm:pt modelId="{88DE718C-5ECA-48A2-AA61-75636C038FB9}" type="sibTrans" cxnId="{CA395C9D-208A-40B8-8A5B-11C9DC911C99}">
      <dgm:prSet/>
      <dgm:spPr/>
      <dgm:t>
        <a:bodyPr/>
        <a:lstStyle/>
        <a:p>
          <a:endParaRPr lang="th-TH"/>
        </a:p>
      </dgm:t>
    </dgm:pt>
    <dgm:pt modelId="{875919DA-0729-4062-9B95-B6C736DBA113}" type="pres">
      <dgm:prSet presAssocID="{6142C36B-FFEB-4948-931B-E44D9C7CF65C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85FDC416-9A59-432C-8FEA-639BBAF3F769}" type="pres">
      <dgm:prSet presAssocID="{C60F395A-DD84-4299-8B4A-3B163CA80974}" presName="composite" presStyleCnt="0"/>
      <dgm:spPr/>
    </dgm:pt>
    <dgm:pt modelId="{2F39F04A-8D33-49D9-A2FA-DDDAC6085875}" type="pres">
      <dgm:prSet presAssocID="{C60F395A-DD84-4299-8B4A-3B163CA80974}" presName="Image" presStyleLbl="alignNode1" presStyleIdx="0" presStyleCnt="3"/>
      <dgm:spPr/>
    </dgm:pt>
    <dgm:pt modelId="{3C0DCC8A-AD1C-46EA-A3A8-3435CE274C62}" type="pres">
      <dgm:prSet presAssocID="{C60F395A-DD84-4299-8B4A-3B163CA80974}" presName="Accent" presStyleLbl="parChTrans1D1" presStyleIdx="0" presStyleCnt="3"/>
      <dgm:spPr/>
    </dgm:pt>
    <dgm:pt modelId="{60CB5A18-2355-4C51-B8E8-E37A532A9E67}" type="pres">
      <dgm:prSet presAssocID="{C60F395A-DD84-4299-8B4A-3B163CA80974}" presName="Paren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8C9B24B-7D61-49E8-A18E-5D7D773035BA}" type="pres">
      <dgm:prSet presAssocID="{0AEE0FC9-7850-4AAA-B1A9-C9ABA131E751}" presName="sibTrans" presStyleCnt="0"/>
      <dgm:spPr/>
    </dgm:pt>
    <dgm:pt modelId="{277A41A1-F208-4822-8828-9C733E2FA41E}" type="pres">
      <dgm:prSet presAssocID="{9412150C-0108-495C-B725-601935494AFE}" presName="composite" presStyleCnt="0"/>
      <dgm:spPr/>
    </dgm:pt>
    <dgm:pt modelId="{318E4E33-28D4-428C-8179-54EC2FCBD7D9}" type="pres">
      <dgm:prSet presAssocID="{9412150C-0108-495C-B725-601935494AFE}" presName="Image" presStyleLbl="alignNode1" presStyleIdx="1" presStyleCnt="3"/>
      <dgm:spPr/>
    </dgm:pt>
    <dgm:pt modelId="{03A88B6B-DEC7-4299-BB49-BEBE3ACC8FC2}" type="pres">
      <dgm:prSet presAssocID="{9412150C-0108-495C-B725-601935494AFE}" presName="Accent" presStyleLbl="parChTrans1D1" presStyleIdx="1" presStyleCnt="3"/>
      <dgm:spPr/>
    </dgm:pt>
    <dgm:pt modelId="{3F7F4519-40B4-41C5-AA0A-CB011C0529B5}" type="pres">
      <dgm:prSet presAssocID="{9412150C-0108-495C-B725-601935494AFE}" presName="Paren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461D315-F718-4A51-AA52-07DB98F95FB3}" type="pres">
      <dgm:prSet presAssocID="{CC47EAA7-C20F-4540-B765-D81B39CF37F0}" presName="sibTrans" presStyleCnt="0"/>
      <dgm:spPr/>
    </dgm:pt>
    <dgm:pt modelId="{7D305710-3DD3-410B-B97F-D209204E36A8}" type="pres">
      <dgm:prSet presAssocID="{AB4C019E-9C0A-4AE1-939D-FBA0F6941E49}" presName="composite" presStyleCnt="0"/>
      <dgm:spPr/>
    </dgm:pt>
    <dgm:pt modelId="{2BC7BD4C-17B4-4B61-AF71-3993857C85F3}" type="pres">
      <dgm:prSet presAssocID="{AB4C019E-9C0A-4AE1-939D-FBA0F6941E49}" presName="Image" presStyleLbl="alignNode1" presStyleIdx="2" presStyleCnt="3"/>
      <dgm:spPr/>
    </dgm:pt>
    <dgm:pt modelId="{EA3BAC0F-3787-4524-9052-183E6D819076}" type="pres">
      <dgm:prSet presAssocID="{AB4C019E-9C0A-4AE1-939D-FBA0F6941E49}" presName="Accent" presStyleLbl="parChTrans1D1" presStyleIdx="2" presStyleCnt="3"/>
      <dgm:spPr/>
    </dgm:pt>
    <dgm:pt modelId="{F555EB3B-9448-431B-87A4-4D047C60CC55}" type="pres">
      <dgm:prSet presAssocID="{AB4C019E-9C0A-4AE1-939D-FBA0F6941E49}" presName="Paren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4AEBC03-89E3-4C06-AF8F-3A7E9C0A5500}" srcId="{6142C36B-FFEB-4948-931B-E44D9C7CF65C}" destId="{C60F395A-DD84-4299-8B4A-3B163CA80974}" srcOrd="0" destOrd="0" parTransId="{FAEE64F9-A24A-4D95-B9B2-333008C820C1}" sibTransId="{0AEE0FC9-7850-4AAA-B1A9-C9ABA131E751}"/>
    <dgm:cxn modelId="{D2649816-3880-47A2-8DC0-776185DAF882}" type="presOf" srcId="{C60F395A-DD84-4299-8B4A-3B163CA80974}" destId="{60CB5A18-2355-4C51-B8E8-E37A532A9E67}" srcOrd="0" destOrd="0" presId="urn:microsoft.com/office/officeart/2008/layout/PictureLineup"/>
    <dgm:cxn modelId="{52F81625-B938-48A7-8B33-98FAA8C798EC}" type="presOf" srcId="{6142C36B-FFEB-4948-931B-E44D9C7CF65C}" destId="{875919DA-0729-4062-9B95-B6C736DBA113}" srcOrd="0" destOrd="0" presId="urn:microsoft.com/office/officeart/2008/layout/PictureLineup"/>
    <dgm:cxn modelId="{CA395C9D-208A-40B8-8A5B-11C9DC911C99}" srcId="{6142C36B-FFEB-4948-931B-E44D9C7CF65C}" destId="{AB4C019E-9C0A-4AE1-939D-FBA0F6941E49}" srcOrd="2" destOrd="0" parTransId="{55578E90-1199-42E8-B17D-817394DCBB18}" sibTransId="{88DE718C-5ECA-48A2-AA61-75636C038FB9}"/>
    <dgm:cxn modelId="{A2D944A2-4D38-4376-9D2B-084297B8DB9A}" srcId="{6142C36B-FFEB-4948-931B-E44D9C7CF65C}" destId="{9412150C-0108-495C-B725-601935494AFE}" srcOrd="1" destOrd="0" parTransId="{8BEA9329-A322-42C3-9DB5-0243E56FCF3E}" sibTransId="{CC47EAA7-C20F-4540-B765-D81B39CF37F0}"/>
    <dgm:cxn modelId="{8255AFAA-E496-4C05-B4B0-3C2D35535175}" type="presOf" srcId="{9412150C-0108-495C-B725-601935494AFE}" destId="{3F7F4519-40B4-41C5-AA0A-CB011C0529B5}" srcOrd="0" destOrd="0" presId="urn:microsoft.com/office/officeart/2008/layout/PictureLineup"/>
    <dgm:cxn modelId="{537947DD-6575-457B-B125-EA3AD5B79560}" type="presOf" srcId="{AB4C019E-9C0A-4AE1-939D-FBA0F6941E49}" destId="{F555EB3B-9448-431B-87A4-4D047C60CC55}" srcOrd="0" destOrd="0" presId="urn:microsoft.com/office/officeart/2008/layout/PictureLineup"/>
    <dgm:cxn modelId="{672A1E55-F242-474D-8CB4-80DF4B5C25B8}" type="presParOf" srcId="{875919DA-0729-4062-9B95-B6C736DBA113}" destId="{85FDC416-9A59-432C-8FEA-639BBAF3F769}" srcOrd="0" destOrd="0" presId="urn:microsoft.com/office/officeart/2008/layout/PictureLineup"/>
    <dgm:cxn modelId="{80609945-5259-4B3F-B0F1-A17501A02814}" type="presParOf" srcId="{85FDC416-9A59-432C-8FEA-639BBAF3F769}" destId="{2F39F04A-8D33-49D9-A2FA-DDDAC6085875}" srcOrd="0" destOrd="0" presId="urn:microsoft.com/office/officeart/2008/layout/PictureLineup"/>
    <dgm:cxn modelId="{148C4CDD-42E1-4525-8E77-FEF43F430420}" type="presParOf" srcId="{85FDC416-9A59-432C-8FEA-639BBAF3F769}" destId="{3C0DCC8A-AD1C-46EA-A3A8-3435CE274C62}" srcOrd="1" destOrd="0" presId="urn:microsoft.com/office/officeart/2008/layout/PictureLineup"/>
    <dgm:cxn modelId="{1B40FB2E-F71E-4D33-8377-09A7A37E7182}" type="presParOf" srcId="{85FDC416-9A59-432C-8FEA-639BBAF3F769}" destId="{60CB5A18-2355-4C51-B8E8-E37A532A9E67}" srcOrd="2" destOrd="0" presId="urn:microsoft.com/office/officeart/2008/layout/PictureLineup"/>
    <dgm:cxn modelId="{B0BABC70-0199-4931-A513-7135B313A704}" type="presParOf" srcId="{875919DA-0729-4062-9B95-B6C736DBA113}" destId="{E8C9B24B-7D61-49E8-A18E-5D7D773035BA}" srcOrd="1" destOrd="0" presId="urn:microsoft.com/office/officeart/2008/layout/PictureLineup"/>
    <dgm:cxn modelId="{1BB661F6-9064-4D0B-8980-D4DCA900AC09}" type="presParOf" srcId="{875919DA-0729-4062-9B95-B6C736DBA113}" destId="{277A41A1-F208-4822-8828-9C733E2FA41E}" srcOrd="2" destOrd="0" presId="urn:microsoft.com/office/officeart/2008/layout/PictureLineup"/>
    <dgm:cxn modelId="{D14FF7BA-184A-4B19-8FA2-342263706DF2}" type="presParOf" srcId="{277A41A1-F208-4822-8828-9C733E2FA41E}" destId="{318E4E33-28D4-428C-8179-54EC2FCBD7D9}" srcOrd="0" destOrd="0" presId="urn:microsoft.com/office/officeart/2008/layout/PictureLineup"/>
    <dgm:cxn modelId="{F4111876-5D38-4625-8B1F-8873185B2618}" type="presParOf" srcId="{277A41A1-F208-4822-8828-9C733E2FA41E}" destId="{03A88B6B-DEC7-4299-BB49-BEBE3ACC8FC2}" srcOrd="1" destOrd="0" presId="urn:microsoft.com/office/officeart/2008/layout/PictureLineup"/>
    <dgm:cxn modelId="{2BB1E87B-0255-4B48-8043-C1642DA30166}" type="presParOf" srcId="{277A41A1-F208-4822-8828-9C733E2FA41E}" destId="{3F7F4519-40B4-41C5-AA0A-CB011C0529B5}" srcOrd="2" destOrd="0" presId="urn:microsoft.com/office/officeart/2008/layout/PictureLineup"/>
    <dgm:cxn modelId="{03FC92EA-E212-46CA-BCFD-01731517ECD0}" type="presParOf" srcId="{875919DA-0729-4062-9B95-B6C736DBA113}" destId="{9461D315-F718-4A51-AA52-07DB98F95FB3}" srcOrd="3" destOrd="0" presId="urn:microsoft.com/office/officeart/2008/layout/PictureLineup"/>
    <dgm:cxn modelId="{C46156D2-1979-40FA-BA08-9D2187CAE3F8}" type="presParOf" srcId="{875919DA-0729-4062-9B95-B6C736DBA113}" destId="{7D305710-3DD3-410B-B97F-D209204E36A8}" srcOrd="4" destOrd="0" presId="urn:microsoft.com/office/officeart/2008/layout/PictureLineup"/>
    <dgm:cxn modelId="{E1BA6DE1-0F7A-4A9B-B06E-FF0F00CAA43C}" type="presParOf" srcId="{7D305710-3DD3-410B-B97F-D209204E36A8}" destId="{2BC7BD4C-17B4-4B61-AF71-3993857C85F3}" srcOrd="0" destOrd="0" presId="urn:microsoft.com/office/officeart/2008/layout/PictureLineup"/>
    <dgm:cxn modelId="{026E3556-C717-4A15-9D19-1BF79813BBED}" type="presParOf" srcId="{7D305710-3DD3-410B-B97F-D209204E36A8}" destId="{EA3BAC0F-3787-4524-9052-183E6D819076}" srcOrd="1" destOrd="0" presId="urn:microsoft.com/office/officeart/2008/layout/PictureLineup"/>
    <dgm:cxn modelId="{B1C361B6-7163-4B64-A84F-17A005CD8A1D}" type="presParOf" srcId="{7D305710-3DD3-410B-B97F-D209204E36A8}" destId="{F555EB3B-9448-431B-87A4-4D047C60CC55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69B60-5212-4214-9E0B-5EFBC688643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A165BF3B-BCAD-4384-AB27-53933C4CDE20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ค้นพบช่องโหว่</a:t>
          </a:r>
        </a:p>
      </dgm:t>
    </dgm:pt>
    <dgm:pt modelId="{CD5A2470-EFA5-41B4-8BC4-D25D66D7291F}" type="parTrans" cxnId="{2141F521-7908-4194-BE27-A3D31FE498C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9DF321F-D299-4859-8263-8F89F50B9377}" type="sibTrans" cxnId="{2141F521-7908-4194-BE27-A3D31FE498CA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1EC4DA7-DE57-4498-98D5-E89670FE0987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พัฒนามัลแวร์</a:t>
          </a:r>
        </a:p>
      </dgm:t>
    </dgm:pt>
    <dgm:pt modelId="{C2145F83-3851-4CF2-8FD0-015FD5948572}" type="parTrans" cxnId="{7A7EC5CC-EE40-49D7-9B8D-473CC72670AB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0640046C-A47C-4ED7-98B8-D94D9C66D791}" type="sibTrans" cxnId="{7A7EC5CC-EE40-49D7-9B8D-473CC72670AB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D14CA800-FA07-4B59-9774-4A8BC4E77D1C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แพร่ระบาด</a:t>
          </a:r>
        </a:p>
      </dgm:t>
    </dgm:pt>
    <dgm:pt modelId="{9EB901BA-0EB7-46D7-8769-45D7757DF448}" type="parTrans" cxnId="{281D3D79-8F71-43B0-8C24-C3AB9DA12FB9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180C67C3-4224-4DE3-87DB-5A470569D6D8}" type="sibTrans" cxnId="{281D3D79-8F71-43B0-8C24-C3AB9DA12FB9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9D1A64C-C5CE-4C4B-9362-D1E1E8E397ED}">
      <dgm:prSet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ทำลายเป้าหมาย	</a:t>
          </a:r>
        </a:p>
      </dgm:t>
    </dgm:pt>
    <dgm:pt modelId="{6AC8CBC7-9C1E-46FA-8809-05BEF65A5ED9}" type="parTrans" cxnId="{C6E043FD-5A1C-4CC3-BFEE-C197FE92FED5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F1092FCE-08EE-41D4-9AD8-58D216037481}" type="sibTrans" cxnId="{C6E043FD-5A1C-4CC3-BFEE-C197FE92FED5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3B60885A-F272-451B-A907-B8C174823702}">
      <dgm:prSet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ตรวจพบและแจ้งเตือน</a:t>
          </a:r>
        </a:p>
      </dgm:t>
    </dgm:pt>
    <dgm:pt modelId="{A7260424-9FE7-45B8-BF0A-FFA95BCA4AC7}" type="parTrans" cxnId="{D6596E9C-CDCA-4798-9F18-5AED26C37619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B0723FC-7397-4DD1-8DAF-CB539E0BCE4A}" type="sibTrans" cxnId="{D6596E9C-CDCA-4798-9F18-5AED26C37619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9E6E35C3-08BE-4E27-9234-F49BABDB6FBB}">
      <dgm:prSet custT="1"/>
      <dgm:spPr/>
      <dgm:t>
        <a:bodyPr/>
        <a:lstStyle/>
        <a:p>
          <a:r>
            <a:rPr lang="th-TH" sz="2400" dirty="0">
              <a:solidFill>
                <a:schemeClr val="bg1"/>
              </a:solidFill>
            </a:rPr>
            <a:t>ตรวจจับ</a:t>
          </a:r>
        </a:p>
      </dgm:t>
    </dgm:pt>
    <dgm:pt modelId="{93F90E4A-913D-4AAE-8F04-8116D48C2CA2}" type="parTrans" cxnId="{C3CFD80A-D94A-4C33-83E1-5975EAA5DEB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C6314310-8D12-49DD-9680-225FF45B7EBE}" type="sibTrans" cxnId="{C3CFD80A-D94A-4C33-83E1-5975EAA5DEB2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8A80FAD-ED75-4E5C-B3DC-75160D8F5DD8}">
      <dgm:prSet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ป้องกันและกำจัด</a:t>
          </a:r>
        </a:p>
      </dgm:t>
    </dgm:pt>
    <dgm:pt modelId="{1B944CB8-79CC-4B06-8181-8B3F03C589AB}" type="parTrans" cxnId="{109F1684-7DD1-4D9B-91C1-1F0A7EE659BC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5EBBA387-096D-4967-A875-AE64EC334228}" type="sibTrans" cxnId="{109F1684-7DD1-4D9B-91C1-1F0A7EE659BC}">
      <dgm:prSet/>
      <dgm:spPr/>
      <dgm:t>
        <a:bodyPr/>
        <a:lstStyle/>
        <a:p>
          <a:endParaRPr lang="th-TH">
            <a:solidFill>
              <a:schemeClr val="bg1"/>
            </a:solidFill>
          </a:endParaRPr>
        </a:p>
      </dgm:t>
    </dgm:pt>
    <dgm:pt modelId="{48D6787F-10CC-45DC-856F-68544890FCD9}" type="pres">
      <dgm:prSet presAssocID="{6AE69B60-5212-4214-9E0B-5EFBC6886436}" presName="cycle" presStyleCnt="0">
        <dgm:presLayoutVars>
          <dgm:dir/>
          <dgm:resizeHandles val="exact"/>
        </dgm:presLayoutVars>
      </dgm:prSet>
      <dgm:spPr/>
    </dgm:pt>
    <dgm:pt modelId="{DEF7B8F6-BAFF-48BE-A238-D5C751E4537C}" type="pres">
      <dgm:prSet presAssocID="{A165BF3B-BCAD-4384-AB27-53933C4CDE20}" presName="node" presStyleLbl="node1" presStyleIdx="0" presStyleCnt="7">
        <dgm:presLayoutVars>
          <dgm:bulletEnabled val="1"/>
        </dgm:presLayoutVars>
      </dgm:prSet>
      <dgm:spPr/>
    </dgm:pt>
    <dgm:pt modelId="{85E8E964-FE5C-4A1A-A857-AE88542289EC}" type="pres">
      <dgm:prSet presAssocID="{59DF321F-D299-4859-8263-8F89F50B9377}" presName="sibTrans" presStyleLbl="sibTrans2D1" presStyleIdx="0" presStyleCnt="7"/>
      <dgm:spPr/>
    </dgm:pt>
    <dgm:pt modelId="{C914A370-7731-4330-8353-A19D984AF684}" type="pres">
      <dgm:prSet presAssocID="{59DF321F-D299-4859-8263-8F89F50B9377}" presName="connectorText" presStyleLbl="sibTrans2D1" presStyleIdx="0" presStyleCnt="7"/>
      <dgm:spPr/>
    </dgm:pt>
    <dgm:pt modelId="{FA75B0BA-A90F-479C-9500-25B2EE8B861D}" type="pres">
      <dgm:prSet presAssocID="{31EC4DA7-DE57-4498-98D5-E89670FE0987}" presName="node" presStyleLbl="node1" presStyleIdx="1" presStyleCnt="7">
        <dgm:presLayoutVars>
          <dgm:bulletEnabled val="1"/>
        </dgm:presLayoutVars>
      </dgm:prSet>
      <dgm:spPr/>
    </dgm:pt>
    <dgm:pt modelId="{5F07EAD9-6762-4646-9446-EEEF54B835E0}" type="pres">
      <dgm:prSet presAssocID="{0640046C-A47C-4ED7-98B8-D94D9C66D791}" presName="sibTrans" presStyleLbl="sibTrans2D1" presStyleIdx="1" presStyleCnt="7"/>
      <dgm:spPr/>
    </dgm:pt>
    <dgm:pt modelId="{0A8E6C5C-76B6-4AE7-A4FA-18147B69B569}" type="pres">
      <dgm:prSet presAssocID="{0640046C-A47C-4ED7-98B8-D94D9C66D791}" presName="connectorText" presStyleLbl="sibTrans2D1" presStyleIdx="1" presStyleCnt="7"/>
      <dgm:spPr/>
    </dgm:pt>
    <dgm:pt modelId="{0E39AD52-D027-45F6-945B-EE0733CB7137}" type="pres">
      <dgm:prSet presAssocID="{D14CA800-FA07-4B59-9774-4A8BC4E77D1C}" presName="node" presStyleLbl="node1" presStyleIdx="2" presStyleCnt="7">
        <dgm:presLayoutVars>
          <dgm:bulletEnabled val="1"/>
        </dgm:presLayoutVars>
      </dgm:prSet>
      <dgm:spPr/>
    </dgm:pt>
    <dgm:pt modelId="{BA63403D-7E81-4229-877E-9F091C0B3D25}" type="pres">
      <dgm:prSet presAssocID="{180C67C3-4224-4DE3-87DB-5A470569D6D8}" presName="sibTrans" presStyleLbl="sibTrans2D1" presStyleIdx="2" presStyleCnt="7"/>
      <dgm:spPr/>
    </dgm:pt>
    <dgm:pt modelId="{1A31C6F9-F094-4E27-AF38-BDBA629EAD01}" type="pres">
      <dgm:prSet presAssocID="{180C67C3-4224-4DE3-87DB-5A470569D6D8}" presName="connectorText" presStyleLbl="sibTrans2D1" presStyleIdx="2" presStyleCnt="7"/>
      <dgm:spPr/>
    </dgm:pt>
    <dgm:pt modelId="{E48047AA-AD85-4284-9C89-CA80D7E51FC8}" type="pres">
      <dgm:prSet presAssocID="{99D1A64C-C5CE-4C4B-9362-D1E1E8E397ED}" presName="node" presStyleLbl="node1" presStyleIdx="3" presStyleCnt="7">
        <dgm:presLayoutVars>
          <dgm:bulletEnabled val="1"/>
        </dgm:presLayoutVars>
      </dgm:prSet>
      <dgm:spPr/>
    </dgm:pt>
    <dgm:pt modelId="{C0257621-1A93-4EDF-8E18-FA7EA4F519BB}" type="pres">
      <dgm:prSet presAssocID="{F1092FCE-08EE-41D4-9AD8-58D216037481}" presName="sibTrans" presStyleLbl="sibTrans2D1" presStyleIdx="3" presStyleCnt="7"/>
      <dgm:spPr/>
    </dgm:pt>
    <dgm:pt modelId="{8FFC24B9-2892-4B85-B103-990CF3409CAE}" type="pres">
      <dgm:prSet presAssocID="{F1092FCE-08EE-41D4-9AD8-58D216037481}" presName="connectorText" presStyleLbl="sibTrans2D1" presStyleIdx="3" presStyleCnt="7"/>
      <dgm:spPr/>
    </dgm:pt>
    <dgm:pt modelId="{B832A92D-BA7C-4386-ACA3-726C237EB6F3}" type="pres">
      <dgm:prSet presAssocID="{3B60885A-F272-451B-A907-B8C174823702}" presName="node" presStyleLbl="node1" presStyleIdx="4" presStyleCnt="7">
        <dgm:presLayoutVars>
          <dgm:bulletEnabled val="1"/>
        </dgm:presLayoutVars>
      </dgm:prSet>
      <dgm:spPr/>
    </dgm:pt>
    <dgm:pt modelId="{59FA4521-43D8-44F8-A2F6-D0A04C44478B}" type="pres">
      <dgm:prSet presAssocID="{9B0723FC-7397-4DD1-8DAF-CB539E0BCE4A}" presName="sibTrans" presStyleLbl="sibTrans2D1" presStyleIdx="4" presStyleCnt="7"/>
      <dgm:spPr/>
    </dgm:pt>
    <dgm:pt modelId="{C2049717-BD22-4261-B8FB-9107B7CFD7D4}" type="pres">
      <dgm:prSet presAssocID="{9B0723FC-7397-4DD1-8DAF-CB539E0BCE4A}" presName="connectorText" presStyleLbl="sibTrans2D1" presStyleIdx="4" presStyleCnt="7"/>
      <dgm:spPr/>
    </dgm:pt>
    <dgm:pt modelId="{D0D9E060-BE4C-4FF8-9936-4DE4376B5F1B}" type="pres">
      <dgm:prSet presAssocID="{9E6E35C3-08BE-4E27-9234-F49BABDB6FBB}" presName="node" presStyleLbl="node1" presStyleIdx="5" presStyleCnt="7">
        <dgm:presLayoutVars>
          <dgm:bulletEnabled val="1"/>
        </dgm:presLayoutVars>
      </dgm:prSet>
      <dgm:spPr/>
    </dgm:pt>
    <dgm:pt modelId="{9BDBE101-D484-4429-BACE-366EA93069D8}" type="pres">
      <dgm:prSet presAssocID="{C6314310-8D12-49DD-9680-225FF45B7EBE}" presName="sibTrans" presStyleLbl="sibTrans2D1" presStyleIdx="5" presStyleCnt="7"/>
      <dgm:spPr/>
    </dgm:pt>
    <dgm:pt modelId="{D1D06CC3-A4EB-4A91-BB16-54F23948BEE5}" type="pres">
      <dgm:prSet presAssocID="{C6314310-8D12-49DD-9680-225FF45B7EBE}" presName="connectorText" presStyleLbl="sibTrans2D1" presStyleIdx="5" presStyleCnt="7"/>
      <dgm:spPr/>
    </dgm:pt>
    <dgm:pt modelId="{563ECFCB-2682-4FB4-A52D-773F4BBADAB7}" type="pres">
      <dgm:prSet presAssocID="{48A80FAD-ED75-4E5C-B3DC-75160D8F5DD8}" presName="node" presStyleLbl="node1" presStyleIdx="6" presStyleCnt="7">
        <dgm:presLayoutVars>
          <dgm:bulletEnabled val="1"/>
        </dgm:presLayoutVars>
      </dgm:prSet>
      <dgm:spPr/>
    </dgm:pt>
    <dgm:pt modelId="{06121C76-0382-4513-9DB2-FE6FECF800EA}" type="pres">
      <dgm:prSet presAssocID="{5EBBA387-096D-4967-A875-AE64EC334228}" presName="sibTrans" presStyleLbl="sibTrans2D1" presStyleIdx="6" presStyleCnt="7"/>
      <dgm:spPr/>
    </dgm:pt>
    <dgm:pt modelId="{ED516214-FDC4-400D-BBD8-FE4BA1FB65EB}" type="pres">
      <dgm:prSet presAssocID="{5EBBA387-096D-4967-A875-AE64EC334228}" presName="connectorText" presStyleLbl="sibTrans2D1" presStyleIdx="6" presStyleCnt="7"/>
      <dgm:spPr/>
    </dgm:pt>
  </dgm:ptLst>
  <dgm:cxnLst>
    <dgm:cxn modelId="{169AD102-B5EC-46B4-9101-6168969A6614}" type="presOf" srcId="{C6314310-8D12-49DD-9680-225FF45B7EBE}" destId="{D1D06CC3-A4EB-4A91-BB16-54F23948BEE5}" srcOrd="1" destOrd="0" presId="urn:microsoft.com/office/officeart/2005/8/layout/cycle2"/>
    <dgm:cxn modelId="{F0A6EB06-7929-49AC-ADA6-7ED9A60D7AD1}" type="presOf" srcId="{5EBBA387-096D-4967-A875-AE64EC334228}" destId="{06121C76-0382-4513-9DB2-FE6FECF800EA}" srcOrd="0" destOrd="0" presId="urn:microsoft.com/office/officeart/2005/8/layout/cycle2"/>
    <dgm:cxn modelId="{C3CFD80A-D94A-4C33-83E1-5975EAA5DEB2}" srcId="{6AE69B60-5212-4214-9E0B-5EFBC6886436}" destId="{9E6E35C3-08BE-4E27-9234-F49BABDB6FBB}" srcOrd="5" destOrd="0" parTransId="{93F90E4A-913D-4AAE-8F04-8116D48C2CA2}" sibTransId="{C6314310-8D12-49DD-9680-225FF45B7EBE}"/>
    <dgm:cxn modelId="{DE7EE00F-8DF5-42E5-98F5-88A82FD55426}" type="presOf" srcId="{180C67C3-4224-4DE3-87DB-5A470569D6D8}" destId="{1A31C6F9-F094-4E27-AF38-BDBA629EAD01}" srcOrd="1" destOrd="0" presId="urn:microsoft.com/office/officeart/2005/8/layout/cycle2"/>
    <dgm:cxn modelId="{2141F521-7908-4194-BE27-A3D31FE498CA}" srcId="{6AE69B60-5212-4214-9E0B-5EFBC6886436}" destId="{A165BF3B-BCAD-4384-AB27-53933C4CDE20}" srcOrd="0" destOrd="0" parTransId="{CD5A2470-EFA5-41B4-8BC4-D25D66D7291F}" sibTransId="{59DF321F-D299-4859-8263-8F89F50B9377}"/>
    <dgm:cxn modelId="{9CA27F24-B286-4CA7-9E68-8520703CE102}" type="presOf" srcId="{C6314310-8D12-49DD-9680-225FF45B7EBE}" destId="{9BDBE101-D484-4429-BACE-366EA93069D8}" srcOrd="0" destOrd="0" presId="urn:microsoft.com/office/officeart/2005/8/layout/cycle2"/>
    <dgm:cxn modelId="{55EA3027-545F-48E0-9A38-1B395266DC90}" type="presOf" srcId="{9B0723FC-7397-4DD1-8DAF-CB539E0BCE4A}" destId="{59FA4521-43D8-44F8-A2F6-D0A04C44478B}" srcOrd="0" destOrd="0" presId="urn:microsoft.com/office/officeart/2005/8/layout/cycle2"/>
    <dgm:cxn modelId="{1BB3353B-1364-49EE-BF2D-3E36403A6AA7}" type="presOf" srcId="{59DF321F-D299-4859-8263-8F89F50B9377}" destId="{C914A370-7731-4330-8353-A19D984AF684}" srcOrd="1" destOrd="0" presId="urn:microsoft.com/office/officeart/2005/8/layout/cycle2"/>
    <dgm:cxn modelId="{C83D9D5E-991A-42D9-BE63-2DCB069E0264}" type="presOf" srcId="{D14CA800-FA07-4B59-9774-4A8BC4E77D1C}" destId="{0E39AD52-D027-45F6-945B-EE0733CB7137}" srcOrd="0" destOrd="0" presId="urn:microsoft.com/office/officeart/2005/8/layout/cycle2"/>
    <dgm:cxn modelId="{D9DCEC66-523F-4C8F-B0F4-AB42864910A7}" type="presOf" srcId="{180C67C3-4224-4DE3-87DB-5A470569D6D8}" destId="{BA63403D-7E81-4229-877E-9F091C0B3D25}" srcOrd="0" destOrd="0" presId="urn:microsoft.com/office/officeart/2005/8/layout/cycle2"/>
    <dgm:cxn modelId="{BA780D4B-F9B9-4F3F-A941-A5748DA6474C}" type="presOf" srcId="{59DF321F-D299-4859-8263-8F89F50B9377}" destId="{85E8E964-FE5C-4A1A-A857-AE88542289EC}" srcOrd="0" destOrd="0" presId="urn:microsoft.com/office/officeart/2005/8/layout/cycle2"/>
    <dgm:cxn modelId="{DAA4D271-DE06-45A0-B7DF-865B696FBE72}" type="presOf" srcId="{31EC4DA7-DE57-4498-98D5-E89670FE0987}" destId="{FA75B0BA-A90F-479C-9500-25B2EE8B861D}" srcOrd="0" destOrd="0" presId="urn:microsoft.com/office/officeart/2005/8/layout/cycle2"/>
    <dgm:cxn modelId="{C9B78454-FB5E-45C5-A0FE-EA81F0D11E51}" type="presOf" srcId="{F1092FCE-08EE-41D4-9AD8-58D216037481}" destId="{C0257621-1A93-4EDF-8E18-FA7EA4F519BB}" srcOrd="0" destOrd="0" presId="urn:microsoft.com/office/officeart/2005/8/layout/cycle2"/>
    <dgm:cxn modelId="{281D3D79-8F71-43B0-8C24-C3AB9DA12FB9}" srcId="{6AE69B60-5212-4214-9E0B-5EFBC6886436}" destId="{D14CA800-FA07-4B59-9774-4A8BC4E77D1C}" srcOrd="2" destOrd="0" parTransId="{9EB901BA-0EB7-46D7-8769-45D7757DF448}" sibTransId="{180C67C3-4224-4DE3-87DB-5A470569D6D8}"/>
    <dgm:cxn modelId="{69FF5083-C1E7-4396-9BC1-73555EB36313}" type="presOf" srcId="{0640046C-A47C-4ED7-98B8-D94D9C66D791}" destId="{0A8E6C5C-76B6-4AE7-A4FA-18147B69B569}" srcOrd="1" destOrd="0" presId="urn:microsoft.com/office/officeart/2005/8/layout/cycle2"/>
    <dgm:cxn modelId="{109F1684-7DD1-4D9B-91C1-1F0A7EE659BC}" srcId="{6AE69B60-5212-4214-9E0B-5EFBC6886436}" destId="{48A80FAD-ED75-4E5C-B3DC-75160D8F5DD8}" srcOrd="6" destOrd="0" parTransId="{1B944CB8-79CC-4B06-8181-8B3F03C589AB}" sibTransId="{5EBBA387-096D-4967-A875-AE64EC334228}"/>
    <dgm:cxn modelId="{D6596E9C-CDCA-4798-9F18-5AED26C37619}" srcId="{6AE69B60-5212-4214-9E0B-5EFBC6886436}" destId="{3B60885A-F272-451B-A907-B8C174823702}" srcOrd="4" destOrd="0" parTransId="{A7260424-9FE7-45B8-BF0A-FFA95BCA4AC7}" sibTransId="{9B0723FC-7397-4DD1-8DAF-CB539E0BCE4A}"/>
    <dgm:cxn modelId="{79D4AFA6-1401-430D-A854-1B2B5A6BDA19}" type="presOf" srcId="{48A80FAD-ED75-4E5C-B3DC-75160D8F5DD8}" destId="{563ECFCB-2682-4FB4-A52D-773F4BBADAB7}" srcOrd="0" destOrd="0" presId="urn:microsoft.com/office/officeart/2005/8/layout/cycle2"/>
    <dgm:cxn modelId="{7A7EC5CC-EE40-49D7-9B8D-473CC72670AB}" srcId="{6AE69B60-5212-4214-9E0B-5EFBC6886436}" destId="{31EC4DA7-DE57-4498-98D5-E89670FE0987}" srcOrd="1" destOrd="0" parTransId="{C2145F83-3851-4CF2-8FD0-015FD5948572}" sibTransId="{0640046C-A47C-4ED7-98B8-D94D9C66D791}"/>
    <dgm:cxn modelId="{FA1477CE-FE6D-4DCA-B96D-404C45F63DEC}" type="presOf" srcId="{5EBBA387-096D-4967-A875-AE64EC334228}" destId="{ED516214-FDC4-400D-BBD8-FE4BA1FB65EB}" srcOrd="1" destOrd="0" presId="urn:microsoft.com/office/officeart/2005/8/layout/cycle2"/>
    <dgm:cxn modelId="{7241E9D4-741E-47F3-B5E3-6A74B76D5060}" type="presOf" srcId="{99D1A64C-C5CE-4C4B-9362-D1E1E8E397ED}" destId="{E48047AA-AD85-4284-9C89-CA80D7E51FC8}" srcOrd="0" destOrd="0" presId="urn:microsoft.com/office/officeart/2005/8/layout/cycle2"/>
    <dgm:cxn modelId="{2851D8D8-2F61-4549-8AE0-37906AA7D8C3}" type="presOf" srcId="{6AE69B60-5212-4214-9E0B-5EFBC6886436}" destId="{48D6787F-10CC-45DC-856F-68544890FCD9}" srcOrd="0" destOrd="0" presId="urn:microsoft.com/office/officeart/2005/8/layout/cycle2"/>
    <dgm:cxn modelId="{92452FE1-0890-4091-B242-0260FA1C9B43}" type="presOf" srcId="{3B60885A-F272-451B-A907-B8C174823702}" destId="{B832A92D-BA7C-4386-ACA3-726C237EB6F3}" srcOrd="0" destOrd="0" presId="urn:microsoft.com/office/officeart/2005/8/layout/cycle2"/>
    <dgm:cxn modelId="{7DF933E1-DF66-40E7-A4FB-9FFD77DF6E8A}" type="presOf" srcId="{0640046C-A47C-4ED7-98B8-D94D9C66D791}" destId="{5F07EAD9-6762-4646-9446-EEEF54B835E0}" srcOrd="0" destOrd="0" presId="urn:microsoft.com/office/officeart/2005/8/layout/cycle2"/>
    <dgm:cxn modelId="{661CC4EA-DA21-4C51-9328-902A7080002F}" type="presOf" srcId="{A165BF3B-BCAD-4384-AB27-53933C4CDE20}" destId="{DEF7B8F6-BAFF-48BE-A238-D5C751E4537C}" srcOrd="0" destOrd="0" presId="urn:microsoft.com/office/officeart/2005/8/layout/cycle2"/>
    <dgm:cxn modelId="{95E4E8ED-7D95-4ECE-B777-7CD33D802A31}" type="presOf" srcId="{9B0723FC-7397-4DD1-8DAF-CB539E0BCE4A}" destId="{C2049717-BD22-4261-B8FB-9107B7CFD7D4}" srcOrd="1" destOrd="0" presId="urn:microsoft.com/office/officeart/2005/8/layout/cycle2"/>
    <dgm:cxn modelId="{8611C6F0-811C-4A26-BC22-64DB26ABFF2E}" type="presOf" srcId="{9E6E35C3-08BE-4E27-9234-F49BABDB6FBB}" destId="{D0D9E060-BE4C-4FF8-9936-4DE4376B5F1B}" srcOrd="0" destOrd="0" presId="urn:microsoft.com/office/officeart/2005/8/layout/cycle2"/>
    <dgm:cxn modelId="{35880CF2-9A16-4AE2-8962-44C5FD267325}" type="presOf" srcId="{F1092FCE-08EE-41D4-9AD8-58D216037481}" destId="{8FFC24B9-2892-4B85-B103-990CF3409CAE}" srcOrd="1" destOrd="0" presId="urn:microsoft.com/office/officeart/2005/8/layout/cycle2"/>
    <dgm:cxn modelId="{C6E043FD-5A1C-4CC3-BFEE-C197FE92FED5}" srcId="{6AE69B60-5212-4214-9E0B-5EFBC6886436}" destId="{99D1A64C-C5CE-4C4B-9362-D1E1E8E397ED}" srcOrd="3" destOrd="0" parTransId="{6AC8CBC7-9C1E-46FA-8809-05BEF65A5ED9}" sibTransId="{F1092FCE-08EE-41D4-9AD8-58D216037481}"/>
    <dgm:cxn modelId="{3F4EFB47-40F9-4B4A-9A8F-785F11B924B5}" type="presParOf" srcId="{48D6787F-10CC-45DC-856F-68544890FCD9}" destId="{DEF7B8F6-BAFF-48BE-A238-D5C751E4537C}" srcOrd="0" destOrd="0" presId="urn:microsoft.com/office/officeart/2005/8/layout/cycle2"/>
    <dgm:cxn modelId="{4A17D9F9-A269-4022-8E94-6DCC21AE94DA}" type="presParOf" srcId="{48D6787F-10CC-45DC-856F-68544890FCD9}" destId="{85E8E964-FE5C-4A1A-A857-AE88542289EC}" srcOrd="1" destOrd="0" presId="urn:microsoft.com/office/officeart/2005/8/layout/cycle2"/>
    <dgm:cxn modelId="{6BA6BDBE-E843-42C7-B8A2-F43623ACB7D6}" type="presParOf" srcId="{85E8E964-FE5C-4A1A-A857-AE88542289EC}" destId="{C914A370-7731-4330-8353-A19D984AF684}" srcOrd="0" destOrd="0" presId="urn:microsoft.com/office/officeart/2005/8/layout/cycle2"/>
    <dgm:cxn modelId="{42B495A2-618B-4FDA-930C-D8F1AAD519CB}" type="presParOf" srcId="{48D6787F-10CC-45DC-856F-68544890FCD9}" destId="{FA75B0BA-A90F-479C-9500-25B2EE8B861D}" srcOrd="2" destOrd="0" presId="urn:microsoft.com/office/officeart/2005/8/layout/cycle2"/>
    <dgm:cxn modelId="{64C8D5DB-8D15-4FA6-945A-62B2B0DEBFC6}" type="presParOf" srcId="{48D6787F-10CC-45DC-856F-68544890FCD9}" destId="{5F07EAD9-6762-4646-9446-EEEF54B835E0}" srcOrd="3" destOrd="0" presId="urn:microsoft.com/office/officeart/2005/8/layout/cycle2"/>
    <dgm:cxn modelId="{861FD95C-75FC-4F39-A99E-6F817DB4CC83}" type="presParOf" srcId="{5F07EAD9-6762-4646-9446-EEEF54B835E0}" destId="{0A8E6C5C-76B6-4AE7-A4FA-18147B69B569}" srcOrd="0" destOrd="0" presId="urn:microsoft.com/office/officeart/2005/8/layout/cycle2"/>
    <dgm:cxn modelId="{75CD9F89-3716-4762-AC91-32C2FFDE0BA5}" type="presParOf" srcId="{48D6787F-10CC-45DC-856F-68544890FCD9}" destId="{0E39AD52-D027-45F6-945B-EE0733CB7137}" srcOrd="4" destOrd="0" presId="urn:microsoft.com/office/officeart/2005/8/layout/cycle2"/>
    <dgm:cxn modelId="{83C27A2B-2D69-4703-BE98-2DAEE56EBBF3}" type="presParOf" srcId="{48D6787F-10CC-45DC-856F-68544890FCD9}" destId="{BA63403D-7E81-4229-877E-9F091C0B3D25}" srcOrd="5" destOrd="0" presId="urn:microsoft.com/office/officeart/2005/8/layout/cycle2"/>
    <dgm:cxn modelId="{11C41916-173E-4DF4-A360-668E3A1439FA}" type="presParOf" srcId="{BA63403D-7E81-4229-877E-9F091C0B3D25}" destId="{1A31C6F9-F094-4E27-AF38-BDBA629EAD01}" srcOrd="0" destOrd="0" presId="urn:microsoft.com/office/officeart/2005/8/layout/cycle2"/>
    <dgm:cxn modelId="{D37234DF-00D7-43EE-B9E8-E1E93E2BACEF}" type="presParOf" srcId="{48D6787F-10CC-45DC-856F-68544890FCD9}" destId="{E48047AA-AD85-4284-9C89-CA80D7E51FC8}" srcOrd="6" destOrd="0" presId="urn:microsoft.com/office/officeart/2005/8/layout/cycle2"/>
    <dgm:cxn modelId="{52490537-6CFC-41AD-8689-AE005994AAE4}" type="presParOf" srcId="{48D6787F-10CC-45DC-856F-68544890FCD9}" destId="{C0257621-1A93-4EDF-8E18-FA7EA4F519BB}" srcOrd="7" destOrd="0" presId="urn:microsoft.com/office/officeart/2005/8/layout/cycle2"/>
    <dgm:cxn modelId="{14320D88-F115-49D7-9B11-0752A9D15C87}" type="presParOf" srcId="{C0257621-1A93-4EDF-8E18-FA7EA4F519BB}" destId="{8FFC24B9-2892-4B85-B103-990CF3409CAE}" srcOrd="0" destOrd="0" presId="urn:microsoft.com/office/officeart/2005/8/layout/cycle2"/>
    <dgm:cxn modelId="{CD779C41-965D-4E03-B048-218DA0508807}" type="presParOf" srcId="{48D6787F-10CC-45DC-856F-68544890FCD9}" destId="{B832A92D-BA7C-4386-ACA3-726C237EB6F3}" srcOrd="8" destOrd="0" presId="urn:microsoft.com/office/officeart/2005/8/layout/cycle2"/>
    <dgm:cxn modelId="{C25AF703-AFB4-4725-A1A3-D92C114A68AE}" type="presParOf" srcId="{48D6787F-10CC-45DC-856F-68544890FCD9}" destId="{59FA4521-43D8-44F8-A2F6-D0A04C44478B}" srcOrd="9" destOrd="0" presId="urn:microsoft.com/office/officeart/2005/8/layout/cycle2"/>
    <dgm:cxn modelId="{B5983C4A-AC99-4370-9B08-8070E98800B4}" type="presParOf" srcId="{59FA4521-43D8-44F8-A2F6-D0A04C44478B}" destId="{C2049717-BD22-4261-B8FB-9107B7CFD7D4}" srcOrd="0" destOrd="0" presId="urn:microsoft.com/office/officeart/2005/8/layout/cycle2"/>
    <dgm:cxn modelId="{0672C88D-C766-45BE-897A-2AD9C0BD68B1}" type="presParOf" srcId="{48D6787F-10CC-45DC-856F-68544890FCD9}" destId="{D0D9E060-BE4C-4FF8-9936-4DE4376B5F1B}" srcOrd="10" destOrd="0" presId="urn:microsoft.com/office/officeart/2005/8/layout/cycle2"/>
    <dgm:cxn modelId="{E8348260-700E-43B1-A72A-317EFC8F7B30}" type="presParOf" srcId="{48D6787F-10CC-45DC-856F-68544890FCD9}" destId="{9BDBE101-D484-4429-BACE-366EA93069D8}" srcOrd="11" destOrd="0" presId="urn:microsoft.com/office/officeart/2005/8/layout/cycle2"/>
    <dgm:cxn modelId="{271984F6-0BCD-4A60-9B87-2858C62A1070}" type="presParOf" srcId="{9BDBE101-D484-4429-BACE-366EA93069D8}" destId="{D1D06CC3-A4EB-4A91-BB16-54F23948BEE5}" srcOrd="0" destOrd="0" presId="urn:microsoft.com/office/officeart/2005/8/layout/cycle2"/>
    <dgm:cxn modelId="{A4B6FE2B-9DD7-4DD0-8E35-1BF23A4DEAD0}" type="presParOf" srcId="{48D6787F-10CC-45DC-856F-68544890FCD9}" destId="{563ECFCB-2682-4FB4-A52D-773F4BBADAB7}" srcOrd="12" destOrd="0" presId="urn:microsoft.com/office/officeart/2005/8/layout/cycle2"/>
    <dgm:cxn modelId="{3D9025B4-A912-4CBA-AEE7-8868922405E7}" type="presParOf" srcId="{48D6787F-10CC-45DC-856F-68544890FCD9}" destId="{06121C76-0382-4513-9DB2-FE6FECF800EA}" srcOrd="13" destOrd="0" presId="urn:microsoft.com/office/officeart/2005/8/layout/cycle2"/>
    <dgm:cxn modelId="{5DCC1271-FC2D-46F2-87AC-14FFA4F53C42}" type="presParOf" srcId="{06121C76-0382-4513-9DB2-FE6FECF800EA}" destId="{ED516214-FDC4-400D-BBD8-FE4BA1FB65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9F04A-8D33-49D9-A2FA-DDDAC6085875}">
      <dsp:nvSpPr>
        <dsp:cNvPr id="0" name=""/>
        <dsp:cNvSpPr/>
      </dsp:nvSpPr>
      <dsp:spPr>
        <a:xfrm>
          <a:off x="390951" y="0"/>
          <a:ext cx="2709333" cy="2709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DCC8A-AD1C-46EA-A3A8-3435CE274C62}">
      <dsp:nvSpPr>
        <dsp:cNvPr id="0" name=""/>
        <dsp:cNvSpPr/>
      </dsp:nvSpPr>
      <dsp:spPr>
        <a:xfrm>
          <a:off x="390951" y="0"/>
          <a:ext cx="270" cy="5418667"/>
        </a:xfrm>
        <a:prstGeom prst="line">
          <a:avLst/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B5A18-2355-4C51-B8E8-E37A532A9E67}">
      <dsp:nvSpPr>
        <dsp:cNvPr id="0" name=""/>
        <dsp:cNvSpPr/>
      </dsp:nvSpPr>
      <dsp:spPr>
        <a:xfrm>
          <a:off x="390951" y="2709333"/>
          <a:ext cx="2709333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rgbClr val="FFFF00"/>
              </a:solidFill>
            </a:rPr>
            <a:t>Trojan Horse</a:t>
          </a:r>
          <a:endParaRPr lang="th-TH" sz="6000" kern="1200" dirty="0">
            <a:solidFill>
              <a:srgbClr val="FFFF00"/>
            </a:solidFill>
          </a:endParaRPr>
        </a:p>
      </dsp:txBody>
      <dsp:txXfrm>
        <a:off x="390951" y="2709333"/>
        <a:ext cx="2709333" cy="2709333"/>
      </dsp:txXfrm>
    </dsp:sp>
    <dsp:sp modelId="{318E4E33-28D4-428C-8179-54EC2FCBD7D9}">
      <dsp:nvSpPr>
        <dsp:cNvPr id="0" name=""/>
        <dsp:cNvSpPr/>
      </dsp:nvSpPr>
      <dsp:spPr>
        <a:xfrm>
          <a:off x="3101176" y="0"/>
          <a:ext cx="2709333" cy="2709333"/>
        </a:xfrm>
        <a:prstGeom prst="rect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5875" cap="rnd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88B6B-DEC7-4299-BB49-BEBE3ACC8FC2}">
      <dsp:nvSpPr>
        <dsp:cNvPr id="0" name=""/>
        <dsp:cNvSpPr/>
      </dsp:nvSpPr>
      <dsp:spPr>
        <a:xfrm>
          <a:off x="3101176" y="0"/>
          <a:ext cx="270" cy="5418667"/>
        </a:xfrm>
        <a:prstGeom prst="line">
          <a:avLst/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F4519-40B4-41C5-AA0A-CB011C0529B5}">
      <dsp:nvSpPr>
        <dsp:cNvPr id="0" name=""/>
        <dsp:cNvSpPr/>
      </dsp:nvSpPr>
      <dsp:spPr>
        <a:xfrm>
          <a:off x="3101176" y="2709333"/>
          <a:ext cx="2709333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rgbClr val="FFFF00"/>
              </a:solidFill>
            </a:rPr>
            <a:t>Worm</a:t>
          </a:r>
          <a:endParaRPr lang="th-TH" sz="6000" kern="1200" dirty="0">
            <a:solidFill>
              <a:srgbClr val="FFFF00"/>
            </a:solidFill>
          </a:endParaRPr>
        </a:p>
      </dsp:txBody>
      <dsp:txXfrm>
        <a:off x="3101176" y="2709333"/>
        <a:ext cx="2709333" cy="2709333"/>
      </dsp:txXfrm>
    </dsp:sp>
    <dsp:sp modelId="{2BC7BD4C-17B4-4B61-AF71-3993857C85F3}">
      <dsp:nvSpPr>
        <dsp:cNvPr id="0" name=""/>
        <dsp:cNvSpPr/>
      </dsp:nvSpPr>
      <dsp:spPr>
        <a:xfrm>
          <a:off x="5811400" y="0"/>
          <a:ext cx="2709333" cy="2709333"/>
        </a:xfrm>
        <a:prstGeom prst="rect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5875" cap="rnd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BAC0F-3787-4524-9052-183E6D819076}">
      <dsp:nvSpPr>
        <dsp:cNvPr id="0" name=""/>
        <dsp:cNvSpPr/>
      </dsp:nvSpPr>
      <dsp:spPr>
        <a:xfrm>
          <a:off x="5811400" y="0"/>
          <a:ext cx="270" cy="5418667"/>
        </a:xfrm>
        <a:prstGeom prst="line">
          <a:avLst/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5EB3B-9448-431B-87A4-4D047C60CC55}">
      <dsp:nvSpPr>
        <dsp:cNvPr id="0" name=""/>
        <dsp:cNvSpPr/>
      </dsp:nvSpPr>
      <dsp:spPr>
        <a:xfrm>
          <a:off x="5811400" y="2709333"/>
          <a:ext cx="2709333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solidFill>
                <a:srgbClr val="FFFF00"/>
              </a:solidFill>
            </a:rPr>
            <a:t>Virus</a:t>
          </a:r>
          <a:endParaRPr lang="th-TH" sz="6000" kern="1200" dirty="0">
            <a:solidFill>
              <a:srgbClr val="FFFF00"/>
            </a:solidFill>
          </a:endParaRPr>
        </a:p>
      </dsp:txBody>
      <dsp:txXfrm>
        <a:off x="5811400" y="2709333"/>
        <a:ext cx="2709333" cy="2709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7B8F6-BAFF-48BE-A238-D5C751E4537C}">
      <dsp:nvSpPr>
        <dsp:cNvPr id="0" name=""/>
        <dsp:cNvSpPr/>
      </dsp:nvSpPr>
      <dsp:spPr>
        <a:xfrm>
          <a:off x="3763318" y="354"/>
          <a:ext cx="1599800" cy="15998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ค้นพบช่องโหว่</a:t>
          </a:r>
        </a:p>
      </dsp:txBody>
      <dsp:txXfrm>
        <a:off x="3997603" y="234639"/>
        <a:ext cx="1131230" cy="1131230"/>
      </dsp:txXfrm>
    </dsp:sp>
    <dsp:sp modelId="{85E8E964-FE5C-4A1A-A857-AE88542289EC}">
      <dsp:nvSpPr>
        <dsp:cNvPr id="0" name=""/>
        <dsp:cNvSpPr/>
      </dsp:nvSpPr>
      <dsp:spPr>
        <a:xfrm rot="1542857">
          <a:off x="5421510" y="1045735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>
        <a:off x="5427810" y="1126120"/>
        <a:ext cx="296864" cy="323960"/>
      </dsp:txXfrm>
    </dsp:sp>
    <dsp:sp modelId="{FA75B0BA-A90F-479C-9500-25B2EE8B861D}">
      <dsp:nvSpPr>
        <dsp:cNvPr id="0" name=""/>
        <dsp:cNvSpPr/>
      </dsp:nvSpPr>
      <dsp:spPr>
        <a:xfrm>
          <a:off x="5925622" y="1041664"/>
          <a:ext cx="1599800" cy="1599800"/>
        </a:xfrm>
        <a:prstGeom prst="ellipse">
          <a:avLst/>
        </a:prstGeom>
        <a:solidFill>
          <a:schemeClr val="accent5">
            <a:hueOff val="-171871"/>
            <a:satOff val="-2003"/>
            <a:lumOff val="-3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พัฒนามัลแวร์</a:t>
          </a:r>
        </a:p>
      </dsp:txBody>
      <dsp:txXfrm>
        <a:off x="6159907" y="1275949"/>
        <a:ext cx="1131230" cy="1131230"/>
      </dsp:txXfrm>
    </dsp:sp>
    <dsp:sp modelId="{5F07EAD9-6762-4646-9446-EEEF54B835E0}">
      <dsp:nvSpPr>
        <dsp:cNvPr id="0" name=""/>
        <dsp:cNvSpPr/>
      </dsp:nvSpPr>
      <dsp:spPr>
        <a:xfrm rot="4628571">
          <a:off x="6777827" y="2729798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1871"/>
            <a:satOff val="-2003"/>
            <a:lumOff val="-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>
        <a:off x="6827286" y="2775765"/>
        <a:ext cx="296864" cy="323960"/>
      </dsp:txXfrm>
    </dsp:sp>
    <dsp:sp modelId="{0E39AD52-D027-45F6-945B-EE0733CB7137}">
      <dsp:nvSpPr>
        <dsp:cNvPr id="0" name=""/>
        <dsp:cNvSpPr/>
      </dsp:nvSpPr>
      <dsp:spPr>
        <a:xfrm>
          <a:off x="6459666" y="3381467"/>
          <a:ext cx="1599800" cy="1599800"/>
        </a:xfrm>
        <a:prstGeom prst="ellipse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แพร่ระบาด</a:t>
          </a:r>
        </a:p>
      </dsp:txBody>
      <dsp:txXfrm>
        <a:off x="6693951" y="3615752"/>
        <a:ext cx="1131230" cy="1131230"/>
      </dsp:txXfrm>
    </dsp:sp>
    <dsp:sp modelId="{BA63403D-7E81-4229-877E-9F091C0B3D25}">
      <dsp:nvSpPr>
        <dsp:cNvPr id="0" name=""/>
        <dsp:cNvSpPr/>
      </dsp:nvSpPr>
      <dsp:spPr>
        <a:xfrm rot="7714286">
          <a:off x="6306824" y="4840205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 rot="10800000">
        <a:off x="6410101" y="4898456"/>
        <a:ext cx="296864" cy="323960"/>
      </dsp:txXfrm>
    </dsp:sp>
    <dsp:sp modelId="{E48047AA-AD85-4284-9C89-CA80D7E51FC8}">
      <dsp:nvSpPr>
        <dsp:cNvPr id="0" name=""/>
        <dsp:cNvSpPr/>
      </dsp:nvSpPr>
      <dsp:spPr>
        <a:xfrm>
          <a:off x="4963306" y="5257844"/>
          <a:ext cx="1599800" cy="1599800"/>
        </a:xfrm>
        <a:prstGeom prst="ellipse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ทำลายเป้าหมาย	</a:t>
          </a:r>
        </a:p>
      </dsp:txBody>
      <dsp:txXfrm>
        <a:off x="5197591" y="5492129"/>
        <a:ext cx="1131230" cy="1131230"/>
      </dsp:txXfrm>
    </dsp:sp>
    <dsp:sp modelId="{C0257621-1A93-4EDF-8E18-FA7EA4F519BB}">
      <dsp:nvSpPr>
        <dsp:cNvPr id="0" name=""/>
        <dsp:cNvSpPr/>
      </dsp:nvSpPr>
      <dsp:spPr>
        <a:xfrm rot="10800000">
          <a:off x="4363175" y="5787778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 rot="10800000">
        <a:off x="4490403" y="5895764"/>
        <a:ext cx="296864" cy="323960"/>
      </dsp:txXfrm>
    </dsp:sp>
    <dsp:sp modelId="{B832A92D-BA7C-4386-ACA3-726C237EB6F3}">
      <dsp:nvSpPr>
        <dsp:cNvPr id="0" name=""/>
        <dsp:cNvSpPr/>
      </dsp:nvSpPr>
      <dsp:spPr>
        <a:xfrm>
          <a:off x="2563330" y="5257844"/>
          <a:ext cx="1599800" cy="1599800"/>
        </a:xfrm>
        <a:prstGeom prst="ellipse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ตรวจพบและแจ้งเตือน</a:t>
          </a:r>
        </a:p>
      </dsp:txBody>
      <dsp:txXfrm>
        <a:off x="2797615" y="5492129"/>
        <a:ext cx="1131230" cy="1131230"/>
      </dsp:txXfrm>
    </dsp:sp>
    <dsp:sp modelId="{59FA4521-43D8-44F8-A2F6-D0A04C44478B}">
      <dsp:nvSpPr>
        <dsp:cNvPr id="0" name=""/>
        <dsp:cNvSpPr/>
      </dsp:nvSpPr>
      <dsp:spPr>
        <a:xfrm rot="13885714">
          <a:off x="2410488" y="4858974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 rot="10800000">
        <a:off x="2513765" y="5016695"/>
        <a:ext cx="296864" cy="323960"/>
      </dsp:txXfrm>
    </dsp:sp>
    <dsp:sp modelId="{D0D9E060-BE4C-4FF8-9936-4DE4376B5F1B}">
      <dsp:nvSpPr>
        <dsp:cNvPr id="0" name=""/>
        <dsp:cNvSpPr/>
      </dsp:nvSpPr>
      <dsp:spPr>
        <a:xfrm>
          <a:off x="1066970" y="3381467"/>
          <a:ext cx="1599800" cy="1599800"/>
        </a:xfrm>
        <a:prstGeom prst="ellipse">
          <a:avLst/>
        </a:prstGeom>
        <a:solidFill>
          <a:schemeClr val="accent5">
            <a:hueOff val="-859352"/>
            <a:satOff val="-10014"/>
            <a:lumOff val="-179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ตรวจจับ</a:t>
          </a:r>
        </a:p>
      </dsp:txBody>
      <dsp:txXfrm>
        <a:off x="1301255" y="3615752"/>
        <a:ext cx="1131230" cy="1131230"/>
      </dsp:txXfrm>
    </dsp:sp>
    <dsp:sp modelId="{9BDBE101-D484-4429-BACE-366EA93069D8}">
      <dsp:nvSpPr>
        <dsp:cNvPr id="0" name=""/>
        <dsp:cNvSpPr/>
      </dsp:nvSpPr>
      <dsp:spPr>
        <a:xfrm rot="16971429">
          <a:off x="1919176" y="2753201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9352"/>
            <a:satOff val="-10014"/>
            <a:lumOff val="-17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>
        <a:off x="1968635" y="2923206"/>
        <a:ext cx="296864" cy="323960"/>
      </dsp:txXfrm>
    </dsp:sp>
    <dsp:sp modelId="{563ECFCB-2682-4FB4-A52D-773F4BBADAB7}">
      <dsp:nvSpPr>
        <dsp:cNvPr id="0" name=""/>
        <dsp:cNvSpPr/>
      </dsp:nvSpPr>
      <dsp:spPr>
        <a:xfrm>
          <a:off x="1601015" y="1041664"/>
          <a:ext cx="1599800" cy="1599800"/>
        </a:xfrm>
        <a:prstGeom prst="ellipse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900" kern="1200" dirty="0">
              <a:solidFill>
                <a:schemeClr val="bg1"/>
              </a:solidFill>
            </a:rPr>
            <a:t>ป้องกันและกำจัด</a:t>
          </a:r>
        </a:p>
      </dsp:txBody>
      <dsp:txXfrm>
        <a:off x="1835300" y="1275949"/>
        <a:ext cx="1131230" cy="1131230"/>
      </dsp:txXfrm>
    </dsp:sp>
    <dsp:sp modelId="{06121C76-0382-4513-9DB2-FE6FECF800EA}">
      <dsp:nvSpPr>
        <dsp:cNvPr id="0" name=""/>
        <dsp:cNvSpPr/>
      </dsp:nvSpPr>
      <dsp:spPr>
        <a:xfrm rot="20057143">
          <a:off x="3259206" y="1056151"/>
          <a:ext cx="424092" cy="539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500" kern="1200">
            <a:solidFill>
              <a:schemeClr val="bg1"/>
            </a:solidFill>
          </a:endParaRPr>
        </a:p>
      </dsp:txBody>
      <dsp:txXfrm>
        <a:off x="3265506" y="1191738"/>
        <a:ext cx="296864" cy="323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6876-68A6-4A4C-8B26-238751E566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884B5-0C39-4461-A922-D907E462C87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29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AB48-47B4-44B9-A3F4-B32ED83D22D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61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0780-36E1-4C04-8365-DADA74E61BF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27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94E-4ACB-43EA-BADE-D24828A6700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47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FC15-13DE-4992-B5B7-36919567955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00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40611-D6FE-4C17-8A28-205A2971506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80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5B18-A213-4893-8D2E-F79ACA39A64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4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C18D-5D23-4ABA-B9F7-C624987426A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49C3-C9AA-4A79-BEEF-E7056AE2F75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5DA9B-EA81-4D15-AF77-60B14C58A57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86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E3A8-2858-49F8-894D-5C7650B292A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41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58D8-8F87-4B50-B941-D4E5BEF475B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3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467C-0C3B-4AAD-9E9D-F7D9FD69439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80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BF18-7AC7-404A-8824-23149119A7A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84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F3A5-5D43-45E2-894E-05287A65AA9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692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85F2-BACA-43A1-8E31-61CB02DE14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55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am, Hacker, Security, Virus, Fraud, Crime, Criminal">
            <a:extLst>
              <a:ext uri="{FF2B5EF4-FFF2-40B4-BE49-F238E27FC236}">
                <a16:creationId xmlns:a16="http://schemas.microsoft.com/office/drawing/2014/main" id="{B6722EBE-7C1B-4735-8AA1-05EFC494A0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9B190F-F557-4468-9192-9BD427AE5F0F}"/>
              </a:ext>
            </a:extLst>
          </p:cNvPr>
          <p:cNvSpPr/>
          <p:nvPr userDrawn="1"/>
        </p:nvSpPr>
        <p:spPr>
          <a:xfrm>
            <a:off x="0" y="0"/>
            <a:ext cx="1901823" cy="6858000"/>
          </a:xfrm>
          <a:prstGeom prst="rect">
            <a:avLst/>
          </a:prstGeom>
          <a:solidFill>
            <a:srgbClr val="01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0911" y="357067"/>
            <a:ext cx="10464651" cy="1280890"/>
          </a:xfrm>
          <a:prstGeom prst="rect">
            <a:avLst/>
          </a:prstGeom>
          <a:gradFill flip="none" rotWithShape="1">
            <a:gsLst>
              <a:gs pos="0">
                <a:srgbClr val="76B531">
                  <a:alpha val="85000"/>
                </a:srgbClr>
              </a:gs>
              <a:gs pos="100000">
                <a:schemeClr val="bg2">
                  <a:lumMod val="25000"/>
                  <a:alpha val="85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198" y="1892541"/>
            <a:ext cx="10468364" cy="3886200"/>
          </a:xfrm>
          <a:prstGeom prst="rect">
            <a:avLst/>
          </a:prstGeom>
          <a:gradFill>
            <a:gsLst>
              <a:gs pos="0">
                <a:srgbClr val="00B050">
                  <a:alpha val="85000"/>
                </a:srgbClr>
              </a:gs>
              <a:gs pos="100000">
                <a:schemeClr val="bg2">
                  <a:lumMod val="10000"/>
                  <a:alpha val="85000"/>
                </a:schemeClr>
              </a:gs>
            </a:gsLst>
            <a:lin ang="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351F-4EAC-4D71-9F1C-ED11C4F9F3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01/10/62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4688"/>
            <a:ext cx="6606283" cy="2455522"/>
          </a:xfrm>
        </p:spPr>
        <p:txBody>
          <a:bodyPr>
            <a:normAutofit/>
          </a:bodyPr>
          <a:lstStyle/>
          <a:p>
            <a:r>
              <a:rPr lang="th-TH" b="1" dirty="0"/>
              <a:t>บทที่ </a:t>
            </a:r>
            <a:r>
              <a:rPr lang="en-US" b="1" dirty="0"/>
              <a:t>6 : </a:t>
            </a:r>
            <a:r>
              <a:rPr lang="th-TH" b="1" dirty="0"/>
              <a:t>การป้องกันไวรัส</a:t>
            </a:r>
            <a:r>
              <a:rPr lang="en-US" b="1" dirty="0"/>
              <a:t> Part1</a:t>
            </a:r>
            <a:br>
              <a:rPr lang="en-US" sz="6000" dirty="0"/>
            </a:br>
            <a:r>
              <a:rPr lang="th-TH" sz="3200" dirty="0" err="1"/>
              <a:t>สธ</a:t>
            </a:r>
            <a:r>
              <a:rPr lang="en-US" sz="3200" dirty="0"/>
              <a:t>412</a:t>
            </a:r>
            <a:r>
              <a:rPr lang="th-TH" sz="3200" dirty="0"/>
              <a:t> ความมั่นคงของระบบสารสนเทศ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19263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>
                <a:solidFill>
                  <a:srgbClr val="FFFF00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rgbClr val="FFFF00"/>
                </a:solidFill>
              </a:rPr>
              <a:t>ปิง</a:t>
            </a:r>
            <a:r>
              <a:rPr lang="th-TH" sz="2700" dirty="0">
                <a:solidFill>
                  <a:srgbClr val="FFFF00"/>
                </a:solidFill>
              </a:rPr>
              <a:t>ยศ</a:t>
            </a:r>
          </a:p>
          <a:p>
            <a:r>
              <a:rPr lang="en-US" sz="2700" dirty="0">
                <a:solidFill>
                  <a:srgbClr val="FFFF00"/>
                </a:solidFill>
              </a:rPr>
              <a:t>apipong.ping@gmail.com</a:t>
            </a:r>
            <a:endParaRPr lang="th-TH" sz="2700" dirty="0">
              <a:solidFill>
                <a:srgbClr val="FFFF00"/>
              </a:solidFill>
            </a:endParaRPr>
          </a:p>
          <a:p>
            <a:endParaRPr lang="th-TH" sz="1500" dirty="0"/>
          </a:p>
        </p:txBody>
      </p:sp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dirty="0"/>
              <a:t>คุณสมบัติของเป้าหมาย</a:t>
            </a:r>
            <a:endParaRPr lang="th-T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080" y="2133600"/>
            <a:ext cx="7624445" cy="4381500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/>
              <a:t>ประเภทของอุปกรณ์ </a:t>
            </a:r>
            <a:r>
              <a:rPr lang="th-TH" dirty="0"/>
              <a:t>เช่น คอมพิวเตอร์ </a:t>
            </a:r>
            <a:r>
              <a:rPr lang="en-US" dirty="0"/>
              <a:t>PC, </a:t>
            </a:r>
            <a:r>
              <a:rPr lang="th-TH" dirty="0"/>
              <a:t>คอมพิวเตอร์ </a:t>
            </a:r>
            <a:r>
              <a:rPr lang="en-US" dirty="0"/>
              <a:t>Mac, Mobile Phone </a:t>
            </a:r>
            <a:r>
              <a:rPr lang="th-TH" dirty="0"/>
              <a:t>เป็นต้น</a:t>
            </a:r>
          </a:p>
          <a:p>
            <a:r>
              <a:rPr lang="th-TH" b="1" dirty="0"/>
              <a:t>ระบบปฏิบัติการ</a:t>
            </a:r>
            <a:r>
              <a:rPr lang="th-TH" dirty="0"/>
              <a:t> </a:t>
            </a:r>
            <a:r>
              <a:rPr lang="th-TH" dirty="0" err="1"/>
              <a:t>มัลแวร์</a:t>
            </a:r>
            <a:r>
              <a:rPr lang="th-TH" dirty="0"/>
              <a:t>ส่วนมากจะสามารถรันได้เฉพาะกับระบบปฏิบัติการหนึ่งเท่านั้น เช่น </a:t>
            </a:r>
            <a:r>
              <a:rPr lang="en-US" dirty="0"/>
              <a:t>Windows, Unix</a:t>
            </a:r>
            <a:endParaRPr lang="th-TH" dirty="0"/>
          </a:p>
          <a:p>
            <a:r>
              <a:rPr lang="th-TH" b="1" dirty="0"/>
              <a:t>แอพพลิเคชั่น</a:t>
            </a:r>
            <a:r>
              <a:rPr lang="th-TH" dirty="0"/>
              <a:t> </a:t>
            </a:r>
            <a:r>
              <a:rPr lang="th-TH" dirty="0" err="1"/>
              <a:t>มัลแวร์</a:t>
            </a:r>
            <a:r>
              <a:rPr lang="th-TH" dirty="0"/>
              <a:t>บางตัวต้องอาศัยแอพพลิเคชั่นบางตัวเพื่อทำให้สามาร</a:t>
            </a:r>
            <a:r>
              <a:rPr lang="th-TH" dirty="0" err="1"/>
              <a:t>ติดมัลแวร์</a:t>
            </a:r>
            <a:r>
              <a:rPr lang="th-TH" dirty="0"/>
              <a:t>ได้ เช่น </a:t>
            </a:r>
            <a:r>
              <a:rPr lang="en-US" dirty="0"/>
              <a:t>Adobe Flash Player </a:t>
            </a:r>
            <a:r>
              <a:rPr lang="th-TH" dirty="0"/>
              <a:t>เป็นต้น</a:t>
            </a:r>
          </a:p>
          <a:p>
            <a:endParaRPr lang="th-TH" dirty="0"/>
          </a:p>
        </p:txBody>
      </p:sp>
      <p:pic>
        <p:nvPicPr>
          <p:cNvPr id="3074" name="Picture 2" descr="Image result for IT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138868"/>
            <a:ext cx="3139440" cy="202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dobe flash vulner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680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725" y="624110"/>
            <a:ext cx="10877887" cy="1280890"/>
          </a:xfrm>
        </p:spPr>
        <p:txBody>
          <a:bodyPr>
            <a:noAutofit/>
          </a:bodyPr>
          <a:lstStyle/>
          <a:p>
            <a:r>
              <a:rPr lang="th-TH" sz="6600" dirty="0"/>
              <a:t>พาหะนำมัลแวร์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725" y="2133600"/>
            <a:ext cx="9784102" cy="44243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Executable File </a:t>
            </a:r>
            <a:r>
              <a:rPr lang="th-TH" dirty="0"/>
              <a:t>เป็นเป้าหมายที่คลาส</a:t>
            </a:r>
            <a:r>
              <a:rPr lang="th-TH" dirty="0" err="1"/>
              <a:t>สิค</a:t>
            </a:r>
            <a:r>
              <a:rPr lang="th-TH" dirty="0"/>
              <a:t> นามสกุลของไฟล์จะเป็น </a:t>
            </a:r>
            <a:r>
              <a:rPr lang="en-US" dirty="0"/>
              <a:t>.exe, .com, .sys, .</a:t>
            </a:r>
            <a:r>
              <a:rPr lang="en-US" dirty="0" err="1"/>
              <a:t>dll</a:t>
            </a:r>
            <a:r>
              <a:rPr lang="en-US" dirty="0"/>
              <a:t>, .</a:t>
            </a:r>
            <a:r>
              <a:rPr lang="en-US" dirty="0" err="1"/>
              <a:t>ovl</a:t>
            </a:r>
            <a:r>
              <a:rPr lang="en-US" dirty="0"/>
              <a:t>, .</a:t>
            </a:r>
            <a:r>
              <a:rPr lang="en-US" dirty="0" err="1"/>
              <a:t>ocx</a:t>
            </a:r>
            <a:r>
              <a:rPr lang="en-US" dirty="0"/>
              <a:t> </a:t>
            </a:r>
            <a:r>
              <a:rPr lang="th-TH" dirty="0"/>
              <a:t>และ </a:t>
            </a:r>
            <a:r>
              <a:rPr lang="en-US" dirty="0"/>
              <a:t>.</a:t>
            </a:r>
            <a:r>
              <a:rPr lang="en-US" dirty="0" err="1"/>
              <a:t>prg</a:t>
            </a:r>
            <a:endParaRPr lang="en-US" dirty="0"/>
          </a:p>
          <a:p>
            <a:r>
              <a:rPr lang="en-US" b="1" dirty="0"/>
              <a:t>Script</a:t>
            </a:r>
            <a:r>
              <a:rPr lang="en-US" dirty="0"/>
              <a:t> </a:t>
            </a:r>
            <a:r>
              <a:rPr lang="th-TH" dirty="0"/>
              <a:t>ใช้ภาษาสคริปต์เพื่อรัน จะมีนามสกุล </a:t>
            </a:r>
            <a:r>
              <a:rPr lang="en-US" dirty="0"/>
              <a:t>.</a:t>
            </a:r>
            <a:r>
              <a:rPr lang="en-US" dirty="0" err="1"/>
              <a:t>vbs</a:t>
            </a:r>
            <a:r>
              <a:rPr lang="en-US" dirty="0"/>
              <a:t>, .</a:t>
            </a:r>
            <a:r>
              <a:rPr lang="en-US" dirty="0" err="1"/>
              <a:t>js</a:t>
            </a:r>
            <a:r>
              <a:rPr lang="en-US" dirty="0"/>
              <a:t>, .</a:t>
            </a:r>
            <a:r>
              <a:rPr lang="en-US" dirty="0" err="1"/>
              <a:t>wsh</a:t>
            </a:r>
            <a:r>
              <a:rPr lang="en-US" dirty="0"/>
              <a:t>, .pl</a:t>
            </a:r>
          </a:p>
          <a:p>
            <a:r>
              <a:rPr lang="en-US" b="1" dirty="0"/>
              <a:t>Macro</a:t>
            </a:r>
            <a:r>
              <a:rPr lang="en-US" dirty="0"/>
              <a:t> </a:t>
            </a:r>
            <a:r>
              <a:rPr lang="th-TH" dirty="0"/>
              <a:t>เป็นภาษาสคริปต์ของแอพพลิเคชั่นบางตัว เช่น </a:t>
            </a:r>
            <a:r>
              <a:rPr lang="en-US" dirty="0"/>
              <a:t>MS Office </a:t>
            </a:r>
          </a:p>
          <a:p>
            <a:r>
              <a:rPr lang="en-US" b="1" dirty="0"/>
              <a:t>Boot Sector </a:t>
            </a:r>
            <a:r>
              <a:rPr lang="th-TH" dirty="0"/>
              <a:t>เป็นพื้นที่บางส่วนของฮาร์ดดิสก์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en-US" dirty="0"/>
              <a:t>USB Flash Drive </a:t>
            </a:r>
            <a:r>
              <a:rPr lang="th-TH" dirty="0"/>
              <a:t>หรือ </a:t>
            </a:r>
            <a:r>
              <a:rPr lang="en-US" dirty="0"/>
              <a:t>CD-ROM </a:t>
            </a:r>
            <a:r>
              <a:rPr lang="th-TH" dirty="0"/>
              <a:t>ซึ่งเป็นส่วนที่สามารถรันโค้ดสำหรับบู๊ตระบบได้</a:t>
            </a:r>
          </a:p>
        </p:txBody>
      </p:sp>
      <p:pic>
        <p:nvPicPr>
          <p:cNvPr id="4098" name="Picture 2" descr="Image result for malware ca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21" y="-1"/>
            <a:ext cx="4208980" cy="21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756" y="344139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th-TH" sz="5400" dirty="0"/>
              <a:t>กลไกการแพร่กระจาย</a:t>
            </a:r>
            <a:endParaRPr lang="th-T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940" y="2019300"/>
            <a:ext cx="8761001" cy="4210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Removable Media</a:t>
            </a:r>
          </a:p>
          <a:p>
            <a:r>
              <a:rPr lang="en-US" dirty="0"/>
              <a:t>Network Shares</a:t>
            </a:r>
          </a:p>
          <a:p>
            <a:r>
              <a:rPr lang="en-US" dirty="0"/>
              <a:t>Network Scanning</a:t>
            </a:r>
          </a:p>
          <a:p>
            <a:r>
              <a:rPr lang="en-US" dirty="0"/>
              <a:t>Peer-to-Peer Networks</a:t>
            </a:r>
          </a:p>
          <a:p>
            <a:r>
              <a:rPr lang="en-US" dirty="0"/>
              <a:t>E-mail</a:t>
            </a:r>
          </a:p>
          <a:p>
            <a:r>
              <a:rPr lang="en-US" dirty="0"/>
              <a:t>Remote Exploit</a:t>
            </a:r>
            <a:endParaRPr lang="th-TH" dirty="0"/>
          </a:p>
        </p:txBody>
      </p:sp>
      <p:pic>
        <p:nvPicPr>
          <p:cNvPr id="5122" name="Picture 2" descr="Image result for malware us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00785" y="959780"/>
            <a:ext cx="3611374" cy="18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alware ma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8" y="3721748"/>
            <a:ext cx="2808269" cy="30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3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ABD5-3F36-4094-A698-0E8BA71C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17" y="521368"/>
            <a:ext cx="8911687" cy="1280890"/>
          </a:xfrm>
        </p:spPr>
        <p:txBody>
          <a:bodyPr/>
          <a:lstStyle/>
          <a:p>
            <a:r>
              <a:rPr lang="th-TH" dirty="0"/>
              <a:t>สื่อที่ใช้แพร่ระบาด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F6F4A-5ACF-46D1-AABA-480F26DDF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17" y="2195245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th-TH" dirty="0"/>
              <a:t>เครือข่ายภายนอก</a:t>
            </a:r>
          </a:p>
          <a:p>
            <a:r>
              <a:rPr lang="th-TH" dirty="0"/>
              <a:t>คอมพิวเตอร์ของแขกที่มาเยือน</a:t>
            </a:r>
          </a:p>
          <a:p>
            <a:r>
              <a:rPr lang="en-US" dirty="0"/>
              <a:t>Execute File</a:t>
            </a:r>
          </a:p>
          <a:p>
            <a:r>
              <a:rPr lang="en-US" dirty="0"/>
              <a:t>Document File</a:t>
            </a:r>
          </a:p>
          <a:p>
            <a:r>
              <a:rPr lang="en-US" dirty="0"/>
              <a:t>E-mail</a:t>
            </a:r>
          </a:p>
          <a:p>
            <a:r>
              <a:rPr lang="en-US" dirty="0"/>
              <a:t>Removable Media</a:t>
            </a:r>
            <a:endParaRPr lang="th-TH" dirty="0"/>
          </a:p>
        </p:txBody>
      </p:sp>
      <p:pic>
        <p:nvPicPr>
          <p:cNvPr id="9218" name="Picture 2" descr="Image result for  virus infection spread">
            <a:extLst>
              <a:ext uri="{FF2B5EF4-FFF2-40B4-BE49-F238E27FC236}">
                <a16:creationId xmlns:a16="http://schemas.microsoft.com/office/drawing/2014/main" id="{1276AF68-0AC8-483B-B1EE-CD4B648AE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58" y="4417888"/>
            <a:ext cx="6908905" cy="24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98" y="363220"/>
            <a:ext cx="7763426" cy="1280890"/>
          </a:xfrm>
        </p:spPr>
        <p:txBody>
          <a:bodyPr>
            <a:noAutofit/>
          </a:bodyPr>
          <a:lstStyle/>
          <a:p>
            <a:r>
              <a:rPr lang="th-TH" sz="5400" dirty="0"/>
              <a:t>เพย์โหลด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97" y="1825376"/>
            <a:ext cx="7763426" cy="5032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/>
              <a:t>เพย์โหลด คือ ส่วนที่ไวรัสใช้รันบนโฮสต์ เพื่อทำการโจมตี มีรูปแบบดังนี้</a:t>
            </a:r>
          </a:p>
          <a:p>
            <a:r>
              <a:rPr lang="en-US" b="1" dirty="0"/>
              <a:t>Backdoor</a:t>
            </a:r>
            <a:r>
              <a:rPr lang="en-US" dirty="0"/>
              <a:t> </a:t>
            </a:r>
          </a:p>
          <a:p>
            <a:r>
              <a:rPr lang="en-US" b="1" dirty="0"/>
              <a:t>Data Corruption and Deletion </a:t>
            </a:r>
          </a:p>
          <a:p>
            <a:r>
              <a:rPr lang="en-US" b="1" dirty="0"/>
              <a:t>Information Theft </a:t>
            </a:r>
            <a:r>
              <a:rPr lang="th-TH" dirty="0"/>
              <a:t>ใช้ขโมยข้อมูลสำคัญจากระบบ</a:t>
            </a:r>
          </a:p>
          <a:p>
            <a:r>
              <a:rPr lang="en-US" b="1" dirty="0"/>
              <a:t>Denial of Service </a:t>
            </a:r>
            <a:r>
              <a:rPr lang="en-US" dirty="0"/>
              <a:t>(</a:t>
            </a:r>
            <a:r>
              <a:rPr lang="en-US" dirty="0" err="1"/>
              <a:t>DoS</a:t>
            </a:r>
            <a:r>
              <a:rPr lang="en-US" dirty="0"/>
              <a:t>) </a:t>
            </a:r>
            <a:r>
              <a:rPr lang="th-TH" dirty="0"/>
              <a:t>และ </a:t>
            </a:r>
            <a:r>
              <a:rPr lang="en-US" b="1" dirty="0"/>
              <a:t>Distributed Denial of Service</a:t>
            </a:r>
            <a:r>
              <a:rPr lang="en-US" dirty="0"/>
              <a:t> (DDoS)</a:t>
            </a:r>
            <a:endParaRPr lang="th-TH" dirty="0"/>
          </a:p>
        </p:txBody>
      </p:sp>
      <p:pic>
        <p:nvPicPr>
          <p:cNvPr id="6146" name="Picture 2" descr="Image result for malware pay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16" y="121920"/>
            <a:ext cx="3849384" cy="384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malware pay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423" y="4251773"/>
            <a:ext cx="3931577" cy="26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60423" y="4453317"/>
            <a:ext cx="2384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Oh SHIT !!!</a:t>
            </a:r>
          </a:p>
        </p:txBody>
      </p:sp>
    </p:spTree>
    <p:extLst>
      <p:ext uri="{BB962C8B-B14F-4D97-AF65-F5344CB8AC3E}">
        <p14:creationId xmlns:p14="http://schemas.microsoft.com/office/powerpoint/2010/main" val="27976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470" y="361569"/>
            <a:ext cx="7900370" cy="1280890"/>
          </a:xfrm>
        </p:spPr>
        <p:txBody>
          <a:bodyPr>
            <a:noAutofit/>
          </a:bodyPr>
          <a:lstStyle/>
          <a:p>
            <a:pPr algn="ctr"/>
            <a:r>
              <a:rPr lang="th-TH" dirty="0"/>
              <a:t>เพย์โหลด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470" y="1755696"/>
            <a:ext cx="7900370" cy="5102304"/>
          </a:xfrm>
        </p:spPr>
        <p:txBody>
          <a:bodyPr>
            <a:normAutofit/>
          </a:bodyPr>
          <a:lstStyle/>
          <a:p>
            <a:r>
              <a:rPr lang="en-US" b="1" dirty="0"/>
              <a:t>System Shutdown </a:t>
            </a:r>
          </a:p>
          <a:p>
            <a:r>
              <a:rPr lang="en-US" b="1" dirty="0"/>
              <a:t>Bandwidth Flooding </a:t>
            </a:r>
          </a:p>
          <a:p>
            <a:r>
              <a:rPr lang="en-US" b="1" dirty="0"/>
              <a:t>Service Disruption </a:t>
            </a:r>
            <a:r>
              <a:rPr lang="th-TH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เช่นการโจมตี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DNS Server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h-TH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ทำให้ไม่สามารถใช้งาน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DNS </a:t>
            </a:r>
            <a:r>
              <a:rPr lang="th-TH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ได้ ส่งผลให้บริการ เช่น เว็บ </a:t>
            </a:r>
            <a:r>
              <a:rPr lang="th-TH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เมล</a:t>
            </a:r>
            <a:r>
              <a:rPr lang="th-TH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ไม่สามารถใช้งานได้</a:t>
            </a:r>
          </a:p>
        </p:txBody>
      </p:sp>
      <p:pic>
        <p:nvPicPr>
          <p:cNvPr id="7170" name="Picture 2" descr="Image result for malware shutdow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93" y="1293060"/>
            <a:ext cx="2643427" cy="264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al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644043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mal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2723" y="468322"/>
            <a:ext cx="1771523" cy="18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226"/>
            <a:ext cx="3901023" cy="25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229" y="624110"/>
            <a:ext cx="7898383" cy="1280890"/>
          </a:xfrm>
        </p:spPr>
        <p:txBody>
          <a:bodyPr>
            <a:noAutofit/>
          </a:bodyPr>
          <a:lstStyle/>
          <a:p>
            <a:pPr algn="ctr"/>
            <a:r>
              <a:rPr lang="th-TH" sz="6000" dirty="0"/>
              <a:t>การจุดชนวน</a:t>
            </a:r>
            <a:r>
              <a:rPr lang="en-US" sz="6000" dirty="0"/>
              <a:t> 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228" y="2133600"/>
            <a:ext cx="7996491" cy="42386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Manual Execution </a:t>
            </a:r>
            <a:r>
              <a:rPr lang="th-TH" dirty="0"/>
              <a:t>คือการที่ผู้ใช้รันโปรแกรมโดยตรงซึ่งอาจกระทำโดยไม่รู้ตัวหรือถูกหลอกให้รันโปรแกรม</a:t>
            </a:r>
          </a:p>
          <a:p>
            <a:r>
              <a:rPr lang="en-US" b="1" dirty="0"/>
              <a:t>Semi-Automation Execution </a:t>
            </a:r>
            <a:r>
              <a:rPr lang="th-TH" dirty="0"/>
              <a:t>เริ่มจากผู้ใช้รันโปรแกรมเอง หลังจากนั้นโปรแกรมจะทำงานอัตโนมัติ</a:t>
            </a:r>
          </a:p>
          <a:p>
            <a:r>
              <a:rPr lang="en-US" b="1" dirty="0"/>
              <a:t>Automatic Execution </a:t>
            </a:r>
            <a:r>
              <a:rPr lang="th-TH" dirty="0"/>
              <a:t>มัลแวร์จะรันตัวเองได้โดยไม่ต้องอาศัยผู้ใช้เลย</a:t>
            </a:r>
          </a:p>
        </p:txBody>
      </p:sp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8797"/>
            <a:ext cx="3438418" cy="343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A93F2-B557-497C-ABDC-714537CFD2B4}"/>
              </a:ext>
            </a:extLst>
          </p:cNvPr>
          <p:cNvGrpSpPr/>
          <p:nvPr/>
        </p:nvGrpSpPr>
        <p:grpSpPr>
          <a:xfrm>
            <a:off x="117037" y="624110"/>
            <a:ext cx="3321381" cy="2214255"/>
            <a:chOff x="117037" y="1816100"/>
            <a:chExt cx="3321381" cy="2214255"/>
          </a:xfrm>
        </p:grpSpPr>
        <p:pic>
          <p:nvPicPr>
            <p:cNvPr id="8202" name="Picture 10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37" y="1816100"/>
              <a:ext cx="3321381" cy="2214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4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9852" y="2019300"/>
              <a:ext cx="1173011" cy="1208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5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584" y="624110"/>
            <a:ext cx="8455632" cy="1280890"/>
          </a:xfrm>
        </p:spPr>
        <p:txBody>
          <a:bodyPr>
            <a:noAutofit/>
          </a:bodyPr>
          <a:lstStyle/>
          <a:p>
            <a:pPr algn="ctr"/>
            <a:r>
              <a:rPr lang="th-TH" sz="6600" dirty="0"/>
              <a:t>การจุดชนวน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584" y="2133600"/>
            <a:ext cx="8311794" cy="377762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Time Bomb </a:t>
            </a:r>
            <a:r>
              <a:rPr lang="th-TH" dirty="0" err="1"/>
              <a:t>มัลแวร์</a:t>
            </a:r>
            <a:r>
              <a:rPr lang="th-TH" dirty="0"/>
              <a:t>จะรันหลังจากติด</a:t>
            </a:r>
            <a:r>
              <a:rPr lang="th-TH" dirty="0" err="1"/>
              <a:t>ไวรัส</a:t>
            </a:r>
            <a:r>
              <a:rPr lang="th-TH" dirty="0"/>
              <a:t>ในช่วงเวลาใดช่วงเวลาหนึ่ง หรือวันใดวันหนึ่ง</a:t>
            </a:r>
          </a:p>
          <a:p>
            <a:r>
              <a:rPr lang="en-US" b="1" dirty="0"/>
              <a:t>Conditional</a:t>
            </a:r>
            <a:r>
              <a:rPr lang="th-TH" dirty="0"/>
              <a:t> หรือ </a:t>
            </a:r>
            <a:r>
              <a:rPr lang="en-US" b="1" dirty="0"/>
              <a:t>Logic Bomb </a:t>
            </a:r>
            <a:r>
              <a:rPr lang="th-TH" dirty="0"/>
              <a:t>เป็นการจุดชนวนโดยเริ่มเมื่อสภาพแวดล้อมตรงตามเงื่อนไข เช่น เมื่อเปิดบางโปรแกรม กดคีย์บอร์ดบางคีย์</a:t>
            </a:r>
          </a:p>
        </p:txBody>
      </p:sp>
      <p:pic>
        <p:nvPicPr>
          <p:cNvPr id="1026" name="Picture 2" descr="http://smallbiztechnology.com/wp-content/uploads/2011/07/dreamstime_xs_1669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1" y="491332"/>
            <a:ext cx="3349653" cy="276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iming bo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61" y="3777900"/>
            <a:ext cx="4026214" cy="24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39" y="449631"/>
            <a:ext cx="7794661" cy="1280890"/>
          </a:xfrm>
        </p:spPr>
        <p:txBody>
          <a:bodyPr>
            <a:noAutofit/>
          </a:bodyPr>
          <a:lstStyle/>
          <a:p>
            <a:r>
              <a:rPr lang="th-TH" dirty="0"/>
              <a:t>กลไกการป้องกันตัวเองของมัลแวร์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39" y="2245360"/>
            <a:ext cx="7642260" cy="45386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Armor</a:t>
            </a:r>
            <a:r>
              <a:rPr lang="en-US" dirty="0"/>
              <a:t> </a:t>
            </a:r>
            <a:r>
              <a:rPr lang="th-TH" dirty="0"/>
              <a:t>เป็นการป้องกันการวิเคราะห์โค้ดของมัลแวร์ เช่น การเพิ่มโค้ดให้วิเคราะห์ยาก</a:t>
            </a:r>
          </a:p>
          <a:p>
            <a:r>
              <a:rPr lang="en-US" b="1" dirty="0"/>
              <a:t>Stealth</a:t>
            </a:r>
            <a:r>
              <a:rPr lang="en-US" dirty="0"/>
              <a:t> </a:t>
            </a:r>
            <a:r>
              <a:rPr lang="th-TH" dirty="0"/>
              <a:t>การอำพรางตัว เช่น มัลแวร์จะบันทึกไฟล์ที่ยังไม่ติดไวรัสในบู๊ตเซกเตอร์ เพื่อป้องกันการตรวจพบ</a:t>
            </a:r>
          </a:p>
          <a:p>
            <a:r>
              <a:rPr lang="en-US" b="1" dirty="0"/>
              <a:t>Encryption</a:t>
            </a:r>
            <a:r>
              <a:rPr lang="en-US" dirty="0"/>
              <a:t> </a:t>
            </a:r>
            <a:r>
              <a:rPr lang="th-TH" dirty="0"/>
              <a:t>มัลแวร์จะเข้ารหัสตัวเองและเพย์โหลด</a:t>
            </a:r>
          </a:p>
        </p:txBody>
      </p:sp>
      <p:pic>
        <p:nvPicPr>
          <p:cNvPr id="2050" name="Picture 2" descr="http://www.artic.edu/sites/default/files/styles/slideshow_scale/public/cal_Italian_arms-armor_360.png?itok=OGa464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016" y="-50290"/>
            <a:ext cx="2590813" cy="345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ghillie suit">
            <a:extLst>
              <a:ext uri="{FF2B5EF4-FFF2-40B4-BE49-F238E27FC236}">
                <a16:creationId xmlns:a16="http://schemas.microsoft.com/office/drawing/2014/main" id="{07009200-7956-486B-9852-5C6AAD79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" y="3404128"/>
            <a:ext cx="4366516" cy="29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encry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716" y="142819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12" y="459905"/>
            <a:ext cx="7794661" cy="1280890"/>
          </a:xfrm>
        </p:spPr>
        <p:txBody>
          <a:bodyPr>
            <a:noAutofit/>
          </a:bodyPr>
          <a:lstStyle/>
          <a:p>
            <a:pPr algn="ctr"/>
            <a:r>
              <a:rPr lang="th-TH" dirty="0"/>
              <a:t>กลไกการป้องกันตัวเองของมัลแวร์</a:t>
            </a:r>
            <a:endParaRPr lang="th-TH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2245360"/>
            <a:ext cx="5943599" cy="45386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Oligomorphic</a:t>
            </a:r>
            <a:r>
              <a:rPr lang="en-US" dirty="0"/>
              <a:t> </a:t>
            </a:r>
            <a:r>
              <a:rPr lang="th-TH" dirty="0"/>
              <a:t>ใช้เทคนิคการเข้ารหัส แต่เปลี่ยนฟังก์ชั่นในการเข้ารหัสสลับไป</a:t>
            </a:r>
            <a:r>
              <a:rPr lang="en-US" dirty="0"/>
              <a:t>-</a:t>
            </a:r>
            <a:r>
              <a:rPr lang="th-TH" dirty="0"/>
              <a:t>มาระหว่างการแพร่กระจาย</a:t>
            </a:r>
          </a:p>
          <a:p>
            <a:r>
              <a:rPr lang="en-US" dirty="0"/>
              <a:t>Polymorphic </a:t>
            </a:r>
            <a:r>
              <a:rPr lang="th-TH" dirty="0"/>
              <a:t>ใช้เทคนิคการเข้ารหัสที่เปลี่ยนแปลงไปทุกครั้งไม่จำกัดจำนวนครั้ง</a:t>
            </a:r>
            <a:endParaRPr lang="en-US" dirty="0"/>
          </a:p>
        </p:txBody>
      </p:sp>
      <p:pic>
        <p:nvPicPr>
          <p:cNvPr id="11266" name="Picture 2" descr="Image result for Polymorphic">
            <a:extLst>
              <a:ext uri="{FF2B5EF4-FFF2-40B4-BE49-F238E27FC236}">
                <a16:creationId xmlns:a16="http://schemas.microsoft.com/office/drawing/2014/main" id="{262FB5FC-C57F-43C2-B8BC-402AF002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360"/>
            <a:ext cx="5859443" cy="42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90" y="276448"/>
            <a:ext cx="8911687" cy="1280890"/>
          </a:xfrm>
        </p:spPr>
        <p:txBody>
          <a:bodyPr/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590" y="1557338"/>
            <a:ext cx="6148001" cy="4900612"/>
          </a:xfrm>
        </p:spPr>
        <p:txBody>
          <a:bodyPr>
            <a:normAutofit/>
          </a:bodyPr>
          <a:lstStyle/>
          <a:p>
            <a:r>
              <a:rPr lang="th-TH" sz="3600" dirty="0"/>
              <a:t>ประเภทของมัลแวร์</a:t>
            </a:r>
          </a:p>
          <a:p>
            <a:r>
              <a:rPr lang="th-TH" sz="3600" dirty="0"/>
              <a:t>คุณสมบัติของมัลแวร์</a:t>
            </a:r>
          </a:p>
          <a:p>
            <a:r>
              <a:rPr lang="th-TH" sz="3600" dirty="0"/>
              <a:t>วงจรชีวิตของมัลแวร์</a:t>
            </a:r>
            <a:endParaRPr lang="en-US" sz="3600" dirty="0"/>
          </a:p>
        </p:txBody>
      </p:sp>
      <p:pic>
        <p:nvPicPr>
          <p:cNvPr id="1026" name="Picture 2" descr="http://technology.inquirer.net/files/2013/11/MAL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0" y="3351837"/>
            <a:ext cx="4825429" cy="361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l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74" y="0"/>
            <a:ext cx="4854525" cy="31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635" y="1"/>
            <a:ext cx="1464927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>
            <a:noAutofit/>
          </a:bodyPr>
          <a:lstStyle/>
          <a:p>
            <a:r>
              <a:rPr lang="th-TH" sz="8800" dirty="0"/>
              <a:t>วงจรชีวิต</a:t>
            </a:r>
            <a:r>
              <a:rPr lang="th-TH" sz="8800" dirty="0" err="1"/>
              <a:t>ของมัลแวร์</a:t>
            </a:r>
            <a:endParaRPr lang="th-TH" sz="8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43410"/>
              </p:ext>
            </p:extLst>
          </p:nvPr>
        </p:nvGraphicFramePr>
        <p:xfrm>
          <a:off x="3065562" y="1"/>
          <a:ext cx="912643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Image result for malw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370137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409440" y="172719"/>
            <a:ext cx="2384838" cy="8176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START HERE</a:t>
            </a:r>
          </a:p>
        </p:txBody>
      </p:sp>
    </p:spTree>
    <p:extLst>
      <p:ext uri="{BB962C8B-B14F-4D97-AF65-F5344CB8AC3E}">
        <p14:creationId xmlns:p14="http://schemas.microsoft.com/office/powerpoint/2010/main" val="23478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306C-B655-453A-8EA3-358E4AA4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100128"/>
            <a:ext cx="8911687" cy="1019755"/>
          </a:xfrm>
        </p:spPr>
        <p:txBody>
          <a:bodyPr/>
          <a:lstStyle/>
          <a:p>
            <a:pPr algn="ctr"/>
            <a:r>
              <a:rPr lang="th-TH" dirty="0"/>
              <a:t>ประเภทของมัลแวร์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02EB9E-3F5D-41ED-B524-427526F68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864529"/>
              </p:ext>
            </p:extLst>
          </p:nvPr>
        </p:nvGraphicFramePr>
        <p:xfrm>
          <a:off x="2032000" y="1264555"/>
          <a:ext cx="89116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trojan horse">
            <a:extLst>
              <a:ext uri="{FF2B5EF4-FFF2-40B4-BE49-F238E27FC236}">
                <a16:creationId xmlns:a16="http://schemas.microsoft.com/office/drawing/2014/main" id="{1261F09C-29C4-47FC-A716-81F3917E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03" b="93026" l="10000" r="90000">
                        <a14:foregroundMark x1="33615" y1="92718" x2="38538" y2="93128"/>
                        <a14:foregroundMark x1="21308" y1="10154" x2="25000" y2="8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02" y="1458930"/>
            <a:ext cx="3353277" cy="251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orm">
            <a:extLst>
              <a:ext uri="{FF2B5EF4-FFF2-40B4-BE49-F238E27FC236}">
                <a16:creationId xmlns:a16="http://schemas.microsoft.com/office/drawing/2014/main" id="{B174D1C7-61D4-4959-9D4C-AFE9C961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343" y="69607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irus">
            <a:extLst>
              <a:ext uri="{FF2B5EF4-FFF2-40B4-BE49-F238E27FC236}">
                <a16:creationId xmlns:a16="http://schemas.microsoft.com/office/drawing/2014/main" id="{BDC651D2-A3F7-4BB9-BA90-85037215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78" b="91313" l="8143" r="94000">
                        <a14:foregroundMark x1="8214" y1="13434" x2="12857" y2="16465"/>
                        <a14:foregroundMark x1="12857" y1="16465" x2="12714" y2="17778"/>
                        <a14:foregroundMark x1="20714" y1="20101" x2="24857" y2="23030"/>
                        <a14:foregroundMark x1="10110" y1="53737" x2="14071" y2="57778"/>
                        <a14:foregroundMark x1="9714" y1="53333" x2="10110" y2="53737"/>
                        <a14:foregroundMark x1="14071" y1="57778" x2="18714" y2="69192"/>
                        <a14:foregroundMark x1="26643" y1="87071" x2="26786" y2="91515"/>
                        <a14:foregroundMark x1="78714" y1="73131" x2="83143" y2="76970"/>
                        <a14:foregroundMark x1="83143" y1="76970" x2="85071" y2="82727"/>
                        <a14:foregroundMark x1="44357" y1="71010" x2="50071" y2="70808"/>
                        <a14:foregroundMark x1="50071" y1="70808" x2="55357" y2="70909"/>
                        <a14:foregroundMark x1="55357" y1="70909" x2="60000" y2="67374"/>
                        <a14:foregroundMark x1="60000" y1="67374" x2="60429" y2="66566"/>
                        <a14:foregroundMark x1="37071" y1="38485" x2="38929" y2="35253"/>
                        <a14:foregroundMark x1="68071" y1="59192" x2="68071" y2="59192"/>
                        <a14:foregroundMark x1="81000" y1="13232" x2="75714" y2="17071"/>
                        <a14:foregroundMark x1="75714" y1="17071" x2="75071" y2="24545"/>
                        <a14:foregroundMark x1="75071" y1="24545" x2="79286" y2="30808"/>
                        <a14:foregroundMark x1="79286" y1="30808" x2="84286" y2="31313"/>
                        <a14:foregroundMark x1="84286" y1="31313" x2="87357" y2="24141"/>
                        <a14:foregroundMark x1="87357" y1="24141" x2="87857" y2="14343"/>
                        <a14:foregroundMark x1="87857" y1="14343" x2="83571" y2="13030"/>
                        <a14:foregroundMark x1="92857" y1="13636" x2="94000" y2="21010"/>
                        <a14:foregroundMark x1="94000" y1="21010" x2="92857" y2="22929"/>
                        <a14:foregroundMark x1="60357" y1="4949" x2="56286" y2="9394"/>
                        <a14:foregroundMark x1="56286" y1="9394" x2="59500" y2="7778"/>
                        <a14:foregroundMark x1="50714" y1="27374" x2="50714" y2="27374"/>
                        <a14:foregroundMark x1="49000" y1="27879" x2="49000" y2="27879"/>
                        <a14:foregroundMark x1="47857" y1="27677" x2="47857" y2="27677"/>
                        <a14:foregroundMark x1="34643" y1="54242" x2="35857" y2="58889"/>
                        <a14:foregroundMark x1="85286" y1="70909" x2="85286" y2="70909"/>
                        <a14:foregroundMark x1="86857" y1="73535" x2="86857" y2="73535"/>
                        <a14:backgroundMark x1="96071" y1="23030" x2="96071" y2="23030"/>
                        <a14:backgroundMark x1="82571" y1="6162" x2="82571" y2="6162"/>
                        <a14:backgroundMark x1="9786" y1="52626" x2="9786" y2="52626"/>
                        <a14:backgroundMark x1="10143" y1="53737" x2="10143" y2="53737"/>
                        <a14:backgroundMark x1="9714" y1="53636" x2="9714" y2="53636"/>
                        <a14:backgroundMark x1="10357" y1="53939" x2="10357" y2="53939"/>
                        <a14:backgroundMark x1="10000" y1="53939" x2="10000" y2="53939"/>
                        <a14:backgroundMark x1="10214" y1="54040" x2="9786" y2="52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43" y="1715829"/>
            <a:ext cx="2769824" cy="195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6A4F-1E31-4911-8C46-5B2C4881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339" y="34180"/>
            <a:ext cx="8558661" cy="1280890"/>
          </a:xfrm>
        </p:spPr>
        <p:txBody>
          <a:bodyPr/>
          <a:lstStyle/>
          <a:p>
            <a:pPr algn="ctr"/>
            <a:r>
              <a:rPr lang="en-US" dirty="0"/>
              <a:t>Trojan Horse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D1A1A-42B5-4DDC-8A63-8A269621E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051" y="1578794"/>
            <a:ext cx="8558661" cy="527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มักแฝงมากับโปรแกรมพาหะ หรือช่องทางต่าง ๆ บนอินเทอร์เน็ต ไม่สามารถแพร่กระจายตัวเองได้ มี </a:t>
            </a:r>
            <a:r>
              <a:rPr lang="en-US" dirty="0"/>
              <a:t>3 </a:t>
            </a:r>
            <a:r>
              <a:rPr lang="th-TH" dirty="0"/>
              <a:t>รูปแบบ คือ</a:t>
            </a:r>
          </a:p>
          <a:p>
            <a:r>
              <a:rPr lang="en-US" dirty="0"/>
              <a:t>RAT (Remote Access Trojan)</a:t>
            </a:r>
          </a:p>
          <a:p>
            <a:r>
              <a:rPr lang="en-US" dirty="0"/>
              <a:t>Backdoor</a:t>
            </a:r>
          </a:p>
          <a:p>
            <a:r>
              <a:rPr lang="en-US" dirty="0"/>
              <a:t>Rootkits</a:t>
            </a:r>
            <a:endParaRPr lang="th-TH" dirty="0"/>
          </a:p>
        </p:txBody>
      </p:sp>
      <p:pic>
        <p:nvPicPr>
          <p:cNvPr id="3074" name="Picture 2" descr="Image result for trojan horse">
            <a:extLst>
              <a:ext uri="{FF2B5EF4-FFF2-40B4-BE49-F238E27FC236}">
                <a16:creationId xmlns:a16="http://schemas.microsoft.com/office/drawing/2014/main" id="{CB7C83EE-E9EB-4424-B195-06D3220E2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r="8652"/>
          <a:stretch/>
        </p:blipFill>
        <p:spPr bwMode="auto">
          <a:xfrm>
            <a:off x="-123290" y="1578794"/>
            <a:ext cx="3756629" cy="53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89B-1B39-4EA5-A6D2-4B81403E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119" y="32688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Worm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C33A-6575-4260-AF5C-509466B3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6004" y="2113052"/>
            <a:ext cx="7165996" cy="4744948"/>
          </a:xfrm>
        </p:spPr>
        <p:txBody>
          <a:bodyPr/>
          <a:lstStyle/>
          <a:p>
            <a:r>
              <a:rPr lang="th-TH" dirty="0"/>
              <a:t>เป็นมัลแวร์ที่ก็อปปี้ตัวเองเพื่อแพร่กระจายไปในเครือข่ายได้ โดยไม่ต้องอาศัยพาหะ โดยส่วนมากจะอาศัยช่องโหว่ของระบบ</a:t>
            </a:r>
          </a:p>
        </p:txBody>
      </p:sp>
      <p:pic>
        <p:nvPicPr>
          <p:cNvPr id="4098" name="Picture 2" descr="Image result for worm virus">
            <a:extLst>
              <a:ext uri="{FF2B5EF4-FFF2-40B4-BE49-F238E27FC236}">
                <a16:creationId xmlns:a16="http://schemas.microsoft.com/office/drawing/2014/main" id="{B1B9E7F4-E690-4D5A-9D7B-D3F164D2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49" y="2113052"/>
            <a:ext cx="5105038" cy="37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952A4-A2A9-46C3-BC3A-E075083ED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CAACE-1D0A-4123-B2A5-54D570E7B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เป็นมัลแวร์ที่ต้องอาศัยพาหะในการแพร่กระจาย เช่น ไฟล์เอกสาร หรือในบูตเซ็กเตอร์ของฮาร์ดดิสก์หรือ </a:t>
            </a:r>
            <a:r>
              <a:rPr lang="en-US" dirty="0"/>
              <a:t>USB Drive</a:t>
            </a:r>
          </a:p>
          <a:p>
            <a:r>
              <a:rPr lang="th-TH" dirty="0"/>
              <a:t>เน้นทำให้ไฟล์ใช้งานไม่ได้ หรือพยายามใช้ทรัพยากรของระบบ</a:t>
            </a:r>
          </a:p>
        </p:txBody>
      </p:sp>
      <p:pic>
        <p:nvPicPr>
          <p:cNvPr id="4" name="Picture 8" descr="Image result for virus">
            <a:extLst>
              <a:ext uri="{FF2B5EF4-FFF2-40B4-BE49-F238E27FC236}">
                <a16:creationId xmlns:a16="http://schemas.microsoft.com/office/drawing/2014/main" id="{59AD61C7-FCBF-4B54-AE37-7F54A695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1313" l="8143" r="94000">
                        <a14:foregroundMark x1="8214" y1="13434" x2="12857" y2="16465"/>
                        <a14:foregroundMark x1="12857" y1="16465" x2="12714" y2="17778"/>
                        <a14:foregroundMark x1="20714" y1="20101" x2="24857" y2="23030"/>
                        <a14:foregroundMark x1="10110" y1="53737" x2="14071" y2="57778"/>
                        <a14:foregroundMark x1="9714" y1="53333" x2="10110" y2="53737"/>
                        <a14:foregroundMark x1="14071" y1="57778" x2="18714" y2="69192"/>
                        <a14:foregroundMark x1="26643" y1="87071" x2="26786" y2="91515"/>
                        <a14:foregroundMark x1="78714" y1="73131" x2="83143" y2="76970"/>
                        <a14:foregroundMark x1="83143" y1="76970" x2="85071" y2="82727"/>
                        <a14:foregroundMark x1="44357" y1="71010" x2="50071" y2="70808"/>
                        <a14:foregroundMark x1="50071" y1="70808" x2="55357" y2="70909"/>
                        <a14:foregroundMark x1="55357" y1="70909" x2="60000" y2="67374"/>
                        <a14:foregroundMark x1="60000" y1="67374" x2="60429" y2="66566"/>
                        <a14:foregroundMark x1="37071" y1="38485" x2="38929" y2="35253"/>
                        <a14:foregroundMark x1="68071" y1="59192" x2="68071" y2="59192"/>
                        <a14:foregroundMark x1="81000" y1="13232" x2="75714" y2="17071"/>
                        <a14:foregroundMark x1="75714" y1="17071" x2="75071" y2="24545"/>
                        <a14:foregroundMark x1="75071" y1="24545" x2="79286" y2="30808"/>
                        <a14:foregroundMark x1="79286" y1="30808" x2="84286" y2="31313"/>
                        <a14:foregroundMark x1="84286" y1="31313" x2="87357" y2="24141"/>
                        <a14:foregroundMark x1="87357" y1="24141" x2="87857" y2="14343"/>
                        <a14:foregroundMark x1="87857" y1="14343" x2="83571" y2="13030"/>
                        <a14:foregroundMark x1="92857" y1="13636" x2="94000" y2="21010"/>
                        <a14:foregroundMark x1="94000" y1="21010" x2="92857" y2="22929"/>
                        <a14:foregroundMark x1="60357" y1="4949" x2="56286" y2="9394"/>
                        <a14:foregroundMark x1="56286" y1="9394" x2="59500" y2="7778"/>
                        <a14:foregroundMark x1="50714" y1="27374" x2="50714" y2="27374"/>
                        <a14:foregroundMark x1="49000" y1="27879" x2="49000" y2="27879"/>
                        <a14:foregroundMark x1="47857" y1="27677" x2="47857" y2="27677"/>
                        <a14:foregroundMark x1="34643" y1="54242" x2="35857" y2="58889"/>
                        <a14:foregroundMark x1="85286" y1="70909" x2="85286" y2="70909"/>
                        <a14:foregroundMark x1="86857" y1="73535" x2="86857" y2="73535"/>
                        <a14:backgroundMark x1="96071" y1="23030" x2="96071" y2="23030"/>
                        <a14:backgroundMark x1="82571" y1="6162" x2="82571" y2="6162"/>
                        <a14:backgroundMark x1="9786" y1="52626" x2="9786" y2="52626"/>
                        <a14:backgroundMark x1="10143" y1="53737" x2="10143" y2="53737"/>
                        <a14:backgroundMark x1="9714" y1="53636" x2="9714" y2="53636"/>
                        <a14:backgroundMark x1="10357" y1="53939" x2="10357" y2="53939"/>
                        <a14:backgroundMark x1="10000" y1="53939" x2="10000" y2="53939"/>
                        <a14:backgroundMark x1="10214" y1="54040" x2="9786" y2="52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1385" y="2271765"/>
            <a:ext cx="4263775" cy="301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1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F61A-19D8-44CE-9138-9CC6370A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558" y="243967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Ransomware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AC67-A8CA-4E49-9140-34952C24B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64" y="2133599"/>
            <a:ext cx="7117547" cy="4585699"/>
          </a:xfrm>
        </p:spPr>
        <p:txBody>
          <a:bodyPr>
            <a:normAutofit fontScale="92500"/>
          </a:bodyPr>
          <a:lstStyle/>
          <a:p>
            <a:r>
              <a:rPr lang="th-TH" dirty="0"/>
              <a:t>มัลแวร์เรียกค่าไถ่ ใช้วิธีการเข้ารหัสไฟล์ทั้งหมดในเครื่องเหยื่อ (ปกติจะใช้ </a:t>
            </a:r>
            <a:r>
              <a:rPr lang="en-US" dirty="0"/>
              <a:t>Public Key Cryptography</a:t>
            </a:r>
            <a:r>
              <a:rPr lang="th-TH" dirty="0"/>
              <a:t>) แล้วแสดงข้อความเพื่อเรียกค่าไถ่เป็นสกุลเงินคริปโตเพื่อแลกกับการถอดรหัส</a:t>
            </a:r>
          </a:p>
          <a:p>
            <a:r>
              <a:rPr lang="th-TH" dirty="0"/>
              <a:t>สร้างความเสียหายบนโลกไซเบอร์อย่างมหาศาล</a:t>
            </a:r>
          </a:p>
        </p:txBody>
      </p:sp>
      <p:pic>
        <p:nvPicPr>
          <p:cNvPr id="7170" name="Picture 2" descr="Image result for ransomware">
            <a:extLst>
              <a:ext uri="{FF2B5EF4-FFF2-40B4-BE49-F238E27FC236}">
                <a16:creationId xmlns:a16="http://schemas.microsoft.com/office/drawing/2014/main" id="{EC0A17B8-7D42-482D-A344-D48F219C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13" y="2133599"/>
            <a:ext cx="4446505" cy="45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87D8-5AD3-478E-A382-C3D2B66A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114" y="624110"/>
            <a:ext cx="7415498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ซอฟต์แวร์อันตราย </a:t>
            </a:r>
            <a:br>
              <a:rPr lang="th-TH" dirty="0"/>
            </a:br>
            <a:r>
              <a:rPr lang="th-TH" dirty="0"/>
              <a:t>แต่ไม่จัดเป็นมัลแวร์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3E96-43DE-4D7E-9DA7-F7BCF1F80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114" y="2186527"/>
            <a:ext cx="8175785" cy="37776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Joke Application – App </a:t>
            </a:r>
            <a:r>
              <a:rPr lang="th-TH" dirty="0"/>
              <a:t>ที่ทำเอาฮา</a:t>
            </a:r>
            <a:endParaRPr lang="en-US" dirty="0"/>
          </a:p>
          <a:p>
            <a:r>
              <a:rPr lang="en-US" dirty="0"/>
              <a:t>Hoaxes - </a:t>
            </a:r>
            <a:r>
              <a:rPr lang="th-TH" dirty="0"/>
              <a:t>การปล่อยข่าวลวง</a:t>
            </a:r>
            <a:endParaRPr lang="en-US" dirty="0"/>
          </a:p>
          <a:p>
            <a:r>
              <a:rPr lang="en-US" dirty="0"/>
              <a:t>Scams - </a:t>
            </a:r>
            <a:r>
              <a:rPr lang="th-TH" dirty="0"/>
              <a:t>การหลอกลวงผู้ใช้</a:t>
            </a:r>
            <a:endParaRPr lang="en-US" dirty="0"/>
          </a:p>
          <a:p>
            <a:r>
              <a:rPr lang="en-US" dirty="0"/>
              <a:t>Spam - </a:t>
            </a:r>
            <a:r>
              <a:rPr lang="th-TH" dirty="0"/>
              <a:t>การส่งเมลหรือข้อความจำนวนมาก</a:t>
            </a:r>
            <a:endParaRPr lang="en-US" dirty="0"/>
          </a:p>
          <a:p>
            <a:r>
              <a:rPr lang="en-US" dirty="0"/>
              <a:t>Spyware – </a:t>
            </a:r>
            <a:r>
              <a:rPr lang="th-TH" dirty="0"/>
              <a:t>เฝ้าติดตามพฤติกรรมผู้ใช้</a:t>
            </a:r>
            <a:endParaRPr lang="en-US" dirty="0"/>
          </a:p>
          <a:p>
            <a:r>
              <a:rPr lang="en-US" dirty="0"/>
              <a:t>Adware – </a:t>
            </a:r>
            <a:r>
              <a:rPr lang="th-TH" dirty="0"/>
              <a:t>แสดงโฆษณาที่น่ารำคาญ</a:t>
            </a:r>
          </a:p>
        </p:txBody>
      </p:sp>
      <p:pic>
        <p:nvPicPr>
          <p:cNvPr id="5122" name="Picture 2" descr="Image result for adware">
            <a:extLst>
              <a:ext uri="{FF2B5EF4-FFF2-40B4-BE49-F238E27FC236}">
                <a16:creationId xmlns:a16="http://schemas.microsoft.com/office/drawing/2014/main" id="{F62C893D-5B84-4A65-82F3-DF2FA2548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527"/>
            <a:ext cx="3924727" cy="2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65" y="147337"/>
            <a:ext cx="9623048" cy="1280890"/>
          </a:xfrm>
        </p:spPr>
        <p:txBody>
          <a:bodyPr>
            <a:normAutofit/>
          </a:bodyPr>
          <a:lstStyle/>
          <a:p>
            <a:r>
              <a:rPr lang="th-TH" dirty="0"/>
              <a:t>คุณสมบัติ</a:t>
            </a:r>
            <a:r>
              <a:rPr lang="th-TH" dirty="0" err="1"/>
              <a:t>ของมัลแวร์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64" y="1631568"/>
            <a:ext cx="9623047" cy="4438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คุณสมบัติพื้นฐาน</a:t>
            </a:r>
            <a:r>
              <a:rPr lang="th-TH" dirty="0" err="1"/>
              <a:t>ของมัลแวร์</a:t>
            </a:r>
            <a:r>
              <a:rPr lang="th-TH" dirty="0"/>
              <a:t>มีดังต่อไปนี้</a:t>
            </a:r>
          </a:p>
          <a:p>
            <a:r>
              <a:rPr lang="th-TH" dirty="0"/>
              <a:t>คุณสมบัติของเป้าหมาย</a:t>
            </a:r>
          </a:p>
          <a:p>
            <a:r>
              <a:rPr lang="th-TH" dirty="0"/>
              <a:t>พาหะนำ</a:t>
            </a:r>
            <a:r>
              <a:rPr lang="th-TH" dirty="0" err="1"/>
              <a:t>มัลแวร์</a:t>
            </a:r>
            <a:endParaRPr lang="th-TH" dirty="0"/>
          </a:p>
          <a:p>
            <a:r>
              <a:rPr lang="th-TH" dirty="0"/>
              <a:t>กลไกในการแพร่กระจาย</a:t>
            </a:r>
          </a:p>
          <a:p>
            <a:r>
              <a:rPr lang="th-TH" dirty="0"/>
              <a:t>สื่อที่ใช้สำหรับแพร่ระบาด</a:t>
            </a:r>
          </a:p>
          <a:p>
            <a:r>
              <a:rPr lang="th-TH" dirty="0"/>
              <a:t>เพย์โหลด</a:t>
            </a:r>
          </a:p>
          <a:p>
            <a:r>
              <a:rPr lang="th-TH" dirty="0"/>
              <a:t>การจุดชนวน</a:t>
            </a:r>
          </a:p>
          <a:p>
            <a:r>
              <a:rPr lang="th-TH" dirty="0"/>
              <a:t>กลไกการป้องกันตัวเอง</a:t>
            </a:r>
          </a:p>
        </p:txBody>
      </p:sp>
      <p:pic>
        <p:nvPicPr>
          <p:cNvPr id="8194" name="Picture 2" descr="Image result for malware">
            <a:extLst>
              <a:ext uri="{FF2B5EF4-FFF2-40B4-BE49-F238E27FC236}">
                <a16:creationId xmlns:a16="http://schemas.microsoft.com/office/drawing/2014/main" id="{FCEEBEB1-518E-46DE-8F4B-8E4AFF51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85" y="2709523"/>
            <a:ext cx="6222715" cy="41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5034</TotalTime>
  <Words>708</Words>
  <Application>Microsoft Office PowerPoint</Application>
  <PresentationFormat>Widescreen</PresentationFormat>
  <Paragraphs>98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BoonJot</vt:lpstr>
      <vt:lpstr>Calibri</vt:lpstr>
      <vt:lpstr>Cloud</vt:lpstr>
      <vt:lpstr>Wingdings 3</vt:lpstr>
      <vt:lpstr>Wisp</vt:lpstr>
      <vt:lpstr>บทที่ 6 : การป้องกันไวรัส Part1 สธ412 ความมั่นคงของระบบสารสนเทศ</vt:lpstr>
      <vt:lpstr>Agenda</vt:lpstr>
      <vt:lpstr>ประเภทของมัลแวร์</vt:lpstr>
      <vt:lpstr>Trojan Horse</vt:lpstr>
      <vt:lpstr>Worm</vt:lpstr>
      <vt:lpstr>Virus</vt:lpstr>
      <vt:lpstr>Ransomware</vt:lpstr>
      <vt:lpstr>ซอฟต์แวร์อันตราย  แต่ไม่จัดเป็นมัลแวร์</vt:lpstr>
      <vt:lpstr>คุณสมบัติของมัลแวร์</vt:lpstr>
      <vt:lpstr>คุณสมบัติของเป้าหมาย</vt:lpstr>
      <vt:lpstr>พาหะนำมัลแวร์</vt:lpstr>
      <vt:lpstr>กลไกการแพร่กระจาย</vt:lpstr>
      <vt:lpstr>สื่อที่ใช้แพร่ระบาด</vt:lpstr>
      <vt:lpstr>เพย์โหลด</vt:lpstr>
      <vt:lpstr>เพย์โหลด</vt:lpstr>
      <vt:lpstr>การจุดชนวน </vt:lpstr>
      <vt:lpstr>การจุดชนวน</vt:lpstr>
      <vt:lpstr>กลไกการป้องกันตัวเองของมัลแวร์</vt:lpstr>
      <vt:lpstr>กลไกการป้องกันตัวเองของมัลแวร์</vt:lpstr>
      <vt:lpstr>วงจรชีวิตของมัลแวร์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672</cp:revision>
  <dcterms:created xsi:type="dcterms:W3CDTF">2015-08-08T14:30:10Z</dcterms:created>
  <dcterms:modified xsi:type="dcterms:W3CDTF">2019-10-01T07:21:10Z</dcterms:modified>
</cp:coreProperties>
</file>