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81" r:id="rId10"/>
    <p:sldId id="278" r:id="rId11"/>
    <p:sldId id="279" r:id="rId12"/>
    <p:sldId id="282" r:id="rId13"/>
    <p:sldId id="283" r:id="rId14"/>
    <p:sldId id="280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E37F1-85A8-4C26-9B4E-F6C57E58A5E0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B91C44B9-E325-4311-9EF3-FF711A8CC714}">
      <dgm:prSet phldrT="[Text]"/>
      <dgm:spPr/>
      <dgm:t>
        <a:bodyPr/>
        <a:lstStyle/>
        <a:p>
          <a:r>
            <a:rPr lang="en-US" dirty="0" smtClean="0"/>
            <a:t>Firewall</a:t>
          </a:r>
          <a:endParaRPr lang="th-TH" dirty="0"/>
        </a:p>
      </dgm:t>
    </dgm:pt>
    <dgm:pt modelId="{A3B85064-45B7-4BF1-B80C-2E35569368DC}" type="parTrans" cxnId="{186FB056-2E8A-448B-8091-FB3A195E3DA5}">
      <dgm:prSet/>
      <dgm:spPr/>
      <dgm:t>
        <a:bodyPr/>
        <a:lstStyle/>
        <a:p>
          <a:endParaRPr lang="th-TH"/>
        </a:p>
      </dgm:t>
    </dgm:pt>
    <dgm:pt modelId="{2068EBBB-A67F-437B-A2CE-7672A46146F2}" type="sibTrans" cxnId="{186FB056-2E8A-448B-8091-FB3A195E3DA5}">
      <dgm:prSet/>
      <dgm:spPr/>
      <dgm:t>
        <a:bodyPr/>
        <a:lstStyle/>
        <a:p>
          <a:endParaRPr lang="th-TH"/>
        </a:p>
      </dgm:t>
    </dgm:pt>
    <dgm:pt modelId="{DEB26E04-2521-4C00-B5FC-0BFE3402FF46}">
      <dgm:prSet phldrT="[Text]"/>
      <dgm:spPr/>
      <dgm:t>
        <a:bodyPr/>
        <a:lstStyle/>
        <a:p>
          <a:r>
            <a:rPr lang="en-US" dirty="0" smtClean="0"/>
            <a:t>Network-based</a:t>
          </a:r>
          <a:endParaRPr lang="th-TH" dirty="0"/>
        </a:p>
      </dgm:t>
    </dgm:pt>
    <dgm:pt modelId="{2E4E6DB4-0288-4796-B3D6-FED3ECF06AB0}" type="parTrans" cxnId="{F5B345E6-3EA2-4B8B-9315-525E73BC75B5}">
      <dgm:prSet/>
      <dgm:spPr/>
      <dgm:t>
        <a:bodyPr/>
        <a:lstStyle/>
        <a:p>
          <a:endParaRPr lang="th-TH"/>
        </a:p>
      </dgm:t>
    </dgm:pt>
    <dgm:pt modelId="{163445A8-9B9C-4D81-98AF-549ECAC1A896}" type="sibTrans" cxnId="{F5B345E6-3EA2-4B8B-9315-525E73BC75B5}">
      <dgm:prSet/>
      <dgm:spPr/>
      <dgm:t>
        <a:bodyPr/>
        <a:lstStyle/>
        <a:p>
          <a:endParaRPr lang="th-TH"/>
        </a:p>
      </dgm:t>
    </dgm:pt>
    <dgm:pt modelId="{F49A3B55-6576-47D5-BB43-7A9FA52AC237}">
      <dgm:prSet phldrT="[Text]"/>
      <dgm:spPr/>
      <dgm:t>
        <a:bodyPr/>
        <a:lstStyle/>
        <a:p>
          <a:r>
            <a:rPr lang="en-US" dirty="0" smtClean="0"/>
            <a:t>Host-based</a:t>
          </a:r>
          <a:endParaRPr lang="th-TH" dirty="0"/>
        </a:p>
      </dgm:t>
    </dgm:pt>
    <dgm:pt modelId="{8F1374CA-BF6B-4926-9F15-D7B80895654B}" type="parTrans" cxnId="{CAA7533B-05D6-4936-9DF7-CE548184C67A}">
      <dgm:prSet/>
      <dgm:spPr/>
      <dgm:t>
        <a:bodyPr/>
        <a:lstStyle/>
        <a:p>
          <a:endParaRPr lang="th-TH"/>
        </a:p>
      </dgm:t>
    </dgm:pt>
    <dgm:pt modelId="{A95A3B66-0359-4BD3-B184-02AF6EEB28F2}" type="sibTrans" cxnId="{CAA7533B-05D6-4936-9DF7-CE548184C67A}">
      <dgm:prSet/>
      <dgm:spPr/>
      <dgm:t>
        <a:bodyPr/>
        <a:lstStyle/>
        <a:p>
          <a:endParaRPr lang="th-TH"/>
        </a:p>
      </dgm:t>
    </dgm:pt>
    <dgm:pt modelId="{55C46892-0DD2-4B94-AF33-3CF16255D99E}">
      <dgm:prSet/>
      <dgm:spPr/>
      <dgm:t>
        <a:bodyPr/>
        <a:lstStyle/>
        <a:p>
          <a:r>
            <a:rPr lang="en-US" dirty="0" smtClean="0"/>
            <a:t>Software-based</a:t>
          </a:r>
          <a:endParaRPr lang="th-TH" dirty="0"/>
        </a:p>
      </dgm:t>
    </dgm:pt>
    <dgm:pt modelId="{832FAB8B-D0D0-4639-B781-EAEDD691D977}" type="parTrans" cxnId="{12D54C4B-C3E7-42DD-A95E-CB50C5AAA86F}">
      <dgm:prSet/>
      <dgm:spPr/>
      <dgm:t>
        <a:bodyPr/>
        <a:lstStyle/>
        <a:p>
          <a:endParaRPr lang="th-TH"/>
        </a:p>
      </dgm:t>
    </dgm:pt>
    <dgm:pt modelId="{FB9AE3AB-1E64-46BC-9477-9EA2D0780129}" type="sibTrans" cxnId="{12D54C4B-C3E7-42DD-A95E-CB50C5AAA86F}">
      <dgm:prSet/>
      <dgm:spPr/>
      <dgm:t>
        <a:bodyPr/>
        <a:lstStyle/>
        <a:p>
          <a:endParaRPr lang="th-TH"/>
        </a:p>
      </dgm:t>
    </dgm:pt>
    <dgm:pt modelId="{124C660F-F1DC-4F4F-8C7B-AC5A6D92EA18}">
      <dgm:prSet/>
      <dgm:spPr/>
      <dgm:t>
        <a:bodyPr/>
        <a:lstStyle/>
        <a:p>
          <a:r>
            <a:rPr lang="en-US" dirty="0" smtClean="0"/>
            <a:t>Hardware-based</a:t>
          </a:r>
          <a:endParaRPr lang="th-TH" dirty="0"/>
        </a:p>
      </dgm:t>
    </dgm:pt>
    <dgm:pt modelId="{8AE2CA42-5A9A-4818-A9D9-1BAAA9EC2885}" type="parTrans" cxnId="{6E2B6446-0A12-43C8-9EFD-9B7515245A6D}">
      <dgm:prSet/>
      <dgm:spPr/>
      <dgm:t>
        <a:bodyPr/>
        <a:lstStyle/>
        <a:p>
          <a:endParaRPr lang="th-TH"/>
        </a:p>
      </dgm:t>
    </dgm:pt>
    <dgm:pt modelId="{DA61BE5A-523F-4884-BB12-8C9792D1126C}" type="sibTrans" cxnId="{6E2B6446-0A12-43C8-9EFD-9B7515245A6D}">
      <dgm:prSet/>
      <dgm:spPr/>
      <dgm:t>
        <a:bodyPr/>
        <a:lstStyle/>
        <a:p>
          <a:endParaRPr lang="th-TH"/>
        </a:p>
      </dgm:t>
    </dgm:pt>
    <dgm:pt modelId="{E5FD9BE5-3FC2-4815-A6B4-B0E1CDB3CBA0}" type="pres">
      <dgm:prSet presAssocID="{481E37F1-85A8-4C26-9B4E-F6C57E58A5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0AF255-D449-46F1-AD9E-B9A858B91DA7}" type="pres">
      <dgm:prSet presAssocID="{B91C44B9-E325-4311-9EF3-FF711A8CC714}" presName="hierRoot1" presStyleCnt="0">
        <dgm:presLayoutVars>
          <dgm:hierBranch val="init"/>
        </dgm:presLayoutVars>
      </dgm:prSet>
      <dgm:spPr/>
    </dgm:pt>
    <dgm:pt modelId="{29722EA5-6530-47AB-90E8-E10C41CB4CFA}" type="pres">
      <dgm:prSet presAssocID="{B91C44B9-E325-4311-9EF3-FF711A8CC714}" presName="rootComposite1" presStyleCnt="0"/>
      <dgm:spPr/>
    </dgm:pt>
    <dgm:pt modelId="{4A5029F5-1BB2-4852-A157-81C0604ACCD0}" type="pres">
      <dgm:prSet presAssocID="{B91C44B9-E325-4311-9EF3-FF711A8CC71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DC5AE871-7975-4CEB-B5BC-A752F8E9D55B}" type="pres">
      <dgm:prSet presAssocID="{B91C44B9-E325-4311-9EF3-FF711A8CC714}" presName="rootConnector1" presStyleLbl="node1" presStyleIdx="0" presStyleCnt="0"/>
      <dgm:spPr/>
    </dgm:pt>
    <dgm:pt modelId="{EC1C371C-5B4F-4CEA-B4E7-65A7F8CEEC38}" type="pres">
      <dgm:prSet presAssocID="{B91C44B9-E325-4311-9EF3-FF711A8CC714}" presName="hierChild2" presStyleCnt="0"/>
      <dgm:spPr/>
    </dgm:pt>
    <dgm:pt modelId="{BDB22E13-BC75-4FEC-B0BE-BBD78EB132BF}" type="pres">
      <dgm:prSet presAssocID="{2E4E6DB4-0288-4796-B3D6-FED3ECF06AB0}" presName="Name37" presStyleLbl="parChTrans1D2" presStyleIdx="0" presStyleCnt="2"/>
      <dgm:spPr/>
    </dgm:pt>
    <dgm:pt modelId="{E25FDCD8-A2DD-4634-9EBD-D9AFD9EDC150}" type="pres">
      <dgm:prSet presAssocID="{DEB26E04-2521-4C00-B5FC-0BFE3402FF46}" presName="hierRoot2" presStyleCnt="0">
        <dgm:presLayoutVars>
          <dgm:hierBranch val="init"/>
        </dgm:presLayoutVars>
      </dgm:prSet>
      <dgm:spPr/>
    </dgm:pt>
    <dgm:pt modelId="{3A632A09-E45B-4BF6-BB70-A11C5D060E96}" type="pres">
      <dgm:prSet presAssocID="{DEB26E04-2521-4C00-B5FC-0BFE3402FF46}" presName="rootComposite" presStyleCnt="0"/>
      <dgm:spPr/>
    </dgm:pt>
    <dgm:pt modelId="{C65ED6EA-531C-4DB6-87A6-7D793F6B3FF3}" type="pres">
      <dgm:prSet presAssocID="{DEB26E04-2521-4C00-B5FC-0BFE3402FF46}" presName="rootText" presStyleLbl="node2" presStyleIdx="0" presStyleCnt="2">
        <dgm:presLayoutVars>
          <dgm:chPref val="3"/>
        </dgm:presLayoutVars>
      </dgm:prSet>
      <dgm:spPr/>
    </dgm:pt>
    <dgm:pt modelId="{D16AD0EB-6AFE-456B-A9A4-C4F850473B96}" type="pres">
      <dgm:prSet presAssocID="{DEB26E04-2521-4C00-B5FC-0BFE3402FF46}" presName="rootConnector" presStyleLbl="node2" presStyleIdx="0" presStyleCnt="2"/>
      <dgm:spPr/>
    </dgm:pt>
    <dgm:pt modelId="{7FC9CEB8-B78E-4F8B-B0BD-496CF9968AB8}" type="pres">
      <dgm:prSet presAssocID="{DEB26E04-2521-4C00-B5FC-0BFE3402FF46}" presName="hierChild4" presStyleCnt="0"/>
      <dgm:spPr/>
    </dgm:pt>
    <dgm:pt modelId="{FDA84561-9916-464A-9A00-207586065E90}" type="pres">
      <dgm:prSet presAssocID="{832FAB8B-D0D0-4639-B781-EAEDD691D977}" presName="Name37" presStyleLbl="parChTrans1D3" presStyleIdx="0" presStyleCnt="2"/>
      <dgm:spPr/>
    </dgm:pt>
    <dgm:pt modelId="{E74366A5-CECB-4229-A654-70A0896182C2}" type="pres">
      <dgm:prSet presAssocID="{55C46892-0DD2-4B94-AF33-3CF16255D99E}" presName="hierRoot2" presStyleCnt="0">
        <dgm:presLayoutVars>
          <dgm:hierBranch val="init"/>
        </dgm:presLayoutVars>
      </dgm:prSet>
      <dgm:spPr/>
    </dgm:pt>
    <dgm:pt modelId="{EA760A6F-1713-4152-8BE8-B71197BF0481}" type="pres">
      <dgm:prSet presAssocID="{55C46892-0DD2-4B94-AF33-3CF16255D99E}" presName="rootComposite" presStyleCnt="0"/>
      <dgm:spPr/>
    </dgm:pt>
    <dgm:pt modelId="{CC6FB293-44DC-4C5D-B001-B481D88331A6}" type="pres">
      <dgm:prSet presAssocID="{55C46892-0DD2-4B94-AF33-3CF16255D99E}" presName="rootText" presStyleLbl="node3" presStyleIdx="0" presStyleCnt="2">
        <dgm:presLayoutVars>
          <dgm:chPref val="3"/>
        </dgm:presLayoutVars>
      </dgm:prSet>
      <dgm:spPr/>
    </dgm:pt>
    <dgm:pt modelId="{43A99D19-4F7A-47E3-9FB4-6A2E24FA701A}" type="pres">
      <dgm:prSet presAssocID="{55C46892-0DD2-4B94-AF33-3CF16255D99E}" presName="rootConnector" presStyleLbl="node3" presStyleIdx="0" presStyleCnt="2"/>
      <dgm:spPr/>
    </dgm:pt>
    <dgm:pt modelId="{3C46049E-B304-46E4-90F8-CE8FAA9E5615}" type="pres">
      <dgm:prSet presAssocID="{55C46892-0DD2-4B94-AF33-3CF16255D99E}" presName="hierChild4" presStyleCnt="0"/>
      <dgm:spPr/>
    </dgm:pt>
    <dgm:pt modelId="{05903842-1289-4811-B84D-B9FC8E197AC1}" type="pres">
      <dgm:prSet presAssocID="{55C46892-0DD2-4B94-AF33-3CF16255D99E}" presName="hierChild5" presStyleCnt="0"/>
      <dgm:spPr/>
    </dgm:pt>
    <dgm:pt modelId="{64EB5251-5F72-4167-8712-BBF7592DA414}" type="pres">
      <dgm:prSet presAssocID="{8AE2CA42-5A9A-4818-A9D9-1BAAA9EC2885}" presName="Name37" presStyleLbl="parChTrans1D3" presStyleIdx="1" presStyleCnt="2"/>
      <dgm:spPr/>
    </dgm:pt>
    <dgm:pt modelId="{2A74A8D4-E759-4DD6-A31C-5F4B83916C9B}" type="pres">
      <dgm:prSet presAssocID="{124C660F-F1DC-4F4F-8C7B-AC5A6D92EA18}" presName="hierRoot2" presStyleCnt="0">
        <dgm:presLayoutVars>
          <dgm:hierBranch val="init"/>
        </dgm:presLayoutVars>
      </dgm:prSet>
      <dgm:spPr/>
    </dgm:pt>
    <dgm:pt modelId="{C68337FD-9130-43E1-A54A-F58C35490222}" type="pres">
      <dgm:prSet presAssocID="{124C660F-F1DC-4F4F-8C7B-AC5A6D92EA18}" presName="rootComposite" presStyleCnt="0"/>
      <dgm:spPr/>
    </dgm:pt>
    <dgm:pt modelId="{359D92FB-A4CA-4D36-8D56-6E2320C41836}" type="pres">
      <dgm:prSet presAssocID="{124C660F-F1DC-4F4F-8C7B-AC5A6D92EA18}" presName="rootText" presStyleLbl="node3" presStyleIdx="1" presStyleCnt="2">
        <dgm:presLayoutVars>
          <dgm:chPref val="3"/>
        </dgm:presLayoutVars>
      </dgm:prSet>
      <dgm:spPr/>
    </dgm:pt>
    <dgm:pt modelId="{48B34443-3CCF-410C-A8D7-3E21701C6AB1}" type="pres">
      <dgm:prSet presAssocID="{124C660F-F1DC-4F4F-8C7B-AC5A6D92EA18}" presName="rootConnector" presStyleLbl="node3" presStyleIdx="1" presStyleCnt="2"/>
      <dgm:spPr/>
    </dgm:pt>
    <dgm:pt modelId="{CAD15F54-2C99-4796-A640-918081D34E64}" type="pres">
      <dgm:prSet presAssocID="{124C660F-F1DC-4F4F-8C7B-AC5A6D92EA18}" presName="hierChild4" presStyleCnt="0"/>
      <dgm:spPr/>
    </dgm:pt>
    <dgm:pt modelId="{D31BBBD7-D4D6-4485-B582-F0EA34BB2404}" type="pres">
      <dgm:prSet presAssocID="{124C660F-F1DC-4F4F-8C7B-AC5A6D92EA18}" presName="hierChild5" presStyleCnt="0"/>
      <dgm:spPr/>
    </dgm:pt>
    <dgm:pt modelId="{D5C8F4C1-2411-4E09-8DAA-1BBF9E03A700}" type="pres">
      <dgm:prSet presAssocID="{DEB26E04-2521-4C00-B5FC-0BFE3402FF46}" presName="hierChild5" presStyleCnt="0"/>
      <dgm:spPr/>
    </dgm:pt>
    <dgm:pt modelId="{E05110CB-81DF-49F1-8466-CAFC694B5241}" type="pres">
      <dgm:prSet presAssocID="{8F1374CA-BF6B-4926-9F15-D7B80895654B}" presName="Name37" presStyleLbl="parChTrans1D2" presStyleIdx="1" presStyleCnt="2"/>
      <dgm:spPr/>
    </dgm:pt>
    <dgm:pt modelId="{64725CC6-F3C5-4136-8523-B4C2B6797846}" type="pres">
      <dgm:prSet presAssocID="{F49A3B55-6576-47D5-BB43-7A9FA52AC237}" presName="hierRoot2" presStyleCnt="0">
        <dgm:presLayoutVars>
          <dgm:hierBranch val="init"/>
        </dgm:presLayoutVars>
      </dgm:prSet>
      <dgm:spPr/>
    </dgm:pt>
    <dgm:pt modelId="{A85F75AB-13C6-45DA-91D5-DE3673D4119C}" type="pres">
      <dgm:prSet presAssocID="{F49A3B55-6576-47D5-BB43-7A9FA52AC237}" presName="rootComposite" presStyleCnt="0"/>
      <dgm:spPr/>
    </dgm:pt>
    <dgm:pt modelId="{8A720CA9-D76F-41D6-AB98-58FEA9C2ED15}" type="pres">
      <dgm:prSet presAssocID="{F49A3B55-6576-47D5-BB43-7A9FA52AC237}" presName="rootText" presStyleLbl="node2" presStyleIdx="1" presStyleCnt="2">
        <dgm:presLayoutVars>
          <dgm:chPref val="3"/>
        </dgm:presLayoutVars>
      </dgm:prSet>
      <dgm:spPr/>
    </dgm:pt>
    <dgm:pt modelId="{2531D7A5-9543-4B1D-9EF1-C0ED7F7CB91E}" type="pres">
      <dgm:prSet presAssocID="{F49A3B55-6576-47D5-BB43-7A9FA52AC237}" presName="rootConnector" presStyleLbl="node2" presStyleIdx="1" presStyleCnt="2"/>
      <dgm:spPr/>
    </dgm:pt>
    <dgm:pt modelId="{4C3EE51E-2767-479F-BB7C-9BF97BAE160D}" type="pres">
      <dgm:prSet presAssocID="{F49A3B55-6576-47D5-BB43-7A9FA52AC237}" presName="hierChild4" presStyleCnt="0"/>
      <dgm:spPr/>
    </dgm:pt>
    <dgm:pt modelId="{A54C0176-6A72-428F-BF3D-64140515D08D}" type="pres">
      <dgm:prSet presAssocID="{F49A3B55-6576-47D5-BB43-7A9FA52AC237}" presName="hierChild5" presStyleCnt="0"/>
      <dgm:spPr/>
    </dgm:pt>
    <dgm:pt modelId="{FAFFA034-DD35-48DB-9FBE-908471C614D0}" type="pres">
      <dgm:prSet presAssocID="{B91C44B9-E325-4311-9EF3-FF711A8CC714}" presName="hierChild3" presStyleCnt="0"/>
      <dgm:spPr/>
    </dgm:pt>
  </dgm:ptLst>
  <dgm:cxnLst>
    <dgm:cxn modelId="{27EA7FA8-9864-458C-B8D1-36761F456D60}" type="presOf" srcId="{DEB26E04-2521-4C00-B5FC-0BFE3402FF46}" destId="{D16AD0EB-6AFE-456B-A9A4-C4F850473B96}" srcOrd="1" destOrd="0" presId="urn:microsoft.com/office/officeart/2005/8/layout/orgChart1"/>
    <dgm:cxn modelId="{186FB056-2E8A-448B-8091-FB3A195E3DA5}" srcId="{481E37F1-85A8-4C26-9B4E-F6C57E58A5E0}" destId="{B91C44B9-E325-4311-9EF3-FF711A8CC714}" srcOrd="0" destOrd="0" parTransId="{A3B85064-45B7-4BF1-B80C-2E35569368DC}" sibTransId="{2068EBBB-A67F-437B-A2CE-7672A46146F2}"/>
    <dgm:cxn modelId="{CAA7533B-05D6-4936-9DF7-CE548184C67A}" srcId="{B91C44B9-E325-4311-9EF3-FF711A8CC714}" destId="{F49A3B55-6576-47D5-BB43-7A9FA52AC237}" srcOrd="1" destOrd="0" parTransId="{8F1374CA-BF6B-4926-9F15-D7B80895654B}" sibTransId="{A95A3B66-0359-4BD3-B184-02AF6EEB28F2}"/>
    <dgm:cxn modelId="{130324C1-CBCF-4F89-8798-1D998F6EC01D}" type="presOf" srcId="{124C660F-F1DC-4F4F-8C7B-AC5A6D92EA18}" destId="{359D92FB-A4CA-4D36-8D56-6E2320C41836}" srcOrd="0" destOrd="0" presId="urn:microsoft.com/office/officeart/2005/8/layout/orgChart1"/>
    <dgm:cxn modelId="{6E2B6446-0A12-43C8-9EFD-9B7515245A6D}" srcId="{DEB26E04-2521-4C00-B5FC-0BFE3402FF46}" destId="{124C660F-F1DC-4F4F-8C7B-AC5A6D92EA18}" srcOrd="1" destOrd="0" parTransId="{8AE2CA42-5A9A-4818-A9D9-1BAAA9EC2885}" sibTransId="{DA61BE5A-523F-4884-BB12-8C9792D1126C}"/>
    <dgm:cxn modelId="{25B26B7C-0E83-4336-9463-3893B78AFF35}" type="presOf" srcId="{55C46892-0DD2-4B94-AF33-3CF16255D99E}" destId="{CC6FB293-44DC-4C5D-B001-B481D88331A6}" srcOrd="0" destOrd="0" presId="urn:microsoft.com/office/officeart/2005/8/layout/orgChart1"/>
    <dgm:cxn modelId="{F3960996-F1AD-4AD3-843B-9878E2547A0C}" type="presOf" srcId="{F49A3B55-6576-47D5-BB43-7A9FA52AC237}" destId="{2531D7A5-9543-4B1D-9EF1-C0ED7F7CB91E}" srcOrd="1" destOrd="0" presId="urn:microsoft.com/office/officeart/2005/8/layout/orgChart1"/>
    <dgm:cxn modelId="{F26B13BF-C22D-4C83-8880-BFDCE420512E}" type="presOf" srcId="{832FAB8B-D0D0-4639-B781-EAEDD691D977}" destId="{FDA84561-9916-464A-9A00-207586065E90}" srcOrd="0" destOrd="0" presId="urn:microsoft.com/office/officeart/2005/8/layout/orgChart1"/>
    <dgm:cxn modelId="{32D7C09F-DCE0-49BF-82CB-5CB6D299DD55}" type="presOf" srcId="{F49A3B55-6576-47D5-BB43-7A9FA52AC237}" destId="{8A720CA9-D76F-41D6-AB98-58FEA9C2ED15}" srcOrd="0" destOrd="0" presId="urn:microsoft.com/office/officeart/2005/8/layout/orgChart1"/>
    <dgm:cxn modelId="{C8BCD868-B79B-4F49-A119-9DEFB90B4A58}" type="presOf" srcId="{DEB26E04-2521-4C00-B5FC-0BFE3402FF46}" destId="{C65ED6EA-531C-4DB6-87A6-7D793F6B3FF3}" srcOrd="0" destOrd="0" presId="urn:microsoft.com/office/officeart/2005/8/layout/orgChart1"/>
    <dgm:cxn modelId="{0B42BF0C-0E5D-43DA-A320-36E1ABBCED41}" type="presOf" srcId="{B91C44B9-E325-4311-9EF3-FF711A8CC714}" destId="{4A5029F5-1BB2-4852-A157-81C0604ACCD0}" srcOrd="0" destOrd="0" presId="urn:microsoft.com/office/officeart/2005/8/layout/orgChart1"/>
    <dgm:cxn modelId="{7B56DAF7-4D92-4528-8346-EB1BD44DF6C7}" type="presOf" srcId="{2E4E6DB4-0288-4796-B3D6-FED3ECF06AB0}" destId="{BDB22E13-BC75-4FEC-B0BE-BBD78EB132BF}" srcOrd="0" destOrd="0" presId="urn:microsoft.com/office/officeart/2005/8/layout/orgChart1"/>
    <dgm:cxn modelId="{00F94B31-7713-43AC-BA8B-E17067F1FFCC}" type="presOf" srcId="{B91C44B9-E325-4311-9EF3-FF711A8CC714}" destId="{DC5AE871-7975-4CEB-B5BC-A752F8E9D55B}" srcOrd="1" destOrd="0" presId="urn:microsoft.com/office/officeart/2005/8/layout/orgChart1"/>
    <dgm:cxn modelId="{F5B345E6-3EA2-4B8B-9315-525E73BC75B5}" srcId="{B91C44B9-E325-4311-9EF3-FF711A8CC714}" destId="{DEB26E04-2521-4C00-B5FC-0BFE3402FF46}" srcOrd="0" destOrd="0" parTransId="{2E4E6DB4-0288-4796-B3D6-FED3ECF06AB0}" sibTransId="{163445A8-9B9C-4D81-98AF-549ECAC1A896}"/>
    <dgm:cxn modelId="{12D54C4B-C3E7-42DD-A95E-CB50C5AAA86F}" srcId="{DEB26E04-2521-4C00-B5FC-0BFE3402FF46}" destId="{55C46892-0DD2-4B94-AF33-3CF16255D99E}" srcOrd="0" destOrd="0" parTransId="{832FAB8B-D0D0-4639-B781-EAEDD691D977}" sibTransId="{FB9AE3AB-1E64-46BC-9477-9EA2D0780129}"/>
    <dgm:cxn modelId="{C75397EB-9B03-4E6C-B848-13E41679C94F}" type="presOf" srcId="{124C660F-F1DC-4F4F-8C7B-AC5A6D92EA18}" destId="{48B34443-3CCF-410C-A8D7-3E21701C6AB1}" srcOrd="1" destOrd="0" presId="urn:microsoft.com/office/officeart/2005/8/layout/orgChart1"/>
    <dgm:cxn modelId="{10D6E42E-0F39-4809-8127-21549AC413E6}" type="presOf" srcId="{8F1374CA-BF6B-4926-9F15-D7B80895654B}" destId="{E05110CB-81DF-49F1-8466-CAFC694B5241}" srcOrd="0" destOrd="0" presId="urn:microsoft.com/office/officeart/2005/8/layout/orgChart1"/>
    <dgm:cxn modelId="{D9910FF1-CA21-4406-A371-820895625DA8}" type="presOf" srcId="{55C46892-0DD2-4B94-AF33-3CF16255D99E}" destId="{43A99D19-4F7A-47E3-9FB4-6A2E24FA701A}" srcOrd="1" destOrd="0" presId="urn:microsoft.com/office/officeart/2005/8/layout/orgChart1"/>
    <dgm:cxn modelId="{7C28C1D6-3C77-489B-A517-7D05F732E4CB}" type="presOf" srcId="{8AE2CA42-5A9A-4818-A9D9-1BAAA9EC2885}" destId="{64EB5251-5F72-4167-8712-BBF7592DA414}" srcOrd="0" destOrd="0" presId="urn:microsoft.com/office/officeart/2005/8/layout/orgChart1"/>
    <dgm:cxn modelId="{E3272378-2D7A-46D9-A124-8BE1B27FA521}" type="presOf" srcId="{481E37F1-85A8-4C26-9B4E-F6C57E58A5E0}" destId="{E5FD9BE5-3FC2-4815-A6B4-B0E1CDB3CBA0}" srcOrd="0" destOrd="0" presId="urn:microsoft.com/office/officeart/2005/8/layout/orgChart1"/>
    <dgm:cxn modelId="{FD1373ED-81EE-49DF-971C-DB95C3031CDD}" type="presParOf" srcId="{E5FD9BE5-3FC2-4815-A6B4-B0E1CDB3CBA0}" destId="{A10AF255-D449-46F1-AD9E-B9A858B91DA7}" srcOrd="0" destOrd="0" presId="urn:microsoft.com/office/officeart/2005/8/layout/orgChart1"/>
    <dgm:cxn modelId="{2A7B0DEF-7288-41D1-B43A-84BD728305C5}" type="presParOf" srcId="{A10AF255-D449-46F1-AD9E-B9A858B91DA7}" destId="{29722EA5-6530-47AB-90E8-E10C41CB4CFA}" srcOrd="0" destOrd="0" presId="urn:microsoft.com/office/officeart/2005/8/layout/orgChart1"/>
    <dgm:cxn modelId="{2C648F11-C584-4A24-8DE0-67D830457AA3}" type="presParOf" srcId="{29722EA5-6530-47AB-90E8-E10C41CB4CFA}" destId="{4A5029F5-1BB2-4852-A157-81C0604ACCD0}" srcOrd="0" destOrd="0" presId="urn:microsoft.com/office/officeart/2005/8/layout/orgChart1"/>
    <dgm:cxn modelId="{2560F406-DB82-4B1A-B798-2D55246CB2E1}" type="presParOf" srcId="{29722EA5-6530-47AB-90E8-E10C41CB4CFA}" destId="{DC5AE871-7975-4CEB-B5BC-A752F8E9D55B}" srcOrd="1" destOrd="0" presId="urn:microsoft.com/office/officeart/2005/8/layout/orgChart1"/>
    <dgm:cxn modelId="{11652489-228D-45F1-9029-5BA4574AE9D5}" type="presParOf" srcId="{A10AF255-D449-46F1-AD9E-B9A858B91DA7}" destId="{EC1C371C-5B4F-4CEA-B4E7-65A7F8CEEC38}" srcOrd="1" destOrd="0" presId="urn:microsoft.com/office/officeart/2005/8/layout/orgChart1"/>
    <dgm:cxn modelId="{AF2FB866-8330-4BAB-9883-A7FB28F4CDA1}" type="presParOf" srcId="{EC1C371C-5B4F-4CEA-B4E7-65A7F8CEEC38}" destId="{BDB22E13-BC75-4FEC-B0BE-BBD78EB132BF}" srcOrd="0" destOrd="0" presId="urn:microsoft.com/office/officeart/2005/8/layout/orgChart1"/>
    <dgm:cxn modelId="{F110BC2F-213D-4941-A5E6-F7A9044476AB}" type="presParOf" srcId="{EC1C371C-5B4F-4CEA-B4E7-65A7F8CEEC38}" destId="{E25FDCD8-A2DD-4634-9EBD-D9AFD9EDC150}" srcOrd="1" destOrd="0" presId="urn:microsoft.com/office/officeart/2005/8/layout/orgChart1"/>
    <dgm:cxn modelId="{79FCE52A-F60E-4259-8EED-8203334124F5}" type="presParOf" srcId="{E25FDCD8-A2DD-4634-9EBD-D9AFD9EDC150}" destId="{3A632A09-E45B-4BF6-BB70-A11C5D060E96}" srcOrd="0" destOrd="0" presId="urn:microsoft.com/office/officeart/2005/8/layout/orgChart1"/>
    <dgm:cxn modelId="{A3A17398-C2E1-4ED7-82B6-BC1B36DDB2DA}" type="presParOf" srcId="{3A632A09-E45B-4BF6-BB70-A11C5D060E96}" destId="{C65ED6EA-531C-4DB6-87A6-7D793F6B3FF3}" srcOrd="0" destOrd="0" presId="urn:microsoft.com/office/officeart/2005/8/layout/orgChart1"/>
    <dgm:cxn modelId="{E79EBCE9-A59F-4B13-8C9D-56B8E830CE1A}" type="presParOf" srcId="{3A632A09-E45B-4BF6-BB70-A11C5D060E96}" destId="{D16AD0EB-6AFE-456B-A9A4-C4F850473B96}" srcOrd="1" destOrd="0" presId="urn:microsoft.com/office/officeart/2005/8/layout/orgChart1"/>
    <dgm:cxn modelId="{AEEB37E1-40F9-4A56-A203-B4F707E9F14F}" type="presParOf" srcId="{E25FDCD8-A2DD-4634-9EBD-D9AFD9EDC150}" destId="{7FC9CEB8-B78E-4F8B-B0BD-496CF9968AB8}" srcOrd="1" destOrd="0" presId="urn:microsoft.com/office/officeart/2005/8/layout/orgChart1"/>
    <dgm:cxn modelId="{511F1ABB-ED6C-4A30-BA8D-99228574D264}" type="presParOf" srcId="{7FC9CEB8-B78E-4F8B-B0BD-496CF9968AB8}" destId="{FDA84561-9916-464A-9A00-207586065E90}" srcOrd="0" destOrd="0" presId="urn:microsoft.com/office/officeart/2005/8/layout/orgChart1"/>
    <dgm:cxn modelId="{419D0B3E-F3C4-4339-BB70-9C64401FD669}" type="presParOf" srcId="{7FC9CEB8-B78E-4F8B-B0BD-496CF9968AB8}" destId="{E74366A5-CECB-4229-A654-70A0896182C2}" srcOrd="1" destOrd="0" presId="urn:microsoft.com/office/officeart/2005/8/layout/orgChart1"/>
    <dgm:cxn modelId="{21E0CB60-AD6B-4131-8AA3-8DE4D3BA296D}" type="presParOf" srcId="{E74366A5-CECB-4229-A654-70A0896182C2}" destId="{EA760A6F-1713-4152-8BE8-B71197BF0481}" srcOrd="0" destOrd="0" presId="urn:microsoft.com/office/officeart/2005/8/layout/orgChart1"/>
    <dgm:cxn modelId="{9F4E83D1-91BC-4A9D-AF27-D23CE0E2180B}" type="presParOf" srcId="{EA760A6F-1713-4152-8BE8-B71197BF0481}" destId="{CC6FB293-44DC-4C5D-B001-B481D88331A6}" srcOrd="0" destOrd="0" presId="urn:microsoft.com/office/officeart/2005/8/layout/orgChart1"/>
    <dgm:cxn modelId="{09403855-0D5E-4F53-B1A3-00F8BB5B7ACC}" type="presParOf" srcId="{EA760A6F-1713-4152-8BE8-B71197BF0481}" destId="{43A99D19-4F7A-47E3-9FB4-6A2E24FA701A}" srcOrd="1" destOrd="0" presId="urn:microsoft.com/office/officeart/2005/8/layout/orgChart1"/>
    <dgm:cxn modelId="{000FB90A-9BD2-412B-A0E3-221C2793D02E}" type="presParOf" srcId="{E74366A5-CECB-4229-A654-70A0896182C2}" destId="{3C46049E-B304-46E4-90F8-CE8FAA9E5615}" srcOrd="1" destOrd="0" presId="urn:microsoft.com/office/officeart/2005/8/layout/orgChart1"/>
    <dgm:cxn modelId="{491B7026-7553-4E2F-BC6A-3723FD947C72}" type="presParOf" srcId="{E74366A5-CECB-4229-A654-70A0896182C2}" destId="{05903842-1289-4811-B84D-B9FC8E197AC1}" srcOrd="2" destOrd="0" presId="urn:microsoft.com/office/officeart/2005/8/layout/orgChart1"/>
    <dgm:cxn modelId="{6025FC10-640E-4300-939D-0C61CCD7F435}" type="presParOf" srcId="{7FC9CEB8-B78E-4F8B-B0BD-496CF9968AB8}" destId="{64EB5251-5F72-4167-8712-BBF7592DA414}" srcOrd="2" destOrd="0" presId="urn:microsoft.com/office/officeart/2005/8/layout/orgChart1"/>
    <dgm:cxn modelId="{8121BF60-0E02-49DC-AB4C-74CC6FBBF9C6}" type="presParOf" srcId="{7FC9CEB8-B78E-4F8B-B0BD-496CF9968AB8}" destId="{2A74A8D4-E759-4DD6-A31C-5F4B83916C9B}" srcOrd="3" destOrd="0" presId="urn:microsoft.com/office/officeart/2005/8/layout/orgChart1"/>
    <dgm:cxn modelId="{BBF2591C-9F52-41DC-A518-9CF63C687823}" type="presParOf" srcId="{2A74A8D4-E759-4DD6-A31C-5F4B83916C9B}" destId="{C68337FD-9130-43E1-A54A-F58C35490222}" srcOrd="0" destOrd="0" presId="urn:microsoft.com/office/officeart/2005/8/layout/orgChart1"/>
    <dgm:cxn modelId="{B45D957D-3F6A-4AC0-9389-D8D8BF3CC92C}" type="presParOf" srcId="{C68337FD-9130-43E1-A54A-F58C35490222}" destId="{359D92FB-A4CA-4D36-8D56-6E2320C41836}" srcOrd="0" destOrd="0" presId="urn:microsoft.com/office/officeart/2005/8/layout/orgChart1"/>
    <dgm:cxn modelId="{75300A37-7E67-4E2F-A3CB-28976D37286A}" type="presParOf" srcId="{C68337FD-9130-43E1-A54A-F58C35490222}" destId="{48B34443-3CCF-410C-A8D7-3E21701C6AB1}" srcOrd="1" destOrd="0" presId="urn:microsoft.com/office/officeart/2005/8/layout/orgChart1"/>
    <dgm:cxn modelId="{37D20627-CBA8-4ADC-AE04-66F2E3B1CE98}" type="presParOf" srcId="{2A74A8D4-E759-4DD6-A31C-5F4B83916C9B}" destId="{CAD15F54-2C99-4796-A640-918081D34E64}" srcOrd="1" destOrd="0" presId="urn:microsoft.com/office/officeart/2005/8/layout/orgChart1"/>
    <dgm:cxn modelId="{8A04B47C-D8D3-47D0-84E6-36A94D0A95C1}" type="presParOf" srcId="{2A74A8D4-E759-4DD6-A31C-5F4B83916C9B}" destId="{D31BBBD7-D4D6-4485-B582-F0EA34BB2404}" srcOrd="2" destOrd="0" presId="urn:microsoft.com/office/officeart/2005/8/layout/orgChart1"/>
    <dgm:cxn modelId="{C2C14C14-3EBE-4790-91AE-7D12BD9408C4}" type="presParOf" srcId="{E25FDCD8-A2DD-4634-9EBD-D9AFD9EDC150}" destId="{D5C8F4C1-2411-4E09-8DAA-1BBF9E03A700}" srcOrd="2" destOrd="0" presId="urn:microsoft.com/office/officeart/2005/8/layout/orgChart1"/>
    <dgm:cxn modelId="{02F62433-9CCC-4810-8E65-2590D25581CF}" type="presParOf" srcId="{EC1C371C-5B4F-4CEA-B4E7-65A7F8CEEC38}" destId="{E05110CB-81DF-49F1-8466-CAFC694B5241}" srcOrd="2" destOrd="0" presId="urn:microsoft.com/office/officeart/2005/8/layout/orgChart1"/>
    <dgm:cxn modelId="{0489F547-82F8-4A79-A84B-A1AD60174704}" type="presParOf" srcId="{EC1C371C-5B4F-4CEA-B4E7-65A7F8CEEC38}" destId="{64725CC6-F3C5-4136-8523-B4C2B6797846}" srcOrd="3" destOrd="0" presId="urn:microsoft.com/office/officeart/2005/8/layout/orgChart1"/>
    <dgm:cxn modelId="{3ABE672F-C285-4B83-84AF-E3037A532D1E}" type="presParOf" srcId="{64725CC6-F3C5-4136-8523-B4C2B6797846}" destId="{A85F75AB-13C6-45DA-91D5-DE3673D4119C}" srcOrd="0" destOrd="0" presId="urn:microsoft.com/office/officeart/2005/8/layout/orgChart1"/>
    <dgm:cxn modelId="{E97D7DE9-35C6-4310-A60C-6EC458B29B44}" type="presParOf" srcId="{A85F75AB-13C6-45DA-91D5-DE3673D4119C}" destId="{8A720CA9-D76F-41D6-AB98-58FEA9C2ED15}" srcOrd="0" destOrd="0" presId="urn:microsoft.com/office/officeart/2005/8/layout/orgChart1"/>
    <dgm:cxn modelId="{EB125F81-1ED6-446F-BFCC-DC8BCECF8D3F}" type="presParOf" srcId="{A85F75AB-13C6-45DA-91D5-DE3673D4119C}" destId="{2531D7A5-9543-4B1D-9EF1-C0ED7F7CB91E}" srcOrd="1" destOrd="0" presId="urn:microsoft.com/office/officeart/2005/8/layout/orgChart1"/>
    <dgm:cxn modelId="{6F7753BF-9C41-4C5C-9D75-72E524045D1C}" type="presParOf" srcId="{64725CC6-F3C5-4136-8523-B4C2B6797846}" destId="{4C3EE51E-2767-479F-BB7C-9BF97BAE160D}" srcOrd="1" destOrd="0" presId="urn:microsoft.com/office/officeart/2005/8/layout/orgChart1"/>
    <dgm:cxn modelId="{A45BD5BD-6E35-4432-97C4-3BB49C80EFB0}" type="presParOf" srcId="{64725CC6-F3C5-4136-8523-B4C2B6797846}" destId="{A54C0176-6A72-428F-BF3D-64140515D08D}" srcOrd="2" destOrd="0" presId="urn:microsoft.com/office/officeart/2005/8/layout/orgChart1"/>
    <dgm:cxn modelId="{5CF1D2DC-1751-4853-927A-A4BF1875639F}" type="presParOf" srcId="{A10AF255-D449-46F1-AD9E-B9A858B91DA7}" destId="{FAFFA034-DD35-48DB-9FBE-908471C614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110CB-81DF-49F1-8466-CAFC694B5241}">
      <dsp:nvSpPr>
        <dsp:cNvPr id="0" name=""/>
        <dsp:cNvSpPr/>
      </dsp:nvSpPr>
      <dsp:spPr>
        <a:xfrm>
          <a:off x="4103214" y="989606"/>
          <a:ext cx="1196979" cy="415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40"/>
              </a:lnTo>
              <a:lnTo>
                <a:pt x="1196979" y="207740"/>
              </a:lnTo>
              <a:lnTo>
                <a:pt x="1196979" y="415480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B5251-5F72-4167-8712-BBF7592DA414}">
      <dsp:nvSpPr>
        <dsp:cNvPr id="0" name=""/>
        <dsp:cNvSpPr/>
      </dsp:nvSpPr>
      <dsp:spPr>
        <a:xfrm>
          <a:off x="2114843" y="2394326"/>
          <a:ext cx="296771" cy="2314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819"/>
              </a:lnTo>
              <a:lnTo>
                <a:pt x="296771" y="2314819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84561-9916-464A-9A00-207586065E90}">
      <dsp:nvSpPr>
        <dsp:cNvPr id="0" name=""/>
        <dsp:cNvSpPr/>
      </dsp:nvSpPr>
      <dsp:spPr>
        <a:xfrm>
          <a:off x="2114843" y="2394326"/>
          <a:ext cx="296771" cy="910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100"/>
              </a:lnTo>
              <a:lnTo>
                <a:pt x="296771" y="910100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22E13-BC75-4FEC-B0BE-BBD78EB132BF}">
      <dsp:nvSpPr>
        <dsp:cNvPr id="0" name=""/>
        <dsp:cNvSpPr/>
      </dsp:nvSpPr>
      <dsp:spPr>
        <a:xfrm>
          <a:off x="2906234" y="989606"/>
          <a:ext cx="1196979" cy="415480"/>
        </a:xfrm>
        <a:custGeom>
          <a:avLst/>
          <a:gdLst/>
          <a:ahLst/>
          <a:cxnLst/>
          <a:rect l="0" t="0" r="0" b="0"/>
          <a:pathLst>
            <a:path>
              <a:moveTo>
                <a:pt x="1196979" y="0"/>
              </a:moveTo>
              <a:lnTo>
                <a:pt x="1196979" y="207740"/>
              </a:lnTo>
              <a:lnTo>
                <a:pt x="0" y="207740"/>
              </a:lnTo>
              <a:lnTo>
                <a:pt x="0" y="415480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029F5-1BB2-4852-A157-81C0604ACCD0}">
      <dsp:nvSpPr>
        <dsp:cNvPr id="0" name=""/>
        <dsp:cNvSpPr/>
      </dsp:nvSpPr>
      <dsp:spPr>
        <a:xfrm>
          <a:off x="3113974" y="367"/>
          <a:ext cx="1978478" cy="9892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Firewall</a:t>
          </a:r>
          <a:endParaRPr lang="th-TH" sz="3600" kern="1200" dirty="0"/>
        </a:p>
      </dsp:txBody>
      <dsp:txXfrm>
        <a:off x="3113974" y="367"/>
        <a:ext cx="1978478" cy="989239"/>
      </dsp:txXfrm>
    </dsp:sp>
    <dsp:sp modelId="{C65ED6EA-531C-4DB6-87A6-7D793F6B3FF3}">
      <dsp:nvSpPr>
        <dsp:cNvPr id="0" name=""/>
        <dsp:cNvSpPr/>
      </dsp:nvSpPr>
      <dsp:spPr>
        <a:xfrm>
          <a:off x="1916995" y="1405087"/>
          <a:ext cx="1978478" cy="9892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Network-based</a:t>
          </a:r>
          <a:endParaRPr lang="th-TH" sz="3600" kern="1200" dirty="0"/>
        </a:p>
      </dsp:txBody>
      <dsp:txXfrm>
        <a:off x="1916995" y="1405087"/>
        <a:ext cx="1978478" cy="989239"/>
      </dsp:txXfrm>
    </dsp:sp>
    <dsp:sp modelId="{CC6FB293-44DC-4C5D-B001-B481D88331A6}">
      <dsp:nvSpPr>
        <dsp:cNvPr id="0" name=""/>
        <dsp:cNvSpPr/>
      </dsp:nvSpPr>
      <dsp:spPr>
        <a:xfrm>
          <a:off x="2411614" y="2809806"/>
          <a:ext cx="1978478" cy="9892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Software-based</a:t>
          </a:r>
          <a:endParaRPr lang="th-TH" sz="3600" kern="1200" dirty="0"/>
        </a:p>
      </dsp:txBody>
      <dsp:txXfrm>
        <a:off x="2411614" y="2809806"/>
        <a:ext cx="1978478" cy="989239"/>
      </dsp:txXfrm>
    </dsp:sp>
    <dsp:sp modelId="{359D92FB-A4CA-4D36-8D56-6E2320C41836}">
      <dsp:nvSpPr>
        <dsp:cNvPr id="0" name=""/>
        <dsp:cNvSpPr/>
      </dsp:nvSpPr>
      <dsp:spPr>
        <a:xfrm>
          <a:off x="2411614" y="4214526"/>
          <a:ext cx="1978478" cy="9892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Hardware-based</a:t>
          </a:r>
          <a:endParaRPr lang="th-TH" sz="3600" kern="1200" dirty="0"/>
        </a:p>
      </dsp:txBody>
      <dsp:txXfrm>
        <a:off x="2411614" y="4214526"/>
        <a:ext cx="1978478" cy="989239"/>
      </dsp:txXfrm>
    </dsp:sp>
    <dsp:sp modelId="{8A720CA9-D76F-41D6-AB98-58FEA9C2ED15}">
      <dsp:nvSpPr>
        <dsp:cNvPr id="0" name=""/>
        <dsp:cNvSpPr/>
      </dsp:nvSpPr>
      <dsp:spPr>
        <a:xfrm>
          <a:off x="4310954" y="1405087"/>
          <a:ext cx="1978478" cy="9892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Host-based</a:t>
          </a:r>
          <a:endParaRPr lang="th-TH" sz="3600" kern="1200" dirty="0"/>
        </a:p>
      </dsp:txBody>
      <dsp:txXfrm>
        <a:off x="4310954" y="1405087"/>
        <a:ext cx="1978478" cy="989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12/10/58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868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829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85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985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2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423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36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324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6772323" cy="97631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376" y="1680466"/>
            <a:ext cx="4562856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941909" y="1680466"/>
            <a:ext cx="2127171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11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58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96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15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00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042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77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2642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587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68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353" y="2857500"/>
            <a:ext cx="7461647" cy="1803798"/>
          </a:xfrm>
        </p:spPr>
        <p:txBody>
          <a:bodyPr>
            <a:normAutofit/>
          </a:bodyPr>
          <a:lstStyle/>
          <a:p>
            <a:r>
              <a:rPr lang="th-TH" sz="4500" b="1" dirty="0"/>
              <a:t>บทที่ </a:t>
            </a:r>
            <a:r>
              <a:rPr lang="en-US" sz="4500" b="1" dirty="0"/>
              <a:t>6</a:t>
            </a:r>
            <a:r>
              <a:rPr lang="en-US" sz="4500" b="1" dirty="0" smtClean="0"/>
              <a:t> </a:t>
            </a:r>
            <a:r>
              <a:rPr lang="en-US" sz="4500" b="1" dirty="0"/>
              <a:t>: </a:t>
            </a:r>
            <a:r>
              <a:rPr lang="en-US" sz="4500" b="1" dirty="0" smtClean="0"/>
              <a:t>Firewall </a:t>
            </a:r>
            <a:r>
              <a:rPr lang="en-US" sz="4500" b="1" dirty="0" smtClean="0"/>
              <a:t>Part</a:t>
            </a:r>
            <a:r>
              <a:rPr lang="en-US" sz="4500" b="1" dirty="0"/>
              <a:t>2</a:t>
            </a:r>
            <a:r>
              <a:rPr lang="en-US" sz="4950" dirty="0"/>
              <a:t/>
            </a:r>
            <a:br>
              <a:rPr lang="en-US" sz="4950" dirty="0"/>
            </a:br>
            <a:r>
              <a:rPr lang="th-TH" sz="3000" dirty="0" err="1"/>
              <a:t>สธ</a:t>
            </a:r>
            <a:r>
              <a:rPr lang="en-US" sz="3000" dirty="0"/>
              <a:t>412</a:t>
            </a:r>
            <a:r>
              <a:rPr lang="th-TH" sz="3000" dirty="0"/>
              <a:t> ความมั่นคงของระบบสารสนเทศ</a:t>
            </a:r>
            <a:endParaRPr lang="th-TH" sz="3975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905" y="4847478"/>
            <a:ext cx="6686549" cy="949676"/>
          </a:xfrm>
        </p:spPr>
        <p:txBody>
          <a:bodyPr>
            <a:noAutofit/>
          </a:bodyPr>
          <a:lstStyle/>
          <a:p>
            <a:r>
              <a:rPr lang="th-TH" sz="2700" dirty="0"/>
              <a:t>อาจารย์อภิพงศ์  </a:t>
            </a:r>
            <a:r>
              <a:rPr lang="th-TH" sz="2700" dirty="0" err="1"/>
              <a:t>ปิง</a:t>
            </a:r>
            <a:r>
              <a:rPr lang="th-TH" sz="2700" dirty="0"/>
              <a:t>ยศ</a:t>
            </a:r>
          </a:p>
          <a:p>
            <a:r>
              <a:rPr lang="en-US" sz="2700" dirty="0"/>
              <a:t>apipong.ping@gmail.com</a:t>
            </a:r>
            <a:endParaRPr lang="th-TH" sz="2700" dirty="0"/>
          </a:p>
          <a:p>
            <a:endParaRPr lang="th-TH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21" y="226833"/>
            <a:ext cx="4635356" cy="3018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</a:t>
            </a:r>
            <a:r>
              <a:rPr lang="th-TH" dirty="0" err="1"/>
              <a:t>ไฟร์วอลล์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 err="1" smtClean="0">
                <a:solidFill>
                  <a:schemeClr val="accent2"/>
                </a:solidFill>
              </a:rPr>
              <a:t>Stateful</a:t>
            </a:r>
            <a:r>
              <a:rPr lang="en-US" dirty="0" smtClean="0">
                <a:solidFill>
                  <a:schemeClr val="accent2"/>
                </a:solidFill>
              </a:rPr>
              <a:t> Inspection Firewall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มีหลักการทำงานทุกอย่างเช่นเดียวกับ </a:t>
            </a:r>
            <a:r>
              <a:rPr lang="en-US" dirty="0" smtClean="0"/>
              <a:t>Packet Filtering Firewall </a:t>
            </a:r>
            <a:endParaRPr lang="th-TH" dirty="0" smtClean="0"/>
          </a:p>
          <a:p>
            <a:r>
              <a:rPr lang="th-TH" dirty="0" smtClean="0"/>
              <a:t>แต่ส่วนที่เพิ่มข้นมาคือมันจะบันทึกข้อมูลเกี่ยวกับคอน</a:t>
            </a:r>
            <a:r>
              <a:rPr lang="th-TH" dirty="0" err="1" smtClean="0"/>
              <a:t>เน็คชั่น</a:t>
            </a:r>
            <a:r>
              <a:rPr lang="th-TH" dirty="0" smtClean="0"/>
              <a:t>ที่เกิดขึ้นลงใน </a:t>
            </a:r>
            <a:r>
              <a:rPr lang="en-US" dirty="0" smtClean="0"/>
              <a:t>State Table </a:t>
            </a:r>
            <a:r>
              <a:rPr lang="th-TH" dirty="0" smtClean="0"/>
              <a:t>ก่อนที่จะส่ง</a:t>
            </a:r>
            <a:r>
              <a:rPr lang="th-TH" dirty="0" err="1" smtClean="0"/>
              <a:t>แพ็คเก็ต</a:t>
            </a:r>
            <a:r>
              <a:rPr lang="th-TH" dirty="0" smtClean="0"/>
              <a:t>นี้ต่อ</a:t>
            </a:r>
            <a:r>
              <a:rPr lang="th-TH" dirty="0" err="1" smtClean="0"/>
              <a:t>ให้เลเยอร์</a:t>
            </a:r>
            <a:r>
              <a:rPr lang="th-TH" dirty="0" smtClean="0"/>
              <a:t>อื่น</a:t>
            </a:r>
          </a:p>
          <a:p>
            <a:r>
              <a:rPr lang="en-US" dirty="0" smtClean="0"/>
              <a:t>State Table </a:t>
            </a:r>
            <a:r>
              <a:rPr lang="th-TH" dirty="0" smtClean="0"/>
              <a:t>จะเก็บข้อมูลเกี่ยวกับแอดเดรสของต้นทางและปลายทาง ประเภทโปรโตคอล หมายเลขพอร์ต 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80332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</a:t>
            </a:r>
            <a:r>
              <a:rPr lang="th-TH" dirty="0" err="1"/>
              <a:t>ไฟร์วอลล์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 err="1">
                <a:solidFill>
                  <a:schemeClr val="accent2"/>
                </a:solidFill>
              </a:rPr>
              <a:t>Stateful</a:t>
            </a:r>
            <a:r>
              <a:rPr lang="en-US" dirty="0">
                <a:solidFill>
                  <a:schemeClr val="accent2"/>
                </a:solidFill>
              </a:rPr>
              <a:t> Inspection </a:t>
            </a:r>
            <a:r>
              <a:rPr lang="en-US" dirty="0" smtClean="0">
                <a:solidFill>
                  <a:schemeClr val="accent2"/>
                </a:solidFill>
              </a:rPr>
              <a:t>Firewall</a:t>
            </a:r>
            <a:r>
              <a:rPr lang="th-TH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เมื่อ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ได้</a:t>
            </a:r>
            <a:r>
              <a:rPr lang="th-TH" dirty="0" err="1" smtClean="0"/>
              <a:t>รับแพ็คเก็ต</a:t>
            </a:r>
            <a:r>
              <a:rPr lang="th-TH" dirty="0" smtClean="0"/>
              <a:t>ก็จะตรวจสอบข้อมูล</a:t>
            </a:r>
            <a:r>
              <a:rPr lang="th-TH" dirty="0" err="1" smtClean="0"/>
              <a:t>กับสเตท</a:t>
            </a:r>
            <a:r>
              <a:rPr lang="th-TH" dirty="0" smtClean="0"/>
              <a:t>เท</a:t>
            </a:r>
            <a:r>
              <a:rPr lang="th-TH" dirty="0" err="1" smtClean="0"/>
              <a:t>เบิล</a:t>
            </a:r>
            <a:r>
              <a:rPr lang="th-TH" dirty="0" smtClean="0"/>
              <a:t>ว่าเป็นส่วนหนึ่งของคอน</a:t>
            </a:r>
            <a:r>
              <a:rPr lang="th-TH" dirty="0" err="1" smtClean="0"/>
              <a:t>เน็คชั่น</a:t>
            </a:r>
            <a:r>
              <a:rPr lang="th-TH" dirty="0" smtClean="0"/>
              <a:t>ที่สร้างไว้แล้วหรือไม่</a:t>
            </a:r>
          </a:p>
          <a:p>
            <a:r>
              <a:rPr lang="th-TH" dirty="0" smtClean="0"/>
              <a:t>ถ้าเป็นส่วนหนึ่งของคอน</a:t>
            </a:r>
            <a:r>
              <a:rPr lang="th-TH" dirty="0" err="1" smtClean="0"/>
              <a:t>เน็คชั่น</a:t>
            </a:r>
            <a:r>
              <a:rPr lang="th-TH" dirty="0" smtClean="0"/>
              <a:t>จริงก็ไม่มีความจำเป็นใดๆที่จะต้องตรวจสอบซ้ำอีก</a:t>
            </a:r>
          </a:p>
          <a:p>
            <a:r>
              <a:rPr lang="th-TH" dirty="0" smtClean="0"/>
              <a:t>วิธีการป้องกันการโจมตีแบบ </a:t>
            </a:r>
            <a:r>
              <a:rPr lang="en-US" dirty="0" smtClean="0"/>
              <a:t>DOS</a:t>
            </a:r>
            <a:r>
              <a:rPr lang="th-TH" dirty="0" smtClean="0"/>
              <a:t> ที่จะส่ง</a:t>
            </a:r>
            <a:r>
              <a:rPr lang="th-TH" dirty="0" err="1" smtClean="0"/>
              <a:t>แพ็คเก็ต</a:t>
            </a:r>
            <a:r>
              <a:rPr lang="th-TH" dirty="0" smtClean="0"/>
              <a:t>จำนวนมากเข้ามาจนทำ</a:t>
            </a:r>
            <a:r>
              <a:rPr lang="th-TH" dirty="0" err="1" smtClean="0"/>
              <a:t>ให้สเตท</a:t>
            </a:r>
            <a:r>
              <a:rPr lang="th-TH" dirty="0" smtClean="0"/>
              <a:t>เท</a:t>
            </a:r>
            <a:r>
              <a:rPr lang="th-TH" dirty="0" err="1" smtClean="0"/>
              <a:t>เบิล</a:t>
            </a:r>
            <a:r>
              <a:rPr lang="th-TH" dirty="0" smtClean="0"/>
              <a:t>เต็ม คือการตั้ง </a:t>
            </a:r>
            <a:r>
              <a:rPr lang="en-US" dirty="0" smtClean="0"/>
              <a:t>timeout </a:t>
            </a:r>
            <a:r>
              <a:rPr lang="th-TH" dirty="0" smtClean="0"/>
              <a:t>ของแต่</a:t>
            </a:r>
            <a:r>
              <a:rPr lang="th-TH" dirty="0" err="1" smtClean="0"/>
              <a:t>ละคอนเน็คชั่น</a:t>
            </a:r>
            <a:r>
              <a:rPr lang="th-TH" dirty="0" smtClean="0"/>
              <a:t>เอาไว้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19891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solidFill>
                  <a:schemeClr val="accent2"/>
                </a:solidFill>
              </a:rPr>
              <a:t>Stateful</a:t>
            </a:r>
            <a:r>
              <a:rPr lang="en-US" b="0" dirty="0" smtClean="0">
                <a:solidFill>
                  <a:schemeClr val="accent2"/>
                </a:solidFill>
              </a:rPr>
              <a:t> Inspection Firewall</a:t>
            </a:r>
            <a:endParaRPr lang="th-TH" b="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96" t="20885" r="13512" b="42507"/>
          <a:stretch/>
        </p:blipFill>
        <p:spPr>
          <a:xfrm>
            <a:off x="1159388" y="4713972"/>
            <a:ext cx="1571625" cy="15716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96" t="20885" r="13512" b="42507"/>
          <a:stretch/>
        </p:blipFill>
        <p:spPr>
          <a:xfrm>
            <a:off x="6962775" y="4715770"/>
            <a:ext cx="1571625" cy="1571625"/>
          </a:xfrm>
          <a:prstGeom prst="rect">
            <a:avLst/>
          </a:prstGeom>
        </p:spPr>
      </p:pic>
      <p:pic>
        <p:nvPicPr>
          <p:cNvPr id="2050" name="Picture 2" descr="http://www.firemon.com/wp-content/uploads/2014/11/firewall.lgo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362" y="4772922"/>
            <a:ext cx="1889882" cy="151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3717" y="2011546"/>
          <a:ext cx="1704975" cy="2773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4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Application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Presentation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Session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Transport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Network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Data link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Physical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962775" y="1952121"/>
          <a:ext cx="1704975" cy="2773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4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Application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Presentation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Session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Transport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Network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Data link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Physical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64910"/>
              </p:ext>
            </p:extLst>
          </p:nvPr>
        </p:nvGraphicFramePr>
        <p:xfrm>
          <a:off x="3994406" y="3129012"/>
          <a:ext cx="1704975" cy="15849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4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Application</a:t>
                      </a:r>
                      <a:endParaRPr lang="th-TH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Presentation</a:t>
                      </a:r>
                      <a:endParaRPr lang="th-TH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Session</a:t>
                      </a:r>
                      <a:endParaRPr lang="th-TH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Network</a:t>
                      </a:r>
                      <a:endParaRPr lang="th-TH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86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</a:t>
            </a:r>
            <a:r>
              <a:rPr lang="th-TH" dirty="0" err="1"/>
              <a:t>ไฟร์วอลล์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 smtClean="0">
                <a:solidFill>
                  <a:schemeClr val="accent2"/>
                </a:solidFill>
              </a:rPr>
              <a:t>Application Layer Firewall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บางครั้งเรียกว่า “</a:t>
            </a:r>
            <a:r>
              <a:rPr lang="th-TH" dirty="0" err="1" smtClean="0"/>
              <a:t>พร็</a:t>
            </a:r>
            <a:r>
              <a:rPr lang="th-TH" dirty="0" smtClean="0"/>
              <a:t>อกซี” </a:t>
            </a:r>
            <a:r>
              <a:rPr lang="en-US" dirty="0" smtClean="0"/>
              <a:t>(Proxy Firewall) </a:t>
            </a:r>
            <a:r>
              <a:rPr lang="th-TH" dirty="0" smtClean="0"/>
              <a:t>ซึ่งเป็นเครื่องมือบังคับใช้นโยบายว่าจะอนุญาต</a:t>
            </a:r>
            <a:r>
              <a:rPr lang="th-TH" dirty="0" err="1" smtClean="0"/>
              <a:t>ให้ท</a:t>
            </a:r>
            <a:r>
              <a:rPr lang="th-TH" dirty="0" smtClean="0"/>
              <a:t>ราฟิกใดสามารถส่งผ่านระหว่างเครือข่ายได้บ้าง</a:t>
            </a:r>
          </a:p>
          <a:p>
            <a:r>
              <a:rPr lang="th-TH" dirty="0" smtClean="0"/>
              <a:t>โปรโตคอลที่อนุญาตให้ผ่านได้จะต้อง</a:t>
            </a:r>
            <a:r>
              <a:rPr lang="th-TH" dirty="0" err="1" smtClean="0"/>
              <a:t>มีพ</a:t>
            </a:r>
            <a:r>
              <a:rPr lang="th-TH" dirty="0" smtClean="0"/>
              <a:t>ร็อกซีสำหรับโปรโตคอลนั้นโดยเฉพาะ</a:t>
            </a:r>
          </a:p>
          <a:p>
            <a:r>
              <a:rPr lang="th-TH" dirty="0" err="1" smtClean="0"/>
              <a:t>พร็</a:t>
            </a:r>
            <a:r>
              <a:rPr lang="th-TH" dirty="0" smtClean="0"/>
              <a:t>อกซี</a:t>
            </a:r>
            <a:r>
              <a:rPr lang="th-TH" dirty="0" err="1" smtClean="0"/>
              <a:t>เป็นสเตทฟูลไฟร์วอลล์</a:t>
            </a:r>
            <a:r>
              <a:rPr lang="th-TH" dirty="0" smtClean="0"/>
              <a:t> แต่มีความแตกต่างกันคือ              </a:t>
            </a:r>
            <a:r>
              <a:rPr lang="th-TH" b="1" i="1" dirty="0" err="1" smtClean="0"/>
              <a:t>พร็</a:t>
            </a:r>
            <a:r>
              <a:rPr lang="th-TH" b="1" i="1" dirty="0" smtClean="0"/>
              <a:t>อกซีเซิร์ฟเวอร์จะสร้างไอพี</a:t>
            </a:r>
            <a:r>
              <a:rPr lang="th-TH" b="1" i="1" dirty="0" err="1" smtClean="0"/>
              <a:t>แพ็คเก็ต</a:t>
            </a:r>
            <a:r>
              <a:rPr lang="th-TH" b="1" i="1" dirty="0" smtClean="0"/>
              <a:t>ใหม่ </a:t>
            </a:r>
            <a:r>
              <a:rPr lang="th-TH" dirty="0" smtClean="0"/>
              <a:t>เพื่อส่งต่อไปยังเป้าหมาย เมื่อ</a:t>
            </a:r>
            <a:r>
              <a:rPr lang="th-TH" dirty="0" err="1" smtClean="0"/>
              <a:t>แพ็คเก็ต</a:t>
            </a:r>
            <a:r>
              <a:rPr lang="th-TH" dirty="0" smtClean="0"/>
              <a:t>นั้นผ่านการตรวจสอบแล้ว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27332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</a:t>
            </a:r>
            <a:r>
              <a:rPr lang="th-TH" dirty="0" err="1"/>
              <a:t>ไฟร์วอลล์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Application Layer </a:t>
            </a:r>
            <a:r>
              <a:rPr lang="en-US" dirty="0" smtClean="0">
                <a:solidFill>
                  <a:schemeClr val="accent2"/>
                </a:solidFill>
              </a:rPr>
              <a:t>Firewall</a:t>
            </a:r>
            <a:r>
              <a:rPr lang="th-TH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กระบวนการสร้างการเชื่อมต่อ</a:t>
            </a:r>
            <a:r>
              <a:rPr lang="th-TH" dirty="0" err="1" smtClean="0"/>
              <a:t>ของพ</a:t>
            </a:r>
            <a:r>
              <a:rPr lang="th-TH" dirty="0" smtClean="0"/>
              <a:t>ร็อกซี</a:t>
            </a:r>
            <a:r>
              <a:rPr lang="th-TH" dirty="0" err="1" smtClean="0"/>
              <a:t>ไฟร์วอลล์</a:t>
            </a:r>
            <a:endParaRPr lang="th-TH" dirty="0" smtClean="0"/>
          </a:p>
          <a:p>
            <a:r>
              <a:rPr lang="en-US" dirty="0" smtClean="0"/>
              <a:t>1) </a:t>
            </a:r>
            <a:r>
              <a:rPr lang="th-TH" dirty="0" smtClean="0"/>
              <a:t>เริ่มจากไคลเอนต์ส่งการร้องขอไปยัง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 </a:t>
            </a:r>
          </a:p>
          <a:p>
            <a:r>
              <a:rPr lang="en-US" dirty="0" smtClean="0"/>
              <a:t>2) 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จะตรวจสอบกับนโยบายรักษาความปลอดภัยว่าอนุญาตให้ผ่านหรือไม่</a:t>
            </a:r>
          </a:p>
          <a:p>
            <a:r>
              <a:rPr lang="en-US" dirty="0" smtClean="0"/>
              <a:t>3) </a:t>
            </a:r>
            <a:r>
              <a:rPr lang="th-TH" dirty="0" smtClean="0"/>
              <a:t>ถ้าอนุญาต 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จะสร้างการเชื่อมต่อกับเซิร์ฟเวอร์แทนไคลเอนต์เอง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31451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</a:t>
            </a:r>
            <a:r>
              <a:rPr lang="th-TH" dirty="0" err="1"/>
              <a:t>ไฟร์วอลล์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Application Layer Firewall</a:t>
            </a:r>
            <a:r>
              <a:rPr lang="th-TH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พร็</a:t>
            </a:r>
            <a:r>
              <a:rPr lang="th-TH" dirty="0"/>
              <a:t>อกซี</a:t>
            </a:r>
            <a:r>
              <a:rPr lang="th-TH" dirty="0" err="1"/>
              <a:t>ไฟร์วอลล์</a:t>
            </a:r>
            <a:r>
              <a:rPr lang="th-TH" dirty="0"/>
              <a:t>สามารถควบคุมกันเชื่อมต่อจากภายนอกได้เช่นกัน โดยเครื่องที่อยู่ภายนอกจะมองเห็นเฉพาะหมายเลขไอพีของ</a:t>
            </a:r>
            <a:r>
              <a:rPr lang="th-TH" dirty="0" err="1"/>
              <a:t>ไฟร์วอลล์</a:t>
            </a:r>
            <a:r>
              <a:rPr lang="th-TH" dirty="0"/>
              <a:t>เท่านั้น ไม่สามารถเห็นเครื่องที่อยู่ภายในได้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6505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accent2"/>
                </a:solidFill>
              </a:rPr>
              <a:t>Application </a:t>
            </a:r>
            <a:r>
              <a:rPr lang="en-US" b="0" dirty="0">
                <a:solidFill>
                  <a:schemeClr val="accent2"/>
                </a:solidFill>
              </a:rPr>
              <a:t>Layer Firewall</a:t>
            </a:r>
            <a:endParaRPr lang="th-TH" b="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96" t="20885" r="13512" b="42507"/>
          <a:stretch/>
        </p:blipFill>
        <p:spPr>
          <a:xfrm>
            <a:off x="1159388" y="4713972"/>
            <a:ext cx="1571625" cy="15716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96" t="20885" r="13512" b="42507"/>
          <a:stretch/>
        </p:blipFill>
        <p:spPr>
          <a:xfrm>
            <a:off x="6962775" y="4715770"/>
            <a:ext cx="1571625" cy="1571625"/>
          </a:xfrm>
          <a:prstGeom prst="rect">
            <a:avLst/>
          </a:prstGeom>
        </p:spPr>
      </p:pic>
      <p:pic>
        <p:nvPicPr>
          <p:cNvPr id="2050" name="Picture 2" descr="http://www.firemon.com/wp-content/uploads/2014/11/firewall.lgo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362" y="4772922"/>
            <a:ext cx="1889882" cy="151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3717" y="2011546"/>
          <a:ext cx="1704975" cy="2773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4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Application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Presentation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Session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Transport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Network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Data link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Physical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962775" y="1952121"/>
          <a:ext cx="1704975" cy="2773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4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Application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Presentation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Session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Transport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Network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Data link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Physical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320159"/>
              </p:ext>
            </p:extLst>
          </p:nvPr>
        </p:nvGraphicFramePr>
        <p:xfrm>
          <a:off x="3962815" y="4071987"/>
          <a:ext cx="1704975" cy="3962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4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Application</a:t>
                      </a:r>
                      <a:endParaRPr lang="th-TH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56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นโยบายการรักษาความ</a:t>
            </a:r>
            <a:r>
              <a:rPr lang="th-TH" dirty="0" smtClean="0"/>
              <a:t>ปลอดภัย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สิ่งที่สำคัญที่สุดในการใช้งาน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คือการกำหนดนโยบายการรักษาความปลอดภัย </a:t>
            </a:r>
            <a:r>
              <a:rPr lang="en-US" dirty="0" smtClean="0"/>
              <a:t>(Network Security Policy)</a:t>
            </a:r>
          </a:p>
          <a:p>
            <a:r>
              <a:rPr lang="th-TH" dirty="0" smtClean="0"/>
              <a:t>เมื่อกำหนดนโยบายแล้วจึงนำนโยบายไปบังคับใช้ใน         </a:t>
            </a:r>
            <a:r>
              <a:rPr lang="th-TH" dirty="0" err="1" smtClean="0"/>
              <a:t>ไฟร์วอลล์</a:t>
            </a:r>
            <a:endParaRPr lang="th-TH" dirty="0" smtClean="0"/>
          </a:p>
          <a:p>
            <a:r>
              <a:rPr lang="th-TH" dirty="0" smtClean="0"/>
              <a:t>กฎที่บังคับใช้ใน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จะเรียกว่า </a:t>
            </a:r>
            <a:r>
              <a:rPr lang="en-US" dirty="0" smtClean="0"/>
              <a:t>“ACL” (Access Control List) </a:t>
            </a:r>
            <a:r>
              <a:rPr lang="th-TH" dirty="0" smtClean="0"/>
              <a:t>หรือ</a:t>
            </a:r>
            <a:r>
              <a:rPr lang="th-TH" dirty="0" err="1" smtClean="0"/>
              <a:t>ไฟร์วอลล์รูล</a:t>
            </a:r>
            <a:r>
              <a:rPr lang="th-TH" dirty="0" smtClean="0"/>
              <a:t> </a:t>
            </a:r>
            <a:r>
              <a:rPr lang="en-US" dirty="0" smtClean="0"/>
              <a:t>(Firewall Rule)</a:t>
            </a:r>
          </a:p>
          <a:p>
            <a:r>
              <a:rPr lang="th-TH" dirty="0" smtClean="0"/>
              <a:t>ถ้า</a:t>
            </a:r>
            <a:r>
              <a:rPr lang="th-TH" dirty="0" err="1" smtClean="0"/>
              <a:t>แพ็คเก็ต</a:t>
            </a:r>
            <a:r>
              <a:rPr lang="th-TH" dirty="0" smtClean="0"/>
              <a:t>ที่พิจารณาไม่ตรงกับกฎใดใน </a:t>
            </a:r>
            <a:r>
              <a:rPr lang="en-US" dirty="0" smtClean="0"/>
              <a:t>ACL </a:t>
            </a:r>
            <a:r>
              <a:rPr lang="th-TH" dirty="0" smtClean="0"/>
              <a:t>เลย 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ก็จะทำกา</a:t>
            </a:r>
            <a:r>
              <a:rPr lang="th-TH" dirty="0" err="1" smtClean="0"/>
              <a:t>รดร็</a:t>
            </a:r>
            <a:r>
              <a:rPr lang="th-TH" dirty="0" smtClean="0"/>
              <a:t>อป</a:t>
            </a:r>
            <a:r>
              <a:rPr lang="th-TH" dirty="0" err="1" smtClean="0"/>
              <a:t>แพ็คเก็ต</a:t>
            </a:r>
            <a:r>
              <a:rPr lang="th-TH" dirty="0" smtClean="0"/>
              <a:t>นั้นทิ้งไป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45117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 Address Translation (NAT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 </a:t>
            </a:r>
            <a:r>
              <a:rPr lang="th-TH" dirty="0" smtClean="0"/>
              <a:t>ไม่ใช่เทคโนโลยีของ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 แต่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ส่วนใหญ่จะมีฟังก์ชัน </a:t>
            </a:r>
            <a:r>
              <a:rPr lang="en-US" dirty="0" smtClean="0"/>
              <a:t>NAT </a:t>
            </a:r>
            <a:r>
              <a:rPr lang="th-TH" dirty="0" smtClean="0"/>
              <a:t>อยู่ </a:t>
            </a:r>
          </a:p>
          <a:p>
            <a:r>
              <a:rPr lang="en-US" dirty="0" smtClean="0"/>
              <a:t>NAT </a:t>
            </a:r>
            <a:r>
              <a:rPr lang="th-TH" dirty="0" smtClean="0"/>
              <a:t>เป็นเทคโนโลยีที่ใช้ในการแก้ปัญหาหมายเลขไอพีที่ใช้งานบนอินเทอร์เน็ตไม่เพียงพอ เพราะเมื่อเชื่อมต่อกับอินเทอร์เน็ตคอมพิวเตอร์จะต้องมีหมายเลขไอพีจริง</a:t>
            </a:r>
          </a:p>
          <a:p>
            <a:r>
              <a:rPr lang="th-TH" dirty="0" smtClean="0"/>
              <a:t>จะมีองค์กรกลางทำหน้าที่จัดการเกี่ยวกับการแจกจ่ายไอพี โดยจะจ่ายเป็น</a:t>
            </a:r>
            <a:r>
              <a:rPr lang="th-TH" dirty="0" err="1" smtClean="0"/>
              <a:t>บล็อค</a:t>
            </a:r>
            <a:r>
              <a:rPr lang="th-TH" dirty="0" smtClean="0"/>
              <a:t>ไปให้ผู้บริการอินเทอร์เน็ต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02185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Address Translation (NAT</a:t>
            </a:r>
            <a:r>
              <a:rPr lang="en-US" dirty="0" smtClean="0"/>
              <a:t>)</a:t>
            </a:r>
            <a:r>
              <a:rPr lang="th-TH" dirty="0" smtClean="0"/>
              <a:t>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องค์กรส่วนใหญ่จะแก้ปัญหาโดยการกำหนดให้คอมพิวเตอร์ทุกเครื่องในเครือข่ายใช้หมายเลขไอพีจริงเพียงไอพีเดียว โดยการใช้ </a:t>
            </a:r>
            <a:r>
              <a:rPr lang="en-US" dirty="0" smtClean="0"/>
              <a:t>NAT </a:t>
            </a:r>
            <a:r>
              <a:rPr lang="th-TH" dirty="0" smtClean="0"/>
              <a:t>ส่วนคอมพิวเตอร์ภายในจะใช้ </a:t>
            </a:r>
            <a:r>
              <a:rPr lang="en-US" dirty="0" smtClean="0"/>
              <a:t>Private IP </a:t>
            </a:r>
            <a:r>
              <a:rPr lang="th-TH" dirty="0" smtClean="0"/>
              <a:t>เช่น </a:t>
            </a:r>
            <a:r>
              <a:rPr lang="en-US" dirty="0" smtClean="0"/>
              <a:t>10.0.0.0/8 172.16.0.0/12 192.168.0.0.16 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4830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57338"/>
            <a:ext cx="6591985" cy="4353884"/>
          </a:xfrm>
        </p:spPr>
        <p:txBody>
          <a:bodyPr>
            <a:normAutofit/>
          </a:bodyPr>
          <a:lstStyle/>
          <a:p>
            <a:r>
              <a:rPr lang="th-TH" dirty="0" smtClean="0"/>
              <a:t>ประเภทของ</a:t>
            </a:r>
            <a:r>
              <a:rPr lang="th-TH" dirty="0" err="1" smtClean="0"/>
              <a:t>ไฟร์วอลล์</a:t>
            </a:r>
            <a:endParaRPr lang="th-TH" dirty="0" smtClean="0"/>
          </a:p>
          <a:p>
            <a:r>
              <a:rPr lang="th-TH" dirty="0" smtClean="0"/>
              <a:t>นโยบายการรักษาความปลอดภัย</a:t>
            </a:r>
          </a:p>
          <a:p>
            <a:r>
              <a:rPr lang="en-US" dirty="0" smtClean="0"/>
              <a:t>Network Address Translation (NAT)</a:t>
            </a:r>
            <a:endParaRPr lang="en-US" dirty="0" smtClean="0"/>
          </a:p>
          <a:p>
            <a:pPr lvl="1"/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  <p:pic>
        <p:nvPicPr>
          <p:cNvPr id="1026" name="Picture 2" descr="http://www.ittechnewsdaily.com/images/i/220/original/firewall-art.jpg?13238877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1" y="3588855"/>
            <a:ext cx="5086350" cy="32555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83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Address Translation (NAT)</a:t>
            </a:r>
            <a:r>
              <a:rPr lang="th-TH" dirty="0"/>
              <a:t> </a:t>
            </a:r>
            <a:r>
              <a:rPr lang="en-US" dirty="0" smtClean="0"/>
              <a:t>[3]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หลักการทำงานคล้ายกับ </a:t>
            </a:r>
            <a:r>
              <a:rPr lang="en-US" dirty="0" err="1" smtClean="0"/>
              <a:t>Stateful</a:t>
            </a:r>
            <a:r>
              <a:rPr lang="en-US" dirty="0" smtClean="0"/>
              <a:t> Inspection Firewall </a:t>
            </a:r>
            <a:r>
              <a:rPr lang="th-TH" dirty="0" smtClean="0"/>
              <a:t>แต่มีส่วนเพิ่มเติมคือ</a:t>
            </a:r>
            <a:r>
              <a:rPr lang="en-US" dirty="0" smtClean="0"/>
              <a:t> </a:t>
            </a:r>
            <a:r>
              <a:rPr lang="th-TH" dirty="0" smtClean="0"/>
              <a:t>เมื่อ </a:t>
            </a:r>
            <a:r>
              <a:rPr lang="en-US" dirty="0" smtClean="0"/>
              <a:t>NAT </a:t>
            </a:r>
            <a:r>
              <a:rPr lang="th-TH" dirty="0" smtClean="0"/>
              <a:t>ได้</a:t>
            </a:r>
            <a:r>
              <a:rPr lang="th-TH" dirty="0" err="1" smtClean="0"/>
              <a:t>รับแพ็คเก็ต</a:t>
            </a:r>
            <a:r>
              <a:rPr lang="th-TH" dirty="0" smtClean="0"/>
              <a:t>จากคอมพิวเตอร์ภายในที่ต้องการส่งต่อไปยังอินเทอร์เน็ต มันจะเปลี่ยนไอพีแอดเดรสของต้นทางให้เป็นไอพีจริงของ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แล้วค่อยส่งไป</a:t>
            </a:r>
          </a:p>
          <a:p>
            <a:r>
              <a:rPr lang="th-TH" dirty="0" smtClean="0"/>
              <a:t>เมื่อเซิร์ฟเวอร์ที่อยู่บนอินเทอร์เน็ตตอบกลับมา ก็จะตอบกลับมายังแอดเดรสของ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นี้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362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accent2"/>
                </a:solidFill>
              </a:rPr>
              <a:t>Network Address Translation (NAT)</a:t>
            </a:r>
            <a:endParaRPr lang="th-TH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21</a:t>
            </a:fld>
            <a:endParaRPr lang="th-TH" dirty="0"/>
          </a:p>
        </p:txBody>
      </p:sp>
      <p:pic>
        <p:nvPicPr>
          <p:cNvPr id="3074" name="Picture 2" descr="http://www.windowsnetworking.com/img/upl/image00210832448992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03" y="2289175"/>
            <a:ext cx="8215792" cy="412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96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Address Translation (NAT)</a:t>
            </a:r>
            <a:r>
              <a:rPr lang="th-TH" dirty="0"/>
              <a:t> </a:t>
            </a:r>
            <a:r>
              <a:rPr lang="en-US" dirty="0" smtClean="0"/>
              <a:t>[4]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/>
              <a:t>ข้อจำกัดของ </a:t>
            </a:r>
            <a:r>
              <a:rPr lang="en-US" b="1" dirty="0" smtClean="0"/>
              <a:t>NAT</a:t>
            </a:r>
            <a:endParaRPr lang="th-TH" b="1" dirty="0" smtClean="0"/>
          </a:p>
          <a:p>
            <a:r>
              <a:rPr lang="en-US" dirty="0" smtClean="0"/>
              <a:t>NAT </a:t>
            </a:r>
            <a:r>
              <a:rPr lang="th-TH" dirty="0" smtClean="0"/>
              <a:t>จะสามารถแทนค่าได้เฉพาะส่วน</a:t>
            </a:r>
            <a:r>
              <a:rPr lang="th-TH" dirty="0" err="1" smtClean="0"/>
              <a:t>แพ็คเก็ตเฮดเดอร์</a:t>
            </a:r>
            <a:r>
              <a:rPr lang="th-TH" dirty="0" smtClean="0"/>
              <a:t>เท่านั้น ทำให้มีบางแอพพลิเคชั่นที่ทำงานผ่าน </a:t>
            </a:r>
            <a:r>
              <a:rPr lang="en-US" dirty="0" smtClean="0"/>
              <a:t>NAT </a:t>
            </a:r>
            <a:r>
              <a:rPr lang="th-TH" dirty="0" smtClean="0"/>
              <a:t>ไม่ได้ เช่น </a:t>
            </a:r>
            <a:r>
              <a:rPr lang="en-US" dirty="0" smtClean="0"/>
              <a:t>FTP </a:t>
            </a:r>
            <a:r>
              <a:rPr lang="th-TH" dirty="0" smtClean="0"/>
              <a:t>และแอพพลิเคชั่นประเภท </a:t>
            </a:r>
            <a:r>
              <a:rPr lang="en-US" dirty="0" smtClean="0"/>
              <a:t>Audio/Video</a:t>
            </a:r>
          </a:p>
          <a:p>
            <a:r>
              <a:rPr lang="th-TH" dirty="0" smtClean="0"/>
              <a:t>หากผู้โจมตีมีวิธีทำให้ผู้ใช้ภายในเริ่มสร้างการเชื่อมต่อไปหาผู้โจมตีก่อน ก็จะทำให้ผู้โจมตีสามารถเจาะเข้ามาในระบบได้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32966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Address Translation (NAT)</a:t>
            </a:r>
            <a:r>
              <a:rPr lang="th-TH" dirty="0"/>
              <a:t> </a:t>
            </a:r>
            <a:r>
              <a:rPr lang="en-US" dirty="0" smtClean="0"/>
              <a:t>[</a:t>
            </a:r>
            <a:r>
              <a:rPr lang="en-US" dirty="0"/>
              <a:t>5</a:t>
            </a:r>
            <a:r>
              <a:rPr lang="en-US" dirty="0" smtClean="0"/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3100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Reverse NAT</a:t>
            </a:r>
          </a:p>
          <a:p>
            <a:r>
              <a:rPr lang="th-TH" dirty="0" smtClean="0"/>
              <a:t>เป็นบริการที่ทำให้ผู้ใช้ที่อยู่บนอินเทอร์เน็ตสามารถเข้ามาใช้งานเซิร์ฟเวอร์ที่อยู่ภายในได้</a:t>
            </a:r>
          </a:p>
          <a:p>
            <a:r>
              <a:rPr lang="th-TH" dirty="0" smtClean="0"/>
              <a:t>หลักการทำงานคือ 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จะทำหน้าที่บริการแทนเซิร์ฟเวอร์ที่อยู่ภายใน โดยเมื่อได้รับการร้องขอมายังหมายเลขไอพีจริงของเซิร์ฟเวอร์ 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จะทำการร้องขอข้อมูลไปยังเซิร์ฟเวอร์นั้น แล้วจึงส่งต่อข้อมูลกลับไปยังไคลเอนต์ที่อยู่บนอินเทอร์เน็ต โดยจะเปลี่ยนไอพีต้นทางเป็นไอพีของ</a:t>
            </a:r>
            <a:r>
              <a:rPr lang="th-TH" dirty="0" err="1" smtClean="0"/>
              <a:t>ไฟร์วอลล์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2581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ประเภทของ</a:t>
            </a:r>
            <a:r>
              <a:rPr lang="th-TH" dirty="0" err="1"/>
              <a:t>ไฟร์</a:t>
            </a:r>
            <a:r>
              <a:rPr lang="th-TH" dirty="0" err="1" smtClean="0"/>
              <a:t>วอลล์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44398" cy="3777622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หากแบ่งตามรูปแบบการไหลของข้อมูลผ่าน</a:t>
            </a:r>
            <a:r>
              <a:rPr lang="en-US" sz="3600" dirty="0" smtClean="0"/>
              <a:t>          </a:t>
            </a:r>
            <a:r>
              <a:rPr lang="th-TH" sz="3600" dirty="0" err="1" smtClean="0"/>
              <a:t>ไฟร์วอลล์</a:t>
            </a:r>
            <a:r>
              <a:rPr lang="th-TH" sz="3600" dirty="0" smtClean="0"/>
              <a:t> จะแบ่งได้เป็น </a:t>
            </a:r>
            <a:r>
              <a:rPr lang="en-US" sz="3600" dirty="0" smtClean="0"/>
              <a:t>2 </a:t>
            </a:r>
            <a:r>
              <a:rPr lang="th-TH" sz="3600" dirty="0" smtClean="0"/>
              <a:t>ประเภท คือ</a:t>
            </a:r>
          </a:p>
          <a:p>
            <a:pPr lvl="1"/>
            <a:r>
              <a:rPr lang="en-US" sz="3200" dirty="0" smtClean="0"/>
              <a:t>Network Firewall </a:t>
            </a:r>
            <a:r>
              <a:rPr lang="th-TH" sz="3200" dirty="0" smtClean="0"/>
              <a:t>แบ่งเป็น </a:t>
            </a:r>
            <a:r>
              <a:rPr lang="en-US" sz="3200" dirty="0" smtClean="0"/>
              <a:t>Software-based </a:t>
            </a:r>
            <a:r>
              <a:rPr lang="th-TH" sz="3200" dirty="0" smtClean="0"/>
              <a:t>และ </a:t>
            </a:r>
            <a:r>
              <a:rPr lang="en-US" sz="3200" dirty="0" smtClean="0"/>
              <a:t>Hardware-based</a:t>
            </a:r>
          </a:p>
          <a:p>
            <a:pPr lvl="1"/>
            <a:r>
              <a:rPr lang="en-US" sz="3200" dirty="0" smtClean="0"/>
              <a:t>Host-based Firewall </a:t>
            </a:r>
            <a:r>
              <a:rPr lang="th-TH" sz="3200" dirty="0" smtClean="0"/>
              <a:t>หรือ </a:t>
            </a:r>
            <a:r>
              <a:rPr lang="en-US" sz="3200" dirty="0" smtClean="0"/>
              <a:t>Personal Firewall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49458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0" dirty="0" smtClean="0">
                <a:solidFill>
                  <a:schemeClr val="accent2"/>
                </a:solidFill>
              </a:rPr>
              <a:t>การแบ่งประเภท</a:t>
            </a:r>
            <a:r>
              <a:rPr lang="th-TH" b="0" dirty="0" err="1" smtClean="0">
                <a:solidFill>
                  <a:schemeClr val="accent2"/>
                </a:solidFill>
              </a:rPr>
              <a:t>ไฟร์วอลล์</a:t>
            </a:r>
            <a:r>
              <a:rPr lang="th-TH" b="0" dirty="0" smtClean="0">
                <a:solidFill>
                  <a:schemeClr val="accent2"/>
                </a:solidFill>
              </a:rPr>
              <a:t>ตามการไหลของข้อมูล</a:t>
            </a:r>
            <a:endParaRPr lang="th-TH" b="0" dirty="0">
              <a:solidFill>
                <a:schemeClr val="accent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094574"/>
              </p:ext>
            </p:extLst>
          </p:nvPr>
        </p:nvGraphicFramePr>
        <p:xfrm>
          <a:off x="757238" y="1453842"/>
          <a:ext cx="8206428" cy="5204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19758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</a:t>
            </a:r>
            <a:r>
              <a:rPr lang="th-TH" dirty="0" err="1"/>
              <a:t>ไฟร์</a:t>
            </a:r>
            <a:r>
              <a:rPr lang="th-TH" dirty="0" err="1" smtClean="0"/>
              <a:t>วอลล์</a:t>
            </a:r>
            <a:r>
              <a:rPr lang="en-US" dirty="0" smtClean="0"/>
              <a:t> 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หากแบ่งประเภท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โดยการ</a:t>
            </a:r>
            <a:r>
              <a:rPr lang="th-TH" dirty="0" err="1" smtClean="0"/>
              <a:t>ใช้เลเยอร์</a:t>
            </a:r>
            <a:r>
              <a:rPr lang="th-TH" dirty="0" smtClean="0"/>
              <a:t>การทำงานของ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 จะแบ่งออกได้เป็น </a:t>
            </a:r>
            <a:r>
              <a:rPr lang="en-US" dirty="0" smtClean="0"/>
              <a:t>3 </a:t>
            </a:r>
            <a:r>
              <a:rPr lang="th-TH" dirty="0" smtClean="0"/>
              <a:t>ประเภท คือ</a:t>
            </a:r>
          </a:p>
          <a:p>
            <a:pPr lvl="1"/>
            <a:r>
              <a:rPr lang="en-US" dirty="0" smtClean="0"/>
              <a:t>Packet Filtering Firewall</a:t>
            </a:r>
          </a:p>
          <a:p>
            <a:pPr lvl="1"/>
            <a:r>
              <a:rPr lang="en-US" dirty="0" smtClean="0"/>
              <a:t>Application Layer Firewall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Inspection Firewall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2458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</a:t>
            </a:r>
            <a:r>
              <a:rPr lang="th-TH" dirty="0" err="1"/>
              <a:t>ไฟร์</a:t>
            </a:r>
            <a:r>
              <a:rPr lang="th-TH" dirty="0" err="1" smtClean="0"/>
              <a:t>วอลล์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: Packet Filtering Firewall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การกรอง</a:t>
            </a:r>
            <a:r>
              <a:rPr lang="th-TH" dirty="0" err="1" smtClean="0"/>
              <a:t>แพ็คเก็ต</a:t>
            </a:r>
            <a:r>
              <a:rPr lang="th-TH" dirty="0" smtClean="0"/>
              <a:t>ของ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จะทำก่อนที่จะมีการส่งผ่าน</a:t>
            </a:r>
            <a:r>
              <a:rPr lang="th-TH" dirty="0" err="1" smtClean="0"/>
              <a:t>แพ็คเก็ต</a:t>
            </a:r>
            <a:r>
              <a:rPr lang="th-TH" dirty="0" smtClean="0"/>
              <a:t> </a:t>
            </a:r>
          </a:p>
          <a:p>
            <a:r>
              <a:rPr lang="th-TH" dirty="0" err="1" smtClean="0"/>
              <a:t>แพ็คเก็ต</a:t>
            </a:r>
            <a:r>
              <a:rPr lang="th-TH" dirty="0" smtClean="0"/>
              <a:t>จะถูกกรองตามรายการควบคุมการเข้าถึง </a:t>
            </a:r>
            <a:r>
              <a:rPr lang="en-US" dirty="0" smtClean="0"/>
              <a:t>(Access Control List : ACL) </a:t>
            </a:r>
            <a:r>
              <a:rPr lang="th-TH" dirty="0" smtClean="0"/>
              <a:t>ที่ประกอบไปด้วย</a:t>
            </a:r>
            <a:r>
              <a:rPr lang="th-TH" dirty="0" err="1" smtClean="0"/>
              <a:t>เฮดเดอร์</a:t>
            </a:r>
            <a:r>
              <a:rPr lang="th-TH" dirty="0" smtClean="0"/>
              <a:t>ของไอพี</a:t>
            </a:r>
            <a:r>
              <a:rPr lang="th-TH" dirty="0" err="1" smtClean="0"/>
              <a:t>แพ็คเก็ต</a:t>
            </a:r>
            <a:r>
              <a:rPr lang="th-TH" dirty="0" smtClean="0"/>
              <a:t> และการอนุญาตหรือไม่อนุญาตให้ผ่าน</a:t>
            </a:r>
          </a:p>
          <a:p>
            <a:r>
              <a:rPr lang="th-TH" dirty="0" smtClean="0"/>
              <a:t>โดยทั่วไปแล้วหากมี</a:t>
            </a:r>
            <a:r>
              <a:rPr lang="th-TH" dirty="0" err="1" smtClean="0"/>
              <a:t>แพ็คเก็ต</a:t>
            </a:r>
            <a:r>
              <a:rPr lang="th-TH" dirty="0" smtClean="0"/>
              <a:t>ที่ไม่ตรงกับกฎการอนุญาตจะถือว่าห้ามผ่าน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05620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</a:t>
            </a:r>
            <a:r>
              <a:rPr lang="th-TH" dirty="0" err="1"/>
              <a:t>ไฟร์วอลล์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Packet Filtering </a:t>
            </a:r>
            <a:r>
              <a:rPr lang="en-US" dirty="0" smtClean="0">
                <a:solidFill>
                  <a:schemeClr val="accent2"/>
                </a:solidFill>
              </a:rPr>
              <a:t>Firewall 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ข้อมูลที่ใช้พิจารณาว่าจะให้</a:t>
            </a:r>
            <a:r>
              <a:rPr lang="th-TH" dirty="0" err="1" smtClean="0"/>
              <a:t>แพ็คเก็ต</a:t>
            </a:r>
            <a:r>
              <a:rPr lang="th-TH" dirty="0" smtClean="0"/>
              <a:t>ผ่านหรือไม่ มาจาก</a:t>
            </a:r>
            <a:r>
              <a:rPr lang="th-TH" dirty="0" err="1" smtClean="0"/>
              <a:t>เฮดเดอร์</a:t>
            </a:r>
            <a:r>
              <a:rPr lang="th-TH" dirty="0" smtClean="0"/>
              <a:t>ของไอพี</a:t>
            </a:r>
            <a:r>
              <a:rPr lang="th-TH" dirty="0" err="1" smtClean="0"/>
              <a:t>แพ็คเก็ต</a:t>
            </a:r>
            <a:r>
              <a:rPr lang="th-TH" dirty="0" smtClean="0"/>
              <a:t> ที่ประกอบไปด้วย</a:t>
            </a:r>
          </a:p>
          <a:p>
            <a:pPr lvl="1"/>
            <a:r>
              <a:rPr lang="en-US" dirty="0" smtClean="0"/>
              <a:t>Source IP Address</a:t>
            </a:r>
          </a:p>
          <a:p>
            <a:pPr lvl="1"/>
            <a:r>
              <a:rPr lang="en-US" dirty="0" smtClean="0"/>
              <a:t>Destination IP Address</a:t>
            </a:r>
          </a:p>
          <a:p>
            <a:pPr lvl="1"/>
            <a:r>
              <a:rPr lang="th-TH" dirty="0" smtClean="0"/>
              <a:t>ประเภทของโปรโตคอล เช่น </a:t>
            </a:r>
            <a:r>
              <a:rPr lang="en-US" dirty="0" smtClean="0"/>
              <a:t>TCP, UDP </a:t>
            </a:r>
            <a:r>
              <a:rPr lang="th-TH" dirty="0" smtClean="0"/>
              <a:t>เป็นต้น</a:t>
            </a:r>
          </a:p>
          <a:p>
            <a:pPr lvl="1"/>
            <a:r>
              <a:rPr lang="en-US" dirty="0" smtClean="0"/>
              <a:t>Source Port</a:t>
            </a:r>
          </a:p>
          <a:p>
            <a:pPr lvl="1"/>
            <a:r>
              <a:rPr lang="en-US" dirty="0" smtClean="0"/>
              <a:t>Destination Port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612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ประเภทของ</a:t>
            </a:r>
            <a:r>
              <a:rPr lang="th-TH" dirty="0" err="1"/>
              <a:t>ไฟร์วอลล์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: Packet Filtering Firewall </a:t>
            </a:r>
            <a:r>
              <a:rPr lang="en-US" dirty="0" smtClean="0">
                <a:solidFill>
                  <a:schemeClr val="accent2"/>
                </a:solidFill>
              </a:rPr>
              <a:t>[3]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หลักการทำงานง่ายๆของ </a:t>
            </a:r>
            <a:r>
              <a:rPr lang="en-US" dirty="0" smtClean="0"/>
              <a:t>Packet Filtering Firewall </a:t>
            </a:r>
            <a:r>
              <a:rPr lang="th-TH" dirty="0" smtClean="0"/>
              <a:t>จะทำการพิจารณา</a:t>
            </a:r>
            <a:r>
              <a:rPr lang="th-TH" dirty="0" err="1" smtClean="0"/>
              <a:t>แพ็คเก็ต</a:t>
            </a:r>
            <a:r>
              <a:rPr lang="th-TH" dirty="0" smtClean="0"/>
              <a:t>เพื่อตรวจสอบว่า</a:t>
            </a:r>
            <a:r>
              <a:rPr lang="th-TH" dirty="0" err="1" smtClean="0"/>
              <a:t>แพ็คเก็ต</a:t>
            </a:r>
            <a:r>
              <a:rPr lang="th-TH" dirty="0" smtClean="0"/>
              <a:t>นั้นถูกส่งมาจากนอกเครือข่ายหรือไม่ </a:t>
            </a:r>
          </a:p>
          <a:p>
            <a:r>
              <a:rPr lang="th-TH" dirty="0" smtClean="0"/>
              <a:t>ถ้า</a:t>
            </a:r>
            <a:r>
              <a:rPr lang="th-TH" dirty="0" err="1" smtClean="0"/>
              <a:t>แพ็คเก็ต</a:t>
            </a:r>
            <a:r>
              <a:rPr lang="th-TH" dirty="0" smtClean="0"/>
              <a:t>ถูกส่งมาจากนอกเครือข่าย แต่มีแอดเดรสเป็นภายใน แสดงว่า</a:t>
            </a:r>
            <a:r>
              <a:rPr lang="th-TH" dirty="0" err="1" smtClean="0"/>
              <a:t>แพ็คเก็ต</a:t>
            </a:r>
            <a:r>
              <a:rPr lang="th-TH" dirty="0" smtClean="0"/>
              <a:t>นั้น</a:t>
            </a:r>
            <a:r>
              <a:rPr lang="th-TH" dirty="0" err="1" smtClean="0"/>
              <a:t>ถูกสปูฟ</a:t>
            </a:r>
            <a:r>
              <a:rPr lang="th-TH" dirty="0" smtClean="0"/>
              <a:t> </a:t>
            </a:r>
            <a:r>
              <a:rPr lang="en-US" dirty="0" smtClean="0"/>
              <a:t>(Spoof Address) </a:t>
            </a:r>
            <a:r>
              <a:rPr lang="th-TH" dirty="0" smtClean="0"/>
              <a:t>และจะดรอป</a:t>
            </a:r>
            <a:r>
              <a:rPr lang="th-TH" dirty="0" err="1" smtClean="0"/>
              <a:t>แพ็คเก็ต</a:t>
            </a:r>
            <a:r>
              <a:rPr lang="th-TH" dirty="0" smtClean="0"/>
              <a:t>นี้ทิ้งไป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31373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accent2"/>
                </a:solidFill>
              </a:rPr>
              <a:t>Packet Filtering Firewall</a:t>
            </a:r>
            <a:endParaRPr lang="th-TH" b="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96" t="20885" r="13512" b="42507"/>
          <a:stretch/>
        </p:blipFill>
        <p:spPr>
          <a:xfrm>
            <a:off x="1159388" y="4713972"/>
            <a:ext cx="1571625" cy="15716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96" t="20885" r="13512" b="42507"/>
          <a:stretch/>
        </p:blipFill>
        <p:spPr>
          <a:xfrm>
            <a:off x="6962775" y="4715770"/>
            <a:ext cx="1571625" cy="1571625"/>
          </a:xfrm>
          <a:prstGeom prst="rect">
            <a:avLst/>
          </a:prstGeom>
        </p:spPr>
      </p:pic>
      <p:pic>
        <p:nvPicPr>
          <p:cNvPr id="2050" name="Picture 2" descr="http://www.firemon.com/wp-content/uploads/2014/11/firewall.lgo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362" y="4772922"/>
            <a:ext cx="1889882" cy="151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056971"/>
              </p:ext>
            </p:extLst>
          </p:nvPr>
        </p:nvGraphicFramePr>
        <p:xfrm>
          <a:off x="803717" y="2011546"/>
          <a:ext cx="1704975" cy="2773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4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Application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Presentation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Session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Transport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Network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Data link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Physical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082480"/>
              </p:ext>
            </p:extLst>
          </p:nvPr>
        </p:nvGraphicFramePr>
        <p:xfrm>
          <a:off x="6962775" y="1952121"/>
          <a:ext cx="1704975" cy="2773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4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Application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Presentation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Session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Transport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Network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Data link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Physical</a:t>
                      </a:r>
                      <a:endParaRPr lang="th-TH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522126"/>
              </p:ext>
            </p:extLst>
          </p:nvPr>
        </p:nvGraphicFramePr>
        <p:xfrm>
          <a:off x="3994406" y="3537081"/>
          <a:ext cx="1704975" cy="1188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4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Network</a:t>
                      </a:r>
                      <a:endParaRPr lang="th-TH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Data link</a:t>
                      </a:r>
                      <a:endParaRPr lang="th-TH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Physical</a:t>
                      </a:r>
                      <a:endParaRPr lang="th-TH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392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arabun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4018</TotalTime>
  <Words>1166</Words>
  <Application>Microsoft Office PowerPoint</Application>
  <PresentationFormat>On-screen Show (4:3)</PresentationFormat>
  <Paragraphs>154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Cordia New</vt:lpstr>
      <vt:lpstr>TH SarabunPSK</vt:lpstr>
      <vt:lpstr>Wingdings 3</vt:lpstr>
      <vt:lpstr>Wisp</vt:lpstr>
      <vt:lpstr>บทที่ 6 : Firewall Part2 สธ412 ความมั่นคงของระบบสารสนเทศ</vt:lpstr>
      <vt:lpstr>Outline</vt:lpstr>
      <vt:lpstr>ประเภทของไฟร์วอลล์</vt:lpstr>
      <vt:lpstr>การแบ่งประเภทไฟร์วอลล์ตามการไหลของข้อมูล</vt:lpstr>
      <vt:lpstr>ประเภทของไฟร์วอลล์ [2]</vt:lpstr>
      <vt:lpstr>ประเภทของไฟร์วอลล์  : Packet Filtering Firewall</vt:lpstr>
      <vt:lpstr>ประเภทของไฟร์วอลล์  : Packet Filtering Firewall [2]</vt:lpstr>
      <vt:lpstr>ประเภทของไฟร์วอลล์  : Packet Filtering Firewall [3]</vt:lpstr>
      <vt:lpstr>Packet Filtering Firewall</vt:lpstr>
      <vt:lpstr>ประเภทของไฟร์วอลล์  : Stateful Inspection Firewall</vt:lpstr>
      <vt:lpstr>ประเภทของไฟร์วอลล์  : Stateful Inspection Firewall [2]</vt:lpstr>
      <vt:lpstr>Stateful Inspection Firewall</vt:lpstr>
      <vt:lpstr>ประเภทของไฟร์วอลล์  : Application Layer Firewall</vt:lpstr>
      <vt:lpstr>ประเภทของไฟร์วอลล์  : Application Layer Firewall [2]</vt:lpstr>
      <vt:lpstr>ประเภทของไฟร์วอลล์  : Application Layer Firewall [3]</vt:lpstr>
      <vt:lpstr>Application Layer Firewall</vt:lpstr>
      <vt:lpstr>นโยบายการรักษาความปลอดภัย</vt:lpstr>
      <vt:lpstr>Network Address Translation (NAT)</vt:lpstr>
      <vt:lpstr>Network Address Translation (NAT) [2]</vt:lpstr>
      <vt:lpstr>Network Address Translation (NAT) [3]</vt:lpstr>
      <vt:lpstr>Network Address Translation (NAT)</vt:lpstr>
      <vt:lpstr>Network Address Translation (NAT) [4]</vt:lpstr>
      <vt:lpstr>Network Address Translation (NAT) [5]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524</cp:revision>
  <dcterms:created xsi:type="dcterms:W3CDTF">2015-08-08T14:30:10Z</dcterms:created>
  <dcterms:modified xsi:type="dcterms:W3CDTF">2015-10-12T15:54:17Z</dcterms:modified>
</cp:coreProperties>
</file>