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257" r:id="rId2"/>
    <p:sldId id="269" r:id="rId3"/>
    <p:sldId id="270" r:id="rId4"/>
    <p:sldId id="304" r:id="rId5"/>
    <p:sldId id="306" r:id="rId6"/>
    <p:sldId id="305" r:id="rId7"/>
    <p:sldId id="307" r:id="rId8"/>
    <p:sldId id="308" r:id="rId9"/>
    <p:sldId id="309" r:id="rId10"/>
    <p:sldId id="288" r:id="rId11"/>
    <p:sldId id="289" r:id="rId12"/>
    <p:sldId id="290" r:id="rId13"/>
    <p:sldId id="301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18" r:id="rId24"/>
    <p:sldId id="32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E19"/>
    <a:srgbClr val="080A16"/>
    <a:srgbClr val="06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0AB4E-1C46-4956-82ED-91D6A7A7A79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C9104F-80FC-498D-B18F-1A35C83F68FC}">
      <dgm:prSet custT="1"/>
      <dgm:spPr/>
      <dgm:t>
        <a:bodyPr/>
        <a:lstStyle/>
        <a:p>
          <a:r>
            <a:rPr lang="en-US" sz="2800"/>
            <a:t>Username/User ID</a:t>
          </a:r>
        </a:p>
      </dgm:t>
    </dgm:pt>
    <dgm:pt modelId="{DBDFEA10-3779-466A-A260-C8005ADAF5C3}" type="parTrans" cxnId="{E81E14F1-B540-46DC-B861-8F3C7E923D1E}">
      <dgm:prSet/>
      <dgm:spPr/>
      <dgm:t>
        <a:bodyPr/>
        <a:lstStyle/>
        <a:p>
          <a:endParaRPr lang="en-US" sz="3200"/>
        </a:p>
      </dgm:t>
    </dgm:pt>
    <dgm:pt modelId="{1F452A32-5756-4F3E-9578-49D3CF39432C}" type="sibTrans" cxnId="{E81E14F1-B540-46DC-B861-8F3C7E923D1E}">
      <dgm:prSet/>
      <dgm:spPr/>
      <dgm:t>
        <a:bodyPr/>
        <a:lstStyle/>
        <a:p>
          <a:endParaRPr lang="en-US" sz="3200"/>
        </a:p>
      </dgm:t>
    </dgm:pt>
    <dgm:pt modelId="{53592E9A-C0C7-4F5A-A23F-A47EC916774C}">
      <dgm:prSet custT="1"/>
      <dgm:spPr/>
      <dgm:t>
        <a:bodyPr/>
        <a:lstStyle/>
        <a:p>
          <a:r>
            <a:rPr lang="th-TH" sz="2800"/>
            <a:t>รหัสผ่าน</a:t>
          </a:r>
          <a:endParaRPr lang="en-US" sz="2800"/>
        </a:p>
      </dgm:t>
    </dgm:pt>
    <dgm:pt modelId="{083A9B3D-BAE7-4BB2-BFA2-91F03A551520}" type="parTrans" cxnId="{2A2F7D85-A435-4958-B215-E8398849EAA2}">
      <dgm:prSet/>
      <dgm:spPr/>
      <dgm:t>
        <a:bodyPr/>
        <a:lstStyle/>
        <a:p>
          <a:endParaRPr lang="en-US" sz="3200"/>
        </a:p>
      </dgm:t>
    </dgm:pt>
    <dgm:pt modelId="{C3C63EB4-786E-4939-9E14-E16CF39EF076}" type="sibTrans" cxnId="{2A2F7D85-A435-4958-B215-E8398849EAA2}">
      <dgm:prSet/>
      <dgm:spPr/>
      <dgm:t>
        <a:bodyPr/>
        <a:lstStyle/>
        <a:p>
          <a:endParaRPr lang="en-US" sz="3200"/>
        </a:p>
      </dgm:t>
    </dgm:pt>
    <dgm:pt modelId="{4C616797-64F9-4F79-91DA-7D0E1B8AB6E4}">
      <dgm:prSet custT="1"/>
      <dgm:spPr/>
      <dgm:t>
        <a:bodyPr/>
        <a:lstStyle/>
        <a:p>
          <a:r>
            <a:rPr lang="th-TH" sz="2800"/>
            <a:t>ข้อมูลส่วนตัว</a:t>
          </a:r>
          <a:endParaRPr lang="en-US" sz="2800"/>
        </a:p>
      </dgm:t>
    </dgm:pt>
    <dgm:pt modelId="{DDEBAF50-9FDB-4639-9D9B-5BDC6B170451}" type="parTrans" cxnId="{48797CFD-D8C1-4F87-91F6-595F18A8CEB7}">
      <dgm:prSet/>
      <dgm:spPr/>
      <dgm:t>
        <a:bodyPr/>
        <a:lstStyle/>
        <a:p>
          <a:endParaRPr lang="en-US" sz="3200"/>
        </a:p>
      </dgm:t>
    </dgm:pt>
    <dgm:pt modelId="{2582A5C3-E53E-400B-93E4-32847A36AA16}" type="sibTrans" cxnId="{48797CFD-D8C1-4F87-91F6-595F18A8CEB7}">
      <dgm:prSet/>
      <dgm:spPr/>
      <dgm:t>
        <a:bodyPr/>
        <a:lstStyle/>
        <a:p>
          <a:endParaRPr lang="en-US" sz="3200"/>
        </a:p>
      </dgm:t>
    </dgm:pt>
    <dgm:pt modelId="{35E49751-AAAC-4CB1-A33A-6ADFBCF122F6}">
      <dgm:prSet custT="1"/>
      <dgm:spPr/>
      <dgm:t>
        <a:bodyPr/>
        <a:lstStyle/>
        <a:p>
          <a:r>
            <a:rPr lang="th-TH" sz="2800"/>
            <a:t>ชื่อหน่วยงาน</a:t>
          </a:r>
          <a:endParaRPr lang="en-US" sz="2800"/>
        </a:p>
      </dgm:t>
    </dgm:pt>
    <dgm:pt modelId="{FE6543AE-4088-4547-BD26-8B33F4092462}" type="parTrans" cxnId="{56796CDA-E3FF-4BE2-9D32-60A67C1F38DE}">
      <dgm:prSet/>
      <dgm:spPr/>
      <dgm:t>
        <a:bodyPr/>
        <a:lstStyle/>
        <a:p>
          <a:endParaRPr lang="en-US" sz="3200"/>
        </a:p>
      </dgm:t>
    </dgm:pt>
    <dgm:pt modelId="{58A5F7C7-C061-431F-8187-B73D2D0D3B30}" type="sibTrans" cxnId="{56796CDA-E3FF-4BE2-9D32-60A67C1F38DE}">
      <dgm:prSet/>
      <dgm:spPr/>
      <dgm:t>
        <a:bodyPr/>
        <a:lstStyle/>
        <a:p>
          <a:endParaRPr lang="en-US" sz="3200"/>
        </a:p>
      </dgm:t>
    </dgm:pt>
    <dgm:pt modelId="{B41618C8-DF81-43B5-A7B9-3DF5BC01313D}">
      <dgm:prSet custT="1"/>
      <dgm:spPr/>
      <dgm:t>
        <a:bodyPr/>
        <a:lstStyle/>
        <a:p>
          <a:r>
            <a:rPr lang="th-TH" sz="2800"/>
            <a:t>กลุ่มผู้ใช้</a:t>
          </a:r>
          <a:endParaRPr lang="en-US" sz="2800"/>
        </a:p>
      </dgm:t>
    </dgm:pt>
    <dgm:pt modelId="{6362645C-909F-4778-9839-A98FAFE5CED8}" type="parTrans" cxnId="{85463091-F6B4-4691-8DB5-7E6D7AB00EDE}">
      <dgm:prSet/>
      <dgm:spPr/>
      <dgm:t>
        <a:bodyPr/>
        <a:lstStyle/>
        <a:p>
          <a:endParaRPr lang="en-US" sz="3200"/>
        </a:p>
      </dgm:t>
    </dgm:pt>
    <dgm:pt modelId="{AB871566-30F4-46A6-A98F-76C250328841}" type="sibTrans" cxnId="{85463091-F6B4-4691-8DB5-7E6D7AB00EDE}">
      <dgm:prSet/>
      <dgm:spPr/>
      <dgm:t>
        <a:bodyPr/>
        <a:lstStyle/>
        <a:p>
          <a:endParaRPr lang="en-US" sz="3200"/>
        </a:p>
      </dgm:t>
    </dgm:pt>
    <dgm:pt modelId="{164979F8-702A-4CB5-9E5B-DF6DA9281C56}">
      <dgm:prSet custT="1"/>
      <dgm:spPr/>
      <dgm:t>
        <a:bodyPr/>
        <a:lstStyle/>
        <a:p>
          <a:r>
            <a:rPr lang="th-TH" sz="2800"/>
            <a:t>สิทธิ์ในการใช้งาน</a:t>
          </a:r>
          <a:endParaRPr lang="en-US" sz="2800"/>
        </a:p>
      </dgm:t>
    </dgm:pt>
    <dgm:pt modelId="{3EC2CA89-7CD6-47A6-AA37-707F900354C0}" type="parTrans" cxnId="{2B6B2F6A-2160-4AE3-8B80-350AEDC51D2B}">
      <dgm:prSet/>
      <dgm:spPr/>
      <dgm:t>
        <a:bodyPr/>
        <a:lstStyle/>
        <a:p>
          <a:endParaRPr lang="en-US" sz="3200"/>
        </a:p>
      </dgm:t>
    </dgm:pt>
    <dgm:pt modelId="{48F7CEBB-FAAA-40C8-B3D8-B9158562AA77}" type="sibTrans" cxnId="{2B6B2F6A-2160-4AE3-8B80-350AEDC51D2B}">
      <dgm:prSet/>
      <dgm:spPr/>
      <dgm:t>
        <a:bodyPr/>
        <a:lstStyle/>
        <a:p>
          <a:endParaRPr lang="en-US" sz="3200"/>
        </a:p>
      </dgm:t>
    </dgm:pt>
    <dgm:pt modelId="{133EFB81-0184-4CB1-9564-EE01231C4F90}">
      <dgm:prSet custT="1"/>
      <dgm:spPr/>
      <dgm:t>
        <a:bodyPr/>
        <a:lstStyle/>
        <a:p>
          <a:r>
            <a:rPr lang="th-TH" sz="2800"/>
            <a:t>นโยบาย</a:t>
          </a:r>
          <a:endParaRPr lang="en-US" sz="2800"/>
        </a:p>
      </dgm:t>
    </dgm:pt>
    <dgm:pt modelId="{8825149D-D0B3-4923-83FA-22D38F0E8734}" type="parTrans" cxnId="{8CDBA06B-B6CB-4A9B-A960-EA9C3693BDF0}">
      <dgm:prSet/>
      <dgm:spPr/>
      <dgm:t>
        <a:bodyPr/>
        <a:lstStyle/>
        <a:p>
          <a:endParaRPr lang="en-US" sz="3200"/>
        </a:p>
      </dgm:t>
    </dgm:pt>
    <dgm:pt modelId="{FC061C0D-5250-4571-9F0D-2869285A2F0A}" type="sibTrans" cxnId="{8CDBA06B-B6CB-4A9B-A960-EA9C3693BDF0}">
      <dgm:prSet/>
      <dgm:spPr/>
      <dgm:t>
        <a:bodyPr/>
        <a:lstStyle/>
        <a:p>
          <a:endParaRPr lang="en-US" sz="3200"/>
        </a:p>
      </dgm:t>
    </dgm:pt>
    <dgm:pt modelId="{149C676E-8C05-477B-B318-3DCAB55591C8}" type="pres">
      <dgm:prSet presAssocID="{67D0AB4E-1C46-4956-82ED-91D6A7A7A790}" presName="linear" presStyleCnt="0">
        <dgm:presLayoutVars>
          <dgm:dir/>
          <dgm:animLvl val="lvl"/>
          <dgm:resizeHandles val="exact"/>
        </dgm:presLayoutVars>
      </dgm:prSet>
      <dgm:spPr/>
    </dgm:pt>
    <dgm:pt modelId="{A10D2010-361F-4DC8-8E9F-0ADFB5B8C198}" type="pres">
      <dgm:prSet presAssocID="{C1C9104F-80FC-498D-B18F-1A35C83F68FC}" presName="parentLin" presStyleCnt="0"/>
      <dgm:spPr/>
    </dgm:pt>
    <dgm:pt modelId="{7C5B4871-E531-4C46-A800-38071C3DED6E}" type="pres">
      <dgm:prSet presAssocID="{C1C9104F-80FC-498D-B18F-1A35C83F68FC}" presName="parentLeftMargin" presStyleLbl="node1" presStyleIdx="0" presStyleCnt="7"/>
      <dgm:spPr/>
    </dgm:pt>
    <dgm:pt modelId="{8529D911-ABF6-4E33-81CB-DA6CBF9093CE}" type="pres">
      <dgm:prSet presAssocID="{C1C9104F-80FC-498D-B18F-1A35C83F68F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093A770-7B10-42BE-9561-18FE7978B693}" type="pres">
      <dgm:prSet presAssocID="{C1C9104F-80FC-498D-B18F-1A35C83F68FC}" presName="negativeSpace" presStyleCnt="0"/>
      <dgm:spPr/>
    </dgm:pt>
    <dgm:pt modelId="{450085A7-457C-474D-A9D1-8FF8AC3D04E9}" type="pres">
      <dgm:prSet presAssocID="{C1C9104F-80FC-498D-B18F-1A35C83F68FC}" presName="childText" presStyleLbl="conFgAcc1" presStyleIdx="0" presStyleCnt="7">
        <dgm:presLayoutVars>
          <dgm:bulletEnabled val="1"/>
        </dgm:presLayoutVars>
      </dgm:prSet>
      <dgm:spPr/>
    </dgm:pt>
    <dgm:pt modelId="{77E86FB9-C9AD-4242-8E14-AA4C552B0887}" type="pres">
      <dgm:prSet presAssocID="{1F452A32-5756-4F3E-9578-49D3CF39432C}" presName="spaceBetweenRectangles" presStyleCnt="0"/>
      <dgm:spPr/>
    </dgm:pt>
    <dgm:pt modelId="{B4FAFD59-3D27-45E7-8C9E-0DB52000A18C}" type="pres">
      <dgm:prSet presAssocID="{53592E9A-C0C7-4F5A-A23F-A47EC916774C}" presName="parentLin" presStyleCnt="0"/>
      <dgm:spPr/>
    </dgm:pt>
    <dgm:pt modelId="{AF3655F2-1CF9-436A-98A8-F605D962FE13}" type="pres">
      <dgm:prSet presAssocID="{53592E9A-C0C7-4F5A-A23F-A47EC916774C}" presName="parentLeftMargin" presStyleLbl="node1" presStyleIdx="0" presStyleCnt="7"/>
      <dgm:spPr/>
    </dgm:pt>
    <dgm:pt modelId="{DE40B64A-524E-476C-A479-36DCD79E313C}" type="pres">
      <dgm:prSet presAssocID="{53592E9A-C0C7-4F5A-A23F-A47EC916774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5498BFF-21F9-4E6D-8389-302736B1E670}" type="pres">
      <dgm:prSet presAssocID="{53592E9A-C0C7-4F5A-A23F-A47EC916774C}" presName="negativeSpace" presStyleCnt="0"/>
      <dgm:spPr/>
    </dgm:pt>
    <dgm:pt modelId="{29127209-8A00-4C0F-88BB-3338159FE56D}" type="pres">
      <dgm:prSet presAssocID="{53592E9A-C0C7-4F5A-A23F-A47EC916774C}" presName="childText" presStyleLbl="conFgAcc1" presStyleIdx="1" presStyleCnt="7">
        <dgm:presLayoutVars>
          <dgm:bulletEnabled val="1"/>
        </dgm:presLayoutVars>
      </dgm:prSet>
      <dgm:spPr/>
    </dgm:pt>
    <dgm:pt modelId="{D1470783-CE1B-49D8-9229-670A0EEA8CCC}" type="pres">
      <dgm:prSet presAssocID="{C3C63EB4-786E-4939-9E14-E16CF39EF076}" presName="spaceBetweenRectangles" presStyleCnt="0"/>
      <dgm:spPr/>
    </dgm:pt>
    <dgm:pt modelId="{37EC0755-33D9-4328-8638-84083C20CA71}" type="pres">
      <dgm:prSet presAssocID="{4C616797-64F9-4F79-91DA-7D0E1B8AB6E4}" presName="parentLin" presStyleCnt="0"/>
      <dgm:spPr/>
    </dgm:pt>
    <dgm:pt modelId="{57DA0979-08CD-4D3F-9C7B-45C9D8102D6E}" type="pres">
      <dgm:prSet presAssocID="{4C616797-64F9-4F79-91DA-7D0E1B8AB6E4}" presName="parentLeftMargin" presStyleLbl="node1" presStyleIdx="1" presStyleCnt="7"/>
      <dgm:spPr/>
    </dgm:pt>
    <dgm:pt modelId="{7C36003F-DD6E-4C68-A109-A6DEDE37FC59}" type="pres">
      <dgm:prSet presAssocID="{4C616797-64F9-4F79-91DA-7D0E1B8AB6E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32F992-B7DC-41D1-953C-460EB6F6E22E}" type="pres">
      <dgm:prSet presAssocID="{4C616797-64F9-4F79-91DA-7D0E1B8AB6E4}" presName="negativeSpace" presStyleCnt="0"/>
      <dgm:spPr/>
    </dgm:pt>
    <dgm:pt modelId="{40C1D437-A4CD-4ACD-A0FF-4A9EB54F7952}" type="pres">
      <dgm:prSet presAssocID="{4C616797-64F9-4F79-91DA-7D0E1B8AB6E4}" presName="childText" presStyleLbl="conFgAcc1" presStyleIdx="2" presStyleCnt="7">
        <dgm:presLayoutVars>
          <dgm:bulletEnabled val="1"/>
        </dgm:presLayoutVars>
      </dgm:prSet>
      <dgm:spPr/>
    </dgm:pt>
    <dgm:pt modelId="{A50EF19B-BAE8-4B48-BEC3-929558B05577}" type="pres">
      <dgm:prSet presAssocID="{2582A5C3-E53E-400B-93E4-32847A36AA16}" presName="spaceBetweenRectangles" presStyleCnt="0"/>
      <dgm:spPr/>
    </dgm:pt>
    <dgm:pt modelId="{3D835740-5326-4B0A-8597-5986EE35B651}" type="pres">
      <dgm:prSet presAssocID="{35E49751-AAAC-4CB1-A33A-6ADFBCF122F6}" presName="parentLin" presStyleCnt="0"/>
      <dgm:spPr/>
    </dgm:pt>
    <dgm:pt modelId="{F9D2C7D2-14AF-4C13-B1E5-2DE1F8A64DAC}" type="pres">
      <dgm:prSet presAssocID="{35E49751-AAAC-4CB1-A33A-6ADFBCF122F6}" presName="parentLeftMargin" presStyleLbl="node1" presStyleIdx="2" presStyleCnt="7"/>
      <dgm:spPr/>
    </dgm:pt>
    <dgm:pt modelId="{E56B69AB-9577-43CD-80F6-E223EA146AFD}" type="pres">
      <dgm:prSet presAssocID="{35E49751-AAAC-4CB1-A33A-6ADFBCF122F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9AA4C51-B349-40FF-9C67-5EF52A8DFC7A}" type="pres">
      <dgm:prSet presAssocID="{35E49751-AAAC-4CB1-A33A-6ADFBCF122F6}" presName="negativeSpace" presStyleCnt="0"/>
      <dgm:spPr/>
    </dgm:pt>
    <dgm:pt modelId="{F9E13523-EC02-42A8-B675-6E4ECD463455}" type="pres">
      <dgm:prSet presAssocID="{35E49751-AAAC-4CB1-A33A-6ADFBCF122F6}" presName="childText" presStyleLbl="conFgAcc1" presStyleIdx="3" presStyleCnt="7">
        <dgm:presLayoutVars>
          <dgm:bulletEnabled val="1"/>
        </dgm:presLayoutVars>
      </dgm:prSet>
      <dgm:spPr/>
    </dgm:pt>
    <dgm:pt modelId="{A7454171-B319-40F4-B791-BF5F2A4D591A}" type="pres">
      <dgm:prSet presAssocID="{58A5F7C7-C061-431F-8187-B73D2D0D3B30}" presName="spaceBetweenRectangles" presStyleCnt="0"/>
      <dgm:spPr/>
    </dgm:pt>
    <dgm:pt modelId="{EA982E49-EB23-4335-862E-D44AF6844B08}" type="pres">
      <dgm:prSet presAssocID="{B41618C8-DF81-43B5-A7B9-3DF5BC01313D}" presName="parentLin" presStyleCnt="0"/>
      <dgm:spPr/>
    </dgm:pt>
    <dgm:pt modelId="{E6E62FE8-170F-4F73-93F3-1838BD58467F}" type="pres">
      <dgm:prSet presAssocID="{B41618C8-DF81-43B5-A7B9-3DF5BC01313D}" presName="parentLeftMargin" presStyleLbl="node1" presStyleIdx="3" presStyleCnt="7"/>
      <dgm:spPr/>
    </dgm:pt>
    <dgm:pt modelId="{19F1A760-189F-4FE0-ADFF-8CB69E51AEAB}" type="pres">
      <dgm:prSet presAssocID="{B41618C8-DF81-43B5-A7B9-3DF5BC01313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807A827-89BB-43CF-B23A-E06B1B5F6591}" type="pres">
      <dgm:prSet presAssocID="{B41618C8-DF81-43B5-A7B9-3DF5BC01313D}" presName="negativeSpace" presStyleCnt="0"/>
      <dgm:spPr/>
    </dgm:pt>
    <dgm:pt modelId="{E0477C9F-BBBE-4E4C-BDB9-6E630464E929}" type="pres">
      <dgm:prSet presAssocID="{B41618C8-DF81-43B5-A7B9-3DF5BC01313D}" presName="childText" presStyleLbl="conFgAcc1" presStyleIdx="4" presStyleCnt="7">
        <dgm:presLayoutVars>
          <dgm:bulletEnabled val="1"/>
        </dgm:presLayoutVars>
      </dgm:prSet>
      <dgm:spPr/>
    </dgm:pt>
    <dgm:pt modelId="{50CA71CF-7244-4D9D-90DE-E4AE8BED4519}" type="pres">
      <dgm:prSet presAssocID="{AB871566-30F4-46A6-A98F-76C250328841}" presName="spaceBetweenRectangles" presStyleCnt="0"/>
      <dgm:spPr/>
    </dgm:pt>
    <dgm:pt modelId="{69C61458-FCA3-445B-97DF-E619B7DF2E64}" type="pres">
      <dgm:prSet presAssocID="{164979F8-702A-4CB5-9E5B-DF6DA9281C56}" presName="parentLin" presStyleCnt="0"/>
      <dgm:spPr/>
    </dgm:pt>
    <dgm:pt modelId="{4631A963-1B7D-4E89-91D3-7D78CF1DB83D}" type="pres">
      <dgm:prSet presAssocID="{164979F8-702A-4CB5-9E5B-DF6DA9281C56}" presName="parentLeftMargin" presStyleLbl="node1" presStyleIdx="4" presStyleCnt="7"/>
      <dgm:spPr/>
    </dgm:pt>
    <dgm:pt modelId="{1BC7DC0E-99FD-4B05-9642-967F52F3D015}" type="pres">
      <dgm:prSet presAssocID="{164979F8-702A-4CB5-9E5B-DF6DA9281C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1A75BDC-13FD-4568-ABC7-378FE91DACD4}" type="pres">
      <dgm:prSet presAssocID="{164979F8-702A-4CB5-9E5B-DF6DA9281C56}" presName="negativeSpace" presStyleCnt="0"/>
      <dgm:spPr/>
    </dgm:pt>
    <dgm:pt modelId="{7943B61E-6772-4BF0-AA73-C02526B47833}" type="pres">
      <dgm:prSet presAssocID="{164979F8-702A-4CB5-9E5B-DF6DA9281C56}" presName="childText" presStyleLbl="conFgAcc1" presStyleIdx="5" presStyleCnt="7">
        <dgm:presLayoutVars>
          <dgm:bulletEnabled val="1"/>
        </dgm:presLayoutVars>
      </dgm:prSet>
      <dgm:spPr/>
    </dgm:pt>
    <dgm:pt modelId="{58325A2F-C9FD-4192-BA69-B6E72F67CB1C}" type="pres">
      <dgm:prSet presAssocID="{48F7CEBB-FAAA-40C8-B3D8-B9158562AA77}" presName="spaceBetweenRectangles" presStyleCnt="0"/>
      <dgm:spPr/>
    </dgm:pt>
    <dgm:pt modelId="{F0C46F1F-8906-4FBB-ADF7-2E3B0CEBB84C}" type="pres">
      <dgm:prSet presAssocID="{133EFB81-0184-4CB1-9564-EE01231C4F90}" presName="parentLin" presStyleCnt="0"/>
      <dgm:spPr/>
    </dgm:pt>
    <dgm:pt modelId="{3DA643F4-0FF6-4BA8-8F30-F3C1C06B63BF}" type="pres">
      <dgm:prSet presAssocID="{133EFB81-0184-4CB1-9564-EE01231C4F90}" presName="parentLeftMargin" presStyleLbl="node1" presStyleIdx="5" presStyleCnt="7"/>
      <dgm:spPr/>
    </dgm:pt>
    <dgm:pt modelId="{9EE4736C-71B2-4E42-8657-3F200BDAFCDC}" type="pres">
      <dgm:prSet presAssocID="{133EFB81-0184-4CB1-9564-EE01231C4F90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57586B3E-2E55-4602-BC19-856C0962FC71}" type="pres">
      <dgm:prSet presAssocID="{133EFB81-0184-4CB1-9564-EE01231C4F90}" presName="negativeSpace" presStyleCnt="0"/>
      <dgm:spPr/>
    </dgm:pt>
    <dgm:pt modelId="{EA92725D-14A1-4189-B234-9883EA8E3653}" type="pres">
      <dgm:prSet presAssocID="{133EFB81-0184-4CB1-9564-EE01231C4F9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CFE7306-C03A-4CCC-BFB3-292CBA533E4C}" type="presOf" srcId="{35E49751-AAAC-4CB1-A33A-6ADFBCF122F6}" destId="{E56B69AB-9577-43CD-80F6-E223EA146AFD}" srcOrd="1" destOrd="0" presId="urn:microsoft.com/office/officeart/2005/8/layout/list1"/>
    <dgm:cxn modelId="{957A120E-509E-4F40-8B46-20055754CA45}" type="presOf" srcId="{53592E9A-C0C7-4F5A-A23F-A47EC916774C}" destId="{AF3655F2-1CF9-436A-98A8-F605D962FE13}" srcOrd="0" destOrd="0" presId="urn:microsoft.com/office/officeart/2005/8/layout/list1"/>
    <dgm:cxn modelId="{CD65BF24-4F63-4FC2-B999-C22CC58A8A75}" type="presOf" srcId="{B41618C8-DF81-43B5-A7B9-3DF5BC01313D}" destId="{E6E62FE8-170F-4F73-93F3-1838BD58467F}" srcOrd="0" destOrd="0" presId="urn:microsoft.com/office/officeart/2005/8/layout/list1"/>
    <dgm:cxn modelId="{196BA927-7D0E-456A-A077-6A286BC33080}" type="presOf" srcId="{133EFB81-0184-4CB1-9564-EE01231C4F90}" destId="{9EE4736C-71B2-4E42-8657-3F200BDAFCDC}" srcOrd="1" destOrd="0" presId="urn:microsoft.com/office/officeart/2005/8/layout/list1"/>
    <dgm:cxn modelId="{668D1C2D-FDE3-43D8-B20F-D81626498821}" type="presOf" srcId="{4C616797-64F9-4F79-91DA-7D0E1B8AB6E4}" destId="{57DA0979-08CD-4D3F-9C7B-45C9D8102D6E}" srcOrd="0" destOrd="0" presId="urn:microsoft.com/office/officeart/2005/8/layout/list1"/>
    <dgm:cxn modelId="{AD999038-87E1-46BC-B422-38389D106DBD}" type="presOf" srcId="{B41618C8-DF81-43B5-A7B9-3DF5BC01313D}" destId="{19F1A760-189F-4FE0-ADFF-8CB69E51AEAB}" srcOrd="1" destOrd="0" presId="urn:microsoft.com/office/officeart/2005/8/layout/list1"/>
    <dgm:cxn modelId="{3973D843-9AC0-4850-9DA0-018EFCCDCCE1}" type="presOf" srcId="{133EFB81-0184-4CB1-9564-EE01231C4F90}" destId="{3DA643F4-0FF6-4BA8-8F30-F3C1C06B63BF}" srcOrd="0" destOrd="0" presId="urn:microsoft.com/office/officeart/2005/8/layout/list1"/>
    <dgm:cxn modelId="{2B6B2F6A-2160-4AE3-8B80-350AEDC51D2B}" srcId="{67D0AB4E-1C46-4956-82ED-91D6A7A7A790}" destId="{164979F8-702A-4CB5-9E5B-DF6DA9281C56}" srcOrd="5" destOrd="0" parTransId="{3EC2CA89-7CD6-47A6-AA37-707F900354C0}" sibTransId="{48F7CEBB-FAAA-40C8-B3D8-B9158562AA77}"/>
    <dgm:cxn modelId="{8CDBA06B-B6CB-4A9B-A960-EA9C3693BDF0}" srcId="{67D0AB4E-1C46-4956-82ED-91D6A7A7A790}" destId="{133EFB81-0184-4CB1-9564-EE01231C4F90}" srcOrd="6" destOrd="0" parTransId="{8825149D-D0B3-4923-83FA-22D38F0E8734}" sibTransId="{FC061C0D-5250-4571-9F0D-2869285A2F0A}"/>
    <dgm:cxn modelId="{4DDCFF56-7DAA-4113-96FD-EBDEA61A1D42}" type="presOf" srcId="{164979F8-702A-4CB5-9E5B-DF6DA9281C56}" destId="{4631A963-1B7D-4E89-91D3-7D78CF1DB83D}" srcOrd="0" destOrd="0" presId="urn:microsoft.com/office/officeart/2005/8/layout/list1"/>
    <dgm:cxn modelId="{2E524D79-A5A6-47B6-A490-D2FC694802A1}" type="presOf" srcId="{35E49751-AAAC-4CB1-A33A-6ADFBCF122F6}" destId="{F9D2C7D2-14AF-4C13-B1E5-2DE1F8A64DAC}" srcOrd="0" destOrd="0" presId="urn:microsoft.com/office/officeart/2005/8/layout/list1"/>
    <dgm:cxn modelId="{D770DE59-E26B-49AD-8179-1AB7118ECD39}" type="presOf" srcId="{67D0AB4E-1C46-4956-82ED-91D6A7A7A790}" destId="{149C676E-8C05-477B-B318-3DCAB55591C8}" srcOrd="0" destOrd="0" presId="urn:microsoft.com/office/officeart/2005/8/layout/list1"/>
    <dgm:cxn modelId="{2A2F7D85-A435-4958-B215-E8398849EAA2}" srcId="{67D0AB4E-1C46-4956-82ED-91D6A7A7A790}" destId="{53592E9A-C0C7-4F5A-A23F-A47EC916774C}" srcOrd="1" destOrd="0" parTransId="{083A9B3D-BAE7-4BB2-BFA2-91F03A551520}" sibTransId="{C3C63EB4-786E-4939-9E14-E16CF39EF076}"/>
    <dgm:cxn modelId="{3A216C8B-4C22-44E0-A8BD-E86F497E589D}" type="presOf" srcId="{53592E9A-C0C7-4F5A-A23F-A47EC916774C}" destId="{DE40B64A-524E-476C-A479-36DCD79E313C}" srcOrd="1" destOrd="0" presId="urn:microsoft.com/office/officeart/2005/8/layout/list1"/>
    <dgm:cxn modelId="{85463091-F6B4-4691-8DB5-7E6D7AB00EDE}" srcId="{67D0AB4E-1C46-4956-82ED-91D6A7A7A790}" destId="{B41618C8-DF81-43B5-A7B9-3DF5BC01313D}" srcOrd="4" destOrd="0" parTransId="{6362645C-909F-4778-9839-A98FAFE5CED8}" sibTransId="{AB871566-30F4-46A6-A98F-76C250328841}"/>
    <dgm:cxn modelId="{BCAA9BC2-5AC7-4F48-A9E1-310151FFA96E}" type="presOf" srcId="{4C616797-64F9-4F79-91DA-7D0E1B8AB6E4}" destId="{7C36003F-DD6E-4C68-A109-A6DEDE37FC59}" srcOrd="1" destOrd="0" presId="urn:microsoft.com/office/officeart/2005/8/layout/list1"/>
    <dgm:cxn modelId="{9DD563C5-3858-46B8-B9DE-15AB7DD291FB}" type="presOf" srcId="{C1C9104F-80FC-498D-B18F-1A35C83F68FC}" destId="{7C5B4871-E531-4C46-A800-38071C3DED6E}" srcOrd="0" destOrd="0" presId="urn:microsoft.com/office/officeart/2005/8/layout/list1"/>
    <dgm:cxn modelId="{56796CDA-E3FF-4BE2-9D32-60A67C1F38DE}" srcId="{67D0AB4E-1C46-4956-82ED-91D6A7A7A790}" destId="{35E49751-AAAC-4CB1-A33A-6ADFBCF122F6}" srcOrd="3" destOrd="0" parTransId="{FE6543AE-4088-4547-BD26-8B33F4092462}" sibTransId="{58A5F7C7-C061-431F-8187-B73D2D0D3B30}"/>
    <dgm:cxn modelId="{B975FFDF-5328-4C52-BE3D-92B47D70676D}" type="presOf" srcId="{C1C9104F-80FC-498D-B18F-1A35C83F68FC}" destId="{8529D911-ABF6-4E33-81CB-DA6CBF9093CE}" srcOrd="1" destOrd="0" presId="urn:microsoft.com/office/officeart/2005/8/layout/list1"/>
    <dgm:cxn modelId="{7A08CBEA-CFCC-4074-95C2-A7E5E1E90FD4}" type="presOf" srcId="{164979F8-702A-4CB5-9E5B-DF6DA9281C56}" destId="{1BC7DC0E-99FD-4B05-9642-967F52F3D015}" srcOrd="1" destOrd="0" presId="urn:microsoft.com/office/officeart/2005/8/layout/list1"/>
    <dgm:cxn modelId="{E81E14F1-B540-46DC-B861-8F3C7E923D1E}" srcId="{67D0AB4E-1C46-4956-82ED-91D6A7A7A790}" destId="{C1C9104F-80FC-498D-B18F-1A35C83F68FC}" srcOrd="0" destOrd="0" parTransId="{DBDFEA10-3779-466A-A260-C8005ADAF5C3}" sibTransId="{1F452A32-5756-4F3E-9578-49D3CF39432C}"/>
    <dgm:cxn modelId="{48797CFD-D8C1-4F87-91F6-595F18A8CEB7}" srcId="{67D0AB4E-1C46-4956-82ED-91D6A7A7A790}" destId="{4C616797-64F9-4F79-91DA-7D0E1B8AB6E4}" srcOrd="2" destOrd="0" parTransId="{DDEBAF50-9FDB-4639-9D9B-5BDC6B170451}" sibTransId="{2582A5C3-E53E-400B-93E4-32847A36AA16}"/>
    <dgm:cxn modelId="{D0331A93-52B1-4AF4-A75B-E14A913AF6A7}" type="presParOf" srcId="{149C676E-8C05-477B-B318-3DCAB55591C8}" destId="{A10D2010-361F-4DC8-8E9F-0ADFB5B8C198}" srcOrd="0" destOrd="0" presId="urn:microsoft.com/office/officeart/2005/8/layout/list1"/>
    <dgm:cxn modelId="{5C953F6C-5AFE-4C01-AC42-D4708EBADD8D}" type="presParOf" srcId="{A10D2010-361F-4DC8-8E9F-0ADFB5B8C198}" destId="{7C5B4871-E531-4C46-A800-38071C3DED6E}" srcOrd="0" destOrd="0" presId="urn:microsoft.com/office/officeart/2005/8/layout/list1"/>
    <dgm:cxn modelId="{76307C3F-EDBB-47DD-A563-CD27F8237434}" type="presParOf" srcId="{A10D2010-361F-4DC8-8E9F-0ADFB5B8C198}" destId="{8529D911-ABF6-4E33-81CB-DA6CBF9093CE}" srcOrd="1" destOrd="0" presId="urn:microsoft.com/office/officeart/2005/8/layout/list1"/>
    <dgm:cxn modelId="{CAB6C592-4537-4B8B-B73F-1520C7690A4F}" type="presParOf" srcId="{149C676E-8C05-477B-B318-3DCAB55591C8}" destId="{C093A770-7B10-42BE-9561-18FE7978B693}" srcOrd="1" destOrd="0" presId="urn:microsoft.com/office/officeart/2005/8/layout/list1"/>
    <dgm:cxn modelId="{DCB93DC7-9DD0-404F-87A0-218216E96EC7}" type="presParOf" srcId="{149C676E-8C05-477B-B318-3DCAB55591C8}" destId="{450085A7-457C-474D-A9D1-8FF8AC3D04E9}" srcOrd="2" destOrd="0" presId="urn:microsoft.com/office/officeart/2005/8/layout/list1"/>
    <dgm:cxn modelId="{BF0AE67C-D86E-4A53-B24F-4807BB707401}" type="presParOf" srcId="{149C676E-8C05-477B-B318-3DCAB55591C8}" destId="{77E86FB9-C9AD-4242-8E14-AA4C552B0887}" srcOrd="3" destOrd="0" presId="urn:microsoft.com/office/officeart/2005/8/layout/list1"/>
    <dgm:cxn modelId="{01ED4EFF-55C3-4E19-97BE-10DFC4789403}" type="presParOf" srcId="{149C676E-8C05-477B-B318-3DCAB55591C8}" destId="{B4FAFD59-3D27-45E7-8C9E-0DB52000A18C}" srcOrd="4" destOrd="0" presId="urn:microsoft.com/office/officeart/2005/8/layout/list1"/>
    <dgm:cxn modelId="{0C33C8CB-D47F-4027-A4EF-10F049A8E8CA}" type="presParOf" srcId="{B4FAFD59-3D27-45E7-8C9E-0DB52000A18C}" destId="{AF3655F2-1CF9-436A-98A8-F605D962FE13}" srcOrd="0" destOrd="0" presId="urn:microsoft.com/office/officeart/2005/8/layout/list1"/>
    <dgm:cxn modelId="{7CDD4E6A-509A-44CF-B3A7-FC83402869AE}" type="presParOf" srcId="{B4FAFD59-3D27-45E7-8C9E-0DB52000A18C}" destId="{DE40B64A-524E-476C-A479-36DCD79E313C}" srcOrd="1" destOrd="0" presId="urn:microsoft.com/office/officeart/2005/8/layout/list1"/>
    <dgm:cxn modelId="{B48096CC-9E94-4837-BDDC-5DBFDC750487}" type="presParOf" srcId="{149C676E-8C05-477B-B318-3DCAB55591C8}" destId="{A5498BFF-21F9-4E6D-8389-302736B1E670}" srcOrd="5" destOrd="0" presId="urn:microsoft.com/office/officeart/2005/8/layout/list1"/>
    <dgm:cxn modelId="{6142FDB2-670A-449C-9FCC-9ECF70CEF010}" type="presParOf" srcId="{149C676E-8C05-477B-B318-3DCAB55591C8}" destId="{29127209-8A00-4C0F-88BB-3338159FE56D}" srcOrd="6" destOrd="0" presId="urn:microsoft.com/office/officeart/2005/8/layout/list1"/>
    <dgm:cxn modelId="{38C8ADD0-2A6B-489B-930E-02FA5BE883B7}" type="presParOf" srcId="{149C676E-8C05-477B-B318-3DCAB55591C8}" destId="{D1470783-CE1B-49D8-9229-670A0EEA8CCC}" srcOrd="7" destOrd="0" presId="urn:microsoft.com/office/officeart/2005/8/layout/list1"/>
    <dgm:cxn modelId="{F4809397-6937-4AB5-9C22-2349ACAD2924}" type="presParOf" srcId="{149C676E-8C05-477B-B318-3DCAB55591C8}" destId="{37EC0755-33D9-4328-8638-84083C20CA71}" srcOrd="8" destOrd="0" presId="urn:microsoft.com/office/officeart/2005/8/layout/list1"/>
    <dgm:cxn modelId="{D7AD59B4-025F-44A1-8E90-9C5CE35E97E5}" type="presParOf" srcId="{37EC0755-33D9-4328-8638-84083C20CA71}" destId="{57DA0979-08CD-4D3F-9C7B-45C9D8102D6E}" srcOrd="0" destOrd="0" presId="urn:microsoft.com/office/officeart/2005/8/layout/list1"/>
    <dgm:cxn modelId="{87520A11-C002-47F4-8701-236014BDD23D}" type="presParOf" srcId="{37EC0755-33D9-4328-8638-84083C20CA71}" destId="{7C36003F-DD6E-4C68-A109-A6DEDE37FC59}" srcOrd="1" destOrd="0" presId="urn:microsoft.com/office/officeart/2005/8/layout/list1"/>
    <dgm:cxn modelId="{DCE6D291-5520-4D08-A0F9-A3E15C2AC3F5}" type="presParOf" srcId="{149C676E-8C05-477B-B318-3DCAB55591C8}" destId="{9232F992-B7DC-41D1-953C-460EB6F6E22E}" srcOrd="9" destOrd="0" presId="urn:microsoft.com/office/officeart/2005/8/layout/list1"/>
    <dgm:cxn modelId="{6526A207-CB95-4C3D-B810-38E2A481D3D1}" type="presParOf" srcId="{149C676E-8C05-477B-B318-3DCAB55591C8}" destId="{40C1D437-A4CD-4ACD-A0FF-4A9EB54F7952}" srcOrd="10" destOrd="0" presId="urn:microsoft.com/office/officeart/2005/8/layout/list1"/>
    <dgm:cxn modelId="{DAD33F92-7358-42EA-BEEC-4FB7C6CA8649}" type="presParOf" srcId="{149C676E-8C05-477B-B318-3DCAB55591C8}" destId="{A50EF19B-BAE8-4B48-BEC3-929558B05577}" srcOrd="11" destOrd="0" presId="urn:microsoft.com/office/officeart/2005/8/layout/list1"/>
    <dgm:cxn modelId="{EDC11C19-EE0B-414C-A49A-38C011E49BA5}" type="presParOf" srcId="{149C676E-8C05-477B-B318-3DCAB55591C8}" destId="{3D835740-5326-4B0A-8597-5986EE35B651}" srcOrd="12" destOrd="0" presId="urn:microsoft.com/office/officeart/2005/8/layout/list1"/>
    <dgm:cxn modelId="{6E518E54-73A8-4613-BB79-936D3A20E97A}" type="presParOf" srcId="{3D835740-5326-4B0A-8597-5986EE35B651}" destId="{F9D2C7D2-14AF-4C13-B1E5-2DE1F8A64DAC}" srcOrd="0" destOrd="0" presId="urn:microsoft.com/office/officeart/2005/8/layout/list1"/>
    <dgm:cxn modelId="{159C954A-3CBF-4452-8F37-F3359E0A97CA}" type="presParOf" srcId="{3D835740-5326-4B0A-8597-5986EE35B651}" destId="{E56B69AB-9577-43CD-80F6-E223EA146AFD}" srcOrd="1" destOrd="0" presId="urn:microsoft.com/office/officeart/2005/8/layout/list1"/>
    <dgm:cxn modelId="{95AF8A35-D001-46A4-A0A3-688CEFF4EACC}" type="presParOf" srcId="{149C676E-8C05-477B-B318-3DCAB55591C8}" destId="{19AA4C51-B349-40FF-9C67-5EF52A8DFC7A}" srcOrd="13" destOrd="0" presId="urn:microsoft.com/office/officeart/2005/8/layout/list1"/>
    <dgm:cxn modelId="{31D45D3E-02CC-4435-A0E6-46F97E94FD84}" type="presParOf" srcId="{149C676E-8C05-477B-B318-3DCAB55591C8}" destId="{F9E13523-EC02-42A8-B675-6E4ECD463455}" srcOrd="14" destOrd="0" presId="urn:microsoft.com/office/officeart/2005/8/layout/list1"/>
    <dgm:cxn modelId="{CBF14065-A8F4-4E10-A2F0-E29818B7E223}" type="presParOf" srcId="{149C676E-8C05-477B-B318-3DCAB55591C8}" destId="{A7454171-B319-40F4-B791-BF5F2A4D591A}" srcOrd="15" destOrd="0" presId="urn:microsoft.com/office/officeart/2005/8/layout/list1"/>
    <dgm:cxn modelId="{8AB568A7-7E4D-4EC9-84E3-C3DBAD76733C}" type="presParOf" srcId="{149C676E-8C05-477B-B318-3DCAB55591C8}" destId="{EA982E49-EB23-4335-862E-D44AF6844B08}" srcOrd="16" destOrd="0" presId="urn:microsoft.com/office/officeart/2005/8/layout/list1"/>
    <dgm:cxn modelId="{C5257135-DD4F-4D43-871B-D5997DCD6CBE}" type="presParOf" srcId="{EA982E49-EB23-4335-862E-D44AF6844B08}" destId="{E6E62FE8-170F-4F73-93F3-1838BD58467F}" srcOrd="0" destOrd="0" presId="urn:microsoft.com/office/officeart/2005/8/layout/list1"/>
    <dgm:cxn modelId="{297CE457-E885-4313-8C9A-C74B00353CCB}" type="presParOf" srcId="{EA982E49-EB23-4335-862E-D44AF6844B08}" destId="{19F1A760-189F-4FE0-ADFF-8CB69E51AEAB}" srcOrd="1" destOrd="0" presId="urn:microsoft.com/office/officeart/2005/8/layout/list1"/>
    <dgm:cxn modelId="{66EC6EE7-1B65-48A0-A6B8-029CDD739410}" type="presParOf" srcId="{149C676E-8C05-477B-B318-3DCAB55591C8}" destId="{D807A827-89BB-43CF-B23A-E06B1B5F6591}" srcOrd="17" destOrd="0" presId="urn:microsoft.com/office/officeart/2005/8/layout/list1"/>
    <dgm:cxn modelId="{93A81654-7F05-4CEA-A189-0BB8D4ED5565}" type="presParOf" srcId="{149C676E-8C05-477B-B318-3DCAB55591C8}" destId="{E0477C9F-BBBE-4E4C-BDB9-6E630464E929}" srcOrd="18" destOrd="0" presId="urn:microsoft.com/office/officeart/2005/8/layout/list1"/>
    <dgm:cxn modelId="{CD4C1620-4007-416D-AEE7-C63E36AFF82F}" type="presParOf" srcId="{149C676E-8C05-477B-B318-3DCAB55591C8}" destId="{50CA71CF-7244-4D9D-90DE-E4AE8BED4519}" srcOrd="19" destOrd="0" presId="urn:microsoft.com/office/officeart/2005/8/layout/list1"/>
    <dgm:cxn modelId="{2D0E37A9-DA00-45BA-BD1C-B51BC58A6869}" type="presParOf" srcId="{149C676E-8C05-477B-B318-3DCAB55591C8}" destId="{69C61458-FCA3-445B-97DF-E619B7DF2E64}" srcOrd="20" destOrd="0" presId="urn:microsoft.com/office/officeart/2005/8/layout/list1"/>
    <dgm:cxn modelId="{91720676-CF4F-4927-A0E2-B218B84285C8}" type="presParOf" srcId="{69C61458-FCA3-445B-97DF-E619B7DF2E64}" destId="{4631A963-1B7D-4E89-91D3-7D78CF1DB83D}" srcOrd="0" destOrd="0" presId="urn:microsoft.com/office/officeart/2005/8/layout/list1"/>
    <dgm:cxn modelId="{B5D965B4-8F52-490A-AAE4-FDD64DE3A04A}" type="presParOf" srcId="{69C61458-FCA3-445B-97DF-E619B7DF2E64}" destId="{1BC7DC0E-99FD-4B05-9642-967F52F3D015}" srcOrd="1" destOrd="0" presId="urn:microsoft.com/office/officeart/2005/8/layout/list1"/>
    <dgm:cxn modelId="{592CB7C4-B7DA-483B-A1A3-60CF7386001B}" type="presParOf" srcId="{149C676E-8C05-477B-B318-3DCAB55591C8}" destId="{91A75BDC-13FD-4568-ABC7-378FE91DACD4}" srcOrd="21" destOrd="0" presId="urn:microsoft.com/office/officeart/2005/8/layout/list1"/>
    <dgm:cxn modelId="{F2DB54E8-A5D5-4078-87D4-86F18AEE7963}" type="presParOf" srcId="{149C676E-8C05-477B-B318-3DCAB55591C8}" destId="{7943B61E-6772-4BF0-AA73-C02526B47833}" srcOrd="22" destOrd="0" presId="urn:microsoft.com/office/officeart/2005/8/layout/list1"/>
    <dgm:cxn modelId="{EFD6EDAC-34A4-47D0-8C23-A03167E46AB3}" type="presParOf" srcId="{149C676E-8C05-477B-B318-3DCAB55591C8}" destId="{58325A2F-C9FD-4192-BA69-B6E72F67CB1C}" srcOrd="23" destOrd="0" presId="urn:microsoft.com/office/officeart/2005/8/layout/list1"/>
    <dgm:cxn modelId="{88F95001-25E4-494D-90F0-6CBEC80044CC}" type="presParOf" srcId="{149C676E-8C05-477B-B318-3DCAB55591C8}" destId="{F0C46F1F-8906-4FBB-ADF7-2E3B0CEBB84C}" srcOrd="24" destOrd="0" presId="urn:microsoft.com/office/officeart/2005/8/layout/list1"/>
    <dgm:cxn modelId="{2FB79803-9D63-4B4C-8E32-A62B6BB354B7}" type="presParOf" srcId="{F0C46F1F-8906-4FBB-ADF7-2E3B0CEBB84C}" destId="{3DA643F4-0FF6-4BA8-8F30-F3C1C06B63BF}" srcOrd="0" destOrd="0" presId="urn:microsoft.com/office/officeart/2005/8/layout/list1"/>
    <dgm:cxn modelId="{C986129B-83DA-4377-8EF9-236A9148E973}" type="presParOf" srcId="{F0C46F1F-8906-4FBB-ADF7-2E3B0CEBB84C}" destId="{9EE4736C-71B2-4E42-8657-3F200BDAFCDC}" srcOrd="1" destOrd="0" presId="urn:microsoft.com/office/officeart/2005/8/layout/list1"/>
    <dgm:cxn modelId="{804E2C48-1B02-4A7B-BA32-1321DDBDEBC8}" type="presParOf" srcId="{149C676E-8C05-477B-B318-3DCAB55591C8}" destId="{57586B3E-2E55-4602-BC19-856C0962FC71}" srcOrd="25" destOrd="0" presId="urn:microsoft.com/office/officeart/2005/8/layout/list1"/>
    <dgm:cxn modelId="{535CFE82-355C-40B5-B7A2-CB739255F481}" type="presParOf" srcId="{149C676E-8C05-477B-B318-3DCAB55591C8}" destId="{EA92725D-14A1-4189-B234-9883EA8E365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D0132-8B27-47B4-BE93-17C84FCDFDD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D379021-EFF9-4867-A91B-F918C6F30605}">
      <dgm:prSet phldrT="[Text]"/>
      <dgm:spPr/>
      <dgm:t>
        <a:bodyPr/>
        <a:lstStyle/>
        <a:p>
          <a:r>
            <a:rPr lang="en-US" dirty="0"/>
            <a:t>What you know</a:t>
          </a:r>
          <a:endParaRPr lang="th-TH" dirty="0"/>
        </a:p>
      </dgm:t>
    </dgm:pt>
    <dgm:pt modelId="{A3AACD9D-0B91-4171-B6E8-59DD8CCC0782}" type="parTrans" cxnId="{1756CD97-6D5D-48AE-ACC5-7765CC6FB33E}">
      <dgm:prSet/>
      <dgm:spPr/>
      <dgm:t>
        <a:bodyPr/>
        <a:lstStyle/>
        <a:p>
          <a:endParaRPr lang="th-TH"/>
        </a:p>
      </dgm:t>
    </dgm:pt>
    <dgm:pt modelId="{981F1608-215F-432A-8809-F4350D44F5EF}" type="sibTrans" cxnId="{1756CD97-6D5D-48AE-ACC5-7765CC6FB33E}">
      <dgm:prSet/>
      <dgm:spPr/>
      <dgm:t>
        <a:bodyPr/>
        <a:lstStyle/>
        <a:p>
          <a:endParaRPr lang="th-TH"/>
        </a:p>
      </dgm:t>
    </dgm:pt>
    <dgm:pt modelId="{C8194F94-8E1F-4153-8B42-8A45131DF523}">
      <dgm:prSet phldrT="[Text]"/>
      <dgm:spPr/>
      <dgm:t>
        <a:bodyPr/>
        <a:lstStyle/>
        <a:p>
          <a:r>
            <a:rPr lang="en-US" dirty="0"/>
            <a:t>What you have</a:t>
          </a:r>
          <a:endParaRPr lang="th-TH" dirty="0"/>
        </a:p>
      </dgm:t>
    </dgm:pt>
    <dgm:pt modelId="{54F5875A-80EF-4E9F-A450-D9F8DBE5E603}" type="parTrans" cxnId="{88DD8ED1-EFFE-477B-A429-124C89D211E5}">
      <dgm:prSet/>
      <dgm:spPr/>
      <dgm:t>
        <a:bodyPr/>
        <a:lstStyle/>
        <a:p>
          <a:endParaRPr lang="th-TH"/>
        </a:p>
      </dgm:t>
    </dgm:pt>
    <dgm:pt modelId="{6629BA45-1DDD-4709-BC63-D689559AC99E}" type="sibTrans" cxnId="{88DD8ED1-EFFE-477B-A429-124C89D211E5}">
      <dgm:prSet/>
      <dgm:spPr/>
      <dgm:t>
        <a:bodyPr/>
        <a:lstStyle/>
        <a:p>
          <a:endParaRPr lang="th-TH"/>
        </a:p>
      </dgm:t>
    </dgm:pt>
    <dgm:pt modelId="{5AF30E78-BCE9-4B6E-B537-7F6CD1E55DDD}">
      <dgm:prSet phldrT="[Text]"/>
      <dgm:spPr/>
      <dgm:t>
        <a:bodyPr/>
        <a:lstStyle/>
        <a:p>
          <a:r>
            <a:rPr lang="en-US" dirty="0"/>
            <a:t>What you are</a:t>
          </a:r>
          <a:endParaRPr lang="th-TH" dirty="0"/>
        </a:p>
      </dgm:t>
    </dgm:pt>
    <dgm:pt modelId="{8D2967BC-6353-4E4F-B388-BE581E13C982}" type="parTrans" cxnId="{048AC54A-AF55-4730-BFF9-E1987A894119}">
      <dgm:prSet/>
      <dgm:spPr/>
      <dgm:t>
        <a:bodyPr/>
        <a:lstStyle/>
        <a:p>
          <a:endParaRPr lang="th-TH"/>
        </a:p>
      </dgm:t>
    </dgm:pt>
    <dgm:pt modelId="{95961DC5-F250-4B25-99A3-E6D3F48C15EC}" type="sibTrans" cxnId="{048AC54A-AF55-4730-BFF9-E1987A894119}">
      <dgm:prSet/>
      <dgm:spPr/>
      <dgm:t>
        <a:bodyPr/>
        <a:lstStyle/>
        <a:p>
          <a:endParaRPr lang="th-TH"/>
        </a:p>
      </dgm:t>
    </dgm:pt>
    <dgm:pt modelId="{4E898BBD-5920-45DF-B624-FC78E1095970}" type="pres">
      <dgm:prSet presAssocID="{751D0132-8B27-47B4-BE93-17C84FCDFDDB}" presName="linear" presStyleCnt="0">
        <dgm:presLayoutVars>
          <dgm:dir/>
          <dgm:animLvl val="lvl"/>
          <dgm:resizeHandles val="exact"/>
        </dgm:presLayoutVars>
      </dgm:prSet>
      <dgm:spPr/>
    </dgm:pt>
    <dgm:pt modelId="{BE898688-E420-4646-B6D3-B37956298D16}" type="pres">
      <dgm:prSet presAssocID="{6D379021-EFF9-4867-A91B-F918C6F30605}" presName="parentLin" presStyleCnt="0"/>
      <dgm:spPr/>
    </dgm:pt>
    <dgm:pt modelId="{4F2982E5-CB81-4990-AD37-35CE6676D6C7}" type="pres">
      <dgm:prSet presAssocID="{6D379021-EFF9-4867-A91B-F918C6F30605}" presName="parentLeftMargin" presStyleLbl="node1" presStyleIdx="0" presStyleCnt="3"/>
      <dgm:spPr/>
    </dgm:pt>
    <dgm:pt modelId="{4254B3FB-3AFB-4B75-AE02-3520E9BF9B7C}" type="pres">
      <dgm:prSet presAssocID="{6D379021-EFF9-4867-A91B-F918C6F306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DEE7BD-F204-473B-A8E3-D6C4A8B28596}" type="pres">
      <dgm:prSet presAssocID="{6D379021-EFF9-4867-A91B-F918C6F30605}" presName="negativeSpace" presStyleCnt="0"/>
      <dgm:spPr/>
    </dgm:pt>
    <dgm:pt modelId="{0678EB08-0226-4DFE-9B5C-EA53886819F7}" type="pres">
      <dgm:prSet presAssocID="{6D379021-EFF9-4867-A91B-F918C6F30605}" presName="childText" presStyleLbl="conFgAcc1" presStyleIdx="0" presStyleCnt="3">
        <dgm:presLayoutVars>
          <dgm:bulletEnabled val="1"/>
        </dgm:presLayoutVars>
      </dgm:prSet>
      <dgm:spPr/>
    </dgm:pt>
    <dgm:pt modelId="{A11753FF-AD30-4C76-928B-31A0E5C1CA51}" type="pres">
      <dgm:prSet presAssocID="{981F1608-215F-432A-8809-F4350D44F5EF}" presName="spaceBetweenRectangles" presStyleCnt="0"/>
      <dgm:spPr/>
    </dgm:pt>
    <dgm:pt modelId="{21FA2F5E-9C86-4947-A5A7-6C1CEFE2CCA3}" type="pres">
      <dgm:prSet presAssocID="{C8194F94-8E1F-4153-8B42-8A45131DF523}" presName="parentLin" presStyleCnt="0"/>
      <dgm:spPr/>
    </dgm:pt>
    <dgm:pt modelId="{D768A2FD-7488-4E11-B431-8E0B3383DA36}" type="pres">
      <dgm:prSet presAssocID="{C8194F94-8E1F-4153-8B42-8A45131DF523}" presName="parentLeftMargin" presStyleLbl="node1" presStyleIdx="0" presStyleCnt="3"/>
      <dgm:spPr/>
    </dgm:pt>
    <dgm:pt modelId="{10461BFF-8680-473D-8251-9F8CF9B5F118}" type="pres">
      <dgm:prSet presAssocID="{C8194F94-8E1F-4153-8B42-8A45131DF5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47F31F-DB01-4AAC-971E-BDB580F31BAC}" type="pres">
      <dgm:prSet presAssocID="{C8194F94-8E1F-4153-8B42-8A45131DF523}" presName="negativeSpace" presStyleCnt="0"/>
      <dgm:spPr/>
    </dgm:pt>
    <dgm:pt modelId="{34B95B03-51A6-4021-8B5E-F326B6CF22CB}" type="pres">
      <dgm:prSet presAssocID="{C8194F94-8E1F-4153-8B42-8A45131DF523}" presName="childText" presStyleLbl="conFgAcc1" presStyleIdx="1" presStyleCnt="3">
        <dgm:presLayoutVars>
          <dgm:bulletEnabled val="1"/>
        </dgm:presLayoutVars>
      </dgm:prSet>
      <dgm:spPr/>
    </dgm:pt>
    <dgm:pt modelId="{962EC383-56AE-4A78-841E-8E9C448D81E9}" type="pres">
      <dgm:prSet presAssocID="{6629BA45-1DDD-4709-BC63-D689559AC99E}" presName="spaceBetweenRectangles" presStyleCnt="0"/>
      <dgm:spPr/>
    </dgm:pt>
    <dgm:pt modelId="{CA47F7EB-87BE-4EB6-86FC-06C480F9671A}" type="pres">
      <dgm:prSet presAssocID="{5AF30E78-BCE9-4B6E-B537-7F6CD1E55DDD}" presName="parentLin" presStyleCnt="0"/>
      <dgm:spPr/>
    </dgm:pt>
    <dgm:pt modelId="{46F69186-63D8-438A-BFC4-756151BD6883}" type="pres">
      <dgm:prSet presAssocID="{5AF30E78-BCE9-4B6E-B537-7F6CD1E55DDD}" presName="parentLeftMargin" presStyleLbl="node1" presStyleIdx="1" presStyleCnt="3"/>
      <dgm:spPr/>
    </dgm:pt>
    <dgm:pt modelId="{95EEF65A-5AC7-4ECF-AC28-05D6E3D5EA53}" type="pres">
      <dgm:prSet presAssocID="{5AF30E78-BCE9-4B6E-B537-7F6CD1E55D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5ECD3D-25E1-4D52-AF24-0D2989633A78}" type="pres">
      <dgm:prSet presAssocID="{5AF30E78-BCE9-4B6E-B537-7F6CD1E55DDD}" presName="negativeSpace" presStyleCnt="0"/>
      <dgm:spPr/>
    </dgm:pt>
    <dgm:pt modelId="{7B354AE3-F696-4018-9116-97B91DBB37B2}" type="pres">
      <dgm:prSet presAssocID="{5AF30E78-BCE9-4B6E-B537-7F6CD1E55D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CFFA5B-F2E7-442C-9442-826518531D82}" type="presOf" srcId="{6D379021-EFF9-4867-A91B-F918C6F30605}" destId="{4254B3FB-3AFB-4B75-AE02-3520E9BF9B7C}" srcOrd="1" destOrd="0" presId="urn:microsoft.com/office/officeart/2005/8/layout/list1"/>
    <dgm:cxn modelId="{F88E0460-68EB-4143-8099-F5F8E17C9FCE}" type="presOf" srcId="{6D379021-EFF9-4867-A91B-F918C6F30605}" destId="{4F2982E5-CB81-4990-AD37-35CE6676D6C7}" srcOrd="0" destOrd="0" presId="urn:microsoft.com/office/officeart/2005/8/layout/list1"/>
    <dgm:cxn modelId="{3D980445-D511-4FE4-A3CB-CD63A56AEB70}" type="presOf" srcId="{C8194F94-8E1F-4153-8B42-8A45131DF523}" destId="{D768A2FD-7488-4E11-B431-8E0B3383DA36}" srcOrd="0" destOrd="0" presId="urn:microsoft.com/office/officeart/2005/8/layout/list1"/>
    <dgm:cxn modelId="{048AC54A-AF55-4730-BFF9-E1987A894119}" srcId="{751D0132-8B27-47B4-BE93-17C84FCDFDDB}" destId="{5AF30E78-BCE9-4B6E-B537-7F6CD1E55DDD}" srcOrd="2" destOrd="0" parTransId="{8D2967BC-6353-4E4F-B388-BE581E13C982}" sibTransId="{95961DC5-F250-4B25-99A3-E6D3F48C15EC}"/>
    <dgm:cxn modelId="{961CCA73-4985-4EF4-9F99-6A91151B7888}" type="presOf" srcId="{5AF30E78-BCE9-4B6E-B537-7F6CD1E55DDD}" destId="{95EEF65A-5AC7-4ECF-AC28-05D6E3D5EA53}" srcOrd="1" destOrd="0" presId="urn:microsoft.com/office/officeart/2005/8/layout/list1"/>
    <dgm:cxn modelId="{77B9968D-0309-4613-9C92-3AA07317E8D9}" type="presOf" srcId="{751D0132-8B27-47B4-BE93-17C84FCDFDDB}" destId="{4E898BBD-5920-45DF-B624-FC78E1095970}" srcOrd="0" destOrd="0" presId="urn:microsoft.com/office/officeart/2005/8/layout/list1"/>
    <dgm:cxn modelId="{1756CD97-6D5D-48AE-ACC5-7765CC6FB33E}" srcId="{751D0132-8B27-47B4-BE93-17C84FCDFDDB}" destId="{6D379021-EFF9-4867-A91B-F918C6F30605}" srcOrd="0" destOrd="0" parTransId="{A3AACD9D-0B91-4171-B6E8-59DD8CCC0782}" sibTransId="{981F1608-215F-432A-8809-F4350D44F5EF}"/>
    <dgm:cxn modelId="{88DD8ED1-EFFE-477B-A429-124C89D211E5}" srcId="{751D0132-8B27-47B4-BE93-17C84FCDFDDB}" destId="{C8194F94-8E1F-4153-8B42-8A45131DF523}" srcOrd="1" destOrd="0" parTransId="{54F5875A-80EF-4E9F-A450-D9F8DBE5E603}" sibTransId="{6629BA45-1DDD-4709-BC63-D689559AC99E}"/>
    <dgm:cxn modelId="{653D82EA-DC88-4E92-B05F-697EC6C52480}" type="presOf" srcId="{C8194F94-8E1F-4153-8B42-8A45131DF523}" destId="{10461BFF-8680-473D-8251-9F8CF9B5F118}" srcOrd="1" destOrd="0" presId="urn:microsoft.com/office/officeart/2005/8/layout/list1"/>
    <dgm:cxn modelId="{D8B41BFB-52DC-4C2F-A534-2FCD584826E1}" type="presOf" srcId="{5AF30E78-BCE9-4B6E-B537-7F6CD1E55DDD}" destId="{46F69186-63D8-438A-BFC4-756151BD6883}" srcOrd="0" destOrd="0" presId="urn:microsoft.com/office/officeart/2005/8/layout/list1"/>
    <dgm:cxn modelId="{A95A73AC-C329-4ED6-AF0E-D46BFEB24DA6}" type="presParOf" srcId="{4E898BBD-5920-45DF-B624-FC78E1095970}" destId="{BE898688-E420-4646-B6D3-B37956298D16}" srcOrd="0" destOrd="0" presId="urn:microsoft.com/office/officeart/2005/8/layout/list1"/>
    <dgm:cxn modelId="{3718210A-536F-4727-A76E-6E9FB9F23D57}" type="presParOf" srcId="{BE898688-E420-4646-B6D3-B37956298D16}" destId="{4F2982E5-CB81-4990-AD37-35CE6676D6C7}" srcOrd="0" destOrd="0" presId="urn:microsoft.com/office/officeart/2005/8/layout/list1"/>
    <dgm:cxn modelId="{B5E11868-664D-4C02-81E0-3240982BC24D}" type="presParOf" srcId="{BE898688-E420-4646-B6D3-B37956298D16}" destId="{4254B3FB-3AFB-4B75-AE02-3520E9BF9B7C}" srcOrd="1" destOrd="0" presId="urn:microsoft.com/office/officeart/2005/8/layout/list1"/>
    <dgm:cxn modelId="{E16E0531-CD04-44D0-9405-A600F24529E3}" type="presParOf" srcId="{4E898BBD-5920-45DF-B624-FC78E1095970}" destId="{8ADEE7BD-F204-473B-A8E3-D6C4A8B28596}" srcOrd="1" destOrd="0" presId="urn:microsoft.com/office/officeart/2005/8/layout/list1"/>
    <dgm:cxn modelId="{86494035-D2D9-4225-A98F-8641C9DA0BE2}" type="presParOf" srcId="{4E898BBD-5920-45DF-B624-FC78E1095970}" destId="{0678EB08-0226-4DFE-9B5C-EA53886819F7}" srcOrd="2" destOrd="0" presId="urn:microsoft.com/office/officeart/2005/8/layout/list1"/>
    <dgm:cxn modelId="{C9C7AB91-FA22-4BD2-9653-B824993A6D91}" type="presParOf" srcId="{4E898BBD-5920-45DF-B624-FC78E1095970}" destId="{A11753FF-AD30-4C76-928B-31A0E5C1CA51}" srcOrd="3" destOrd="0" presId="urn:microsoft.com/office/officeart/2005/8/layout/list1"/>
    <dgm:cxn modelId="{911DE999-4F61-4A14-913C-1116CD864474}" type="presParOf" srcId="{4E898BBD-5920-45DF-B624-FC78E1095970}" destId="{21FA2F5E-9C86-4947-A5A7-6C1CEFE2CCA3}" srcOrd="4" destOrd="0" presId="urn:microsoft.com/office/officeart/2005/8/layout/list1"/>
    <dgm:cxn modelId="{AE07CC2A-0CA7-492F-9A80-BD126FFCDCDE}" type="presParOf" srcId="{21FA2F5E-9C86-4947-A5A7-6C1CEFE2CCA3}" destId="{D768A2FD-7488-4E11-B431-8E0B3383DA36}" srcOrd="0" destOrd="0" presId="urn:microsoft.com/office/officeart/2005/8/layout/list1"/>
    <dgm:cxn modelId="{251FF036-8FDF-46F4-B729-127D4438FCA0}" type="presParOf" srcId="{21FA2F5E-9C86-4947-A5A7-6C1CEFE2CCA3}" destId="{10461BFF-8680-473D-8251-9F8CF9B5F118}" srcOrd="1" destOrd="0" presId="urn:microsoft.com/office/officeart/2005/8/layout/list1"/>
    <dgm:cxn modelId="{578A1909-21C5-4BCC-B5E6-A40F47FB1BF6}" type="presParOf" srcId="{4E898BBD-5920-45DF-B624-FC78E1095970}" destId="{5C47F31F-DB01-4AAC-971E-BDB580F31BAC}" srcOrd="5" destOrd="0" presId="urn:microsoft.com/office/officeart/2005/8/layout/list1"/>
    <dgm:cxn modelId="{42E52C74-D53A-4049-BE0E-3D57F3B11005}" type="presParOf" srcId="{4E898BBD-5920-45DF-B624-FC78E1095970}" destId="{34B95B03-51A6-4021-8B5E-F326B6CF22CB}" srcOrd="6" destOrd="0" presId="urn:microsoft.com/office/officeart/2005/8/layout/list1"/>
    <dgm:cxn modelId="{6ECD92DB-C9CC-48FE-950F-F6BDBEE816A0}" type="presParOf" srcId="{4E898BBD-5920-45DF-B624-FC78E1095970}" destId="{962EC383-56AE-4A78-841E-8E9C448D81E9}" srcOrd="7" destOrd="0" presId="urn:microsoft.com/office/officeart/2005/8/layout/list1"/>
    <dgm:cxn modelId="{7B7C0443-10A8-4C0E-AE8C-BA83540625C3}" type="presParOf" srcId="{4E898BBD-5920-45DF-B624-FC78E1095970}" destId="{CA47F7EB-87BE-4EB6-86FC-06C480F9671A}" srcOrd="8" destOrd="0" presId="urn:microsoft.com/office/officeart/2005/8/layout/list1"/>
    <dgm:cxn modelId="{3E5B2A49-E8FC-46BD-B776-057B5570F90B}" type="presParOf" srcId="{CA47F7EB-87BE-4EB6-86FC-06C480F9671A}" destId="{46F69186-63D8-438A-BFC4-756151BD6883}" srcOrd="0" destOrd="0" presId="urn:microsoft.com/office/officeart/2005/8/layout/list1"/>
    <dgm:cxn modelId="{FAF6DDFA-9E41-46C7-9130-3F90A405A089}" type="presParOf" srcId="{CA47F7EB-87BE-4EB6-86FC-06C480F9671A}" destId="{95EEF65A-5AC7-4ECF-AC28-05D6E3D5EA53}" srcOrd="1" destOrd="0" presId="urn:microsoft.com/office/officeart/2005/8/layout/list1"/>
    <dgm:cxn modelId="{ECCE61C4-2C2D-4FAD-A6B8-3B844E18FD64}" type="presParOf" srcId="{4E898BBD-5920-45DF-B624-FC78E1095970}" destId="{635ECD3D-25E1-4D52-AF24-0D2989633A78}" srcOrd="9" destOrd="0" presId="urn:microsoft.com/office/officeart/2005/8/layout/list1"/>
    <dgm:cxn modelId="{905FC472-F387-4FFC-80A4-A168BB4C7041}" type="presParOf" srcId="{4E898BBD-5920-45DF-B624-FC78E1095970}" destId="{7B354AE3-F696-4018-9116-97B91DBB37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085A7-457C-474D-A9D1-8FF8AC3D04E9}">
      <dsp:nvSpPr>
        <dsp:cNvPr id="0" name=""/>
        <dsp:cNvSpPr/>
      </dsp:nvSpPr>
      <dsp:spPr>
        <a:xfrm>
          <a:off x="0" y="43379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9D911-ABF6-4E33-81CB-DA6CBF9093CE}">
      <dsp:nvSpPr>
        <dsp:cNvPr id="0" name=""/>
        <dsp:cNvSpPr/>
      </dsp:nvSpPr>
      <dsp:spPr>
        <a:xfrm>
          <a:off x="341610" y="123835"/>
          <a:ext cx="4782548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Username/User ID</a:t>
          </a:r>
        </a:p>
      </dsp:txBody>
      <dsp:txXfrm>
        <a:off x="371872" y="154097"/>
        <a:ext cx="4722024" cy="559396"/>
      </dsp:txXfrm>
    </dsp:sp>
    <dsp:sp modelId="{29127209-8A00-4C0F-88BB-3338159FE56D}">
      <dsp:nvSpPr>
        <dsp:cNvPr id="0" name=""/>
        <dsp:cNvSpPr/>
      </dsp:nvSpPr>
      <dsp:spPr>
        <a:xfrm>
          <a:off x="0" y="138635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B64A-524E-476C-A479-36DCD79E313C}">
      <dsp:nvSpPr>
        <dsp:cNvPr id="0" name=""/>
        <dsp:cNvSpPr/>
      </dsp:nvSpPr>
      <dsp:spPr>
        <a:xfrm>
          <a:off x="341610" y="1076395"/>
          <a:ext cx="4782548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รหัสผ่าน</a:t>
          </a:r>
          <a:endParaRPr lang="en-US" sz="2800" kern="1200"/>
        </a:p>
      </dsp:txBody>
      <dsp:txXfrm>
        <a:off x="371872" y="1106657"/>
        <a:ext cx="4722024" cy="559396"/>
      </dsp:txXfrm>
    </dsp:sp>
    <dsp:sp modelId="{40C1D437-A4CD-4ACD-A0FF-4A9EB54F7952}">
      <dsp:nvSpPr>
        <dsp:cNvPr id="0" name=""/>
        <dsp:cNvSpPr/>
      </dsp:nvSpPr>
      <dsp:spPr>
        <a:xfrm>
          <a:off x="0" y="233891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6003F-DD6E-4C68-A109-A6DEDE37FC59}">
      <dsp:nvSpPr>
        <dsp:cNvPr id="0" name=""/>
        <dsp:cNvSpPr/>
      </dsp:nvSpPr>
      <dsp:spPr>
        <a:xfrm>
          <a:off x="341610" y="2028955"/>
          <a:ext cx="4782548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ข้อมูลส่วนตัว</a:t>
          </a:r>
          <a:endParaRPr lang="en-US" sz="2800" kern="1200"/>
        </a:p>
      </dsp:txBody>
      <dsp:txXfrm>
        <a:off x="371872" y="2059217"/>
        <a:ext cx="4722024" cy="559396"/>
      </dsp:txXfrm>
    </dsp:sp>
    <dsp:sp modelId="{F9E13523-EC02-42A8-B675-6E4ECD463455}">
      <dsp:nvSpPr>
        <dsp:cNvPr id="0" name=""/>
        <dsp:cNvSpPr/>
      </dsp:nvSpPr>
      <dsp:spPr>
        <a:xfrm>
          <a:off x="0" y="329147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B69AB-9577-43CD-80F6-E223EA146AFD}">
      <dsp:nvSpPr>
        <dsp:cNvPr id="0" name=""/>
        <dsp:cNvSpPr/>
      </dsp:nvSpPr>
      <dsp:spPr>
        <a:xfrm>
          <a:off x="341610" y="2981515"/>
          <a:ext cx="4782548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ชื่อหน่วยงาน</a:t>
          </a:r>
          <a:endParaRPr lang="en-US" sz="2800" kern="1200"/>
        </a:p>
      </dsp:txBody>
      <dsp:txXfrm>
        <a:off x="371872" y="3011777"/>
        <a:ext cx="4722024" cy="559396"/>
      </dsp:txXfrm>
    </dsp:sp>
    <dsp:sp modelId="{E0477C9F-BBBE-4E4C-BDB9-6E630464E929}">
      <dsp:nvSpPr>
        <dsp:cNvPr id="0" name=""/>
        <dsp:cNvSpPr/>
      </dsp:nvSpPr>
      <dsp:spPr>
        <a:xfrm>
          <a:off x="0" y="424403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1A760-189F-4FE0-ADFF-8CB69E51AEAB}">
      <dsp:nvSpPr>
        <dsp:cNvPr id="0" name=""/>
        <dsp:cNvSpPr/>
      </dsp:nvSpPr>
      <dsp:spPr>
        <a:xfrm>
          <a:off x="341610" y="3934075"/>
          <a:ext cx="4782548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กลุ่มผู้ใช้</a:t>
          </a:r>
          <a:endParaRPr lang="en-US" sz="2800" kern="1200"/>
        </a:p>
      </dsp:txBody>
      <dsp:txXfrm>
        <a:off x="371872" y="3964337"/>
        <a:ext cx="4722024" cy="559396"/>
      </dsp:txXfrm>
    </dsp:sp>
    <dsp:sp modelId="{7943B61E-6772-4BF0-AA73-C02526B47833}">
      <dsp:nvSpPr>
        <dsp:cNvPr id="0" name=""/>
        <dsp:cNvSpPr/>
      </dsp:nvSpPr>
      <dsp:spPr>
        <a:xfrm>
          <a:off x="0" y="519659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7DC0E-99FD-4B05-9642-967F52F3D015}">
      <dsp:nvSpPr>
        <dsp:cNvPr id="0" name=""/>
        <dsp:cNvSpPr/>
      </dsp:nvSpPr>
      <dsp:spPr>
        <a:xfrm>
          <a:off x="341610" y="4886635"/>
          <a:ext cx="4782548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สิทธิ์ในการใช้งาน</a:t>
          </a:r>
          <a:endParaRPr lang="en-US" sz="2800" kern="1200"/>
        </a:p>
      </dsp:txBody>
      <dsp:txXfrm>
        <a:off x="371872" y="4916897"/>
        <a:ext cx="4722024" cy="559396"/>
      </dsp:txXfrm>
    </dsp:sp>
    <dsp:sp modelId="{EA92725D-14A1-4189-B234-9883EA8E3653}">
      <dsp:nvSpPr>
        <dsp:cNvPr id="0" name=""/>
        <dsp:cNvSpPr/>
      </dsp:nvSpPr>
      <dsp:spPr>
        <a:xfrm>
          <a:off x="0" y="6149155"/>
          <a:ext cx="683221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4736C-71B2-4E42-8657-3F200BDAFCDC}">
      <dsp:nvSpPr>
        <dsp:cNvPr id="0" name=""/>
        <dsp:cNvSpPr/>
      </dsp:nvSpPr>
      <dsp:spPr>
        <a:xfrm>
          <a:off x="341610" y="5839195"/>
          <a:ext cx="4782548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/>
            <a:t>นโยบาย</a:t>
          </a:r>
          <a:endParaRPr lang="en-US" sz="2800" kern="1200"/>
        </a:p>
      </dsp:txBody>
      <dsp:txXfrm>
        <a:off x="371872" y="5869457"/>
        <a:ext cx="472202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EB08-0226-4DFE-9B5C-EA53886819F7}">
      <dsp:nvSpPr>
        <dsp:cNvPr id="0" name=""/>
        <dsp:cNvSpPr/>
      </dsp:nvSpPr>
      <dsp:spPr>
        <a:xfrm>
          <a:off x="0" y="59657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4B3FB-3AFB-4B75-AE02-3520E9BF9B7C}">
      <dsp:nvSpPr>
        <dsp:cNvPr id="0" name=""/>
        <dsp:cNvSpPr/>
      </dsp:nvSpPr>
      <dsp:spPr>
        <a:xfrm>
          <a:off x="406400" y="50453"/>
          <a:ext cx="5689600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What you know</a:t>
          </a:r>
          <a:endParaRPr lang="th-TH" sz="3700" kern="1200" dirty="0"/>
        </a:p>
      </dsp:txBody>
      <dsp:txXfrm>
        <a:off x="459719" y="103772"/>
        <a:ext cx="5582962" cy="985602"/>
      </dsp:txXfrm>
    </dsp:sp>
    <dsp:sp modelId="{34B95B03-51A6-4021-8B5E-F326B6CF22CB}">
      <dsp:nvSpPr>
        <dsp:cNvPr id="0" name=""/>
        <dsp:cNvSpPr/>
      </dsp:nvSpPr>
      <dsp:spPr>
        <a:xfrm>
          <a:off x="0" y="227489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1BFF-8680-473D-8251-9F8CF9B5F118}">
      <dsp:nvSpPr>
        <dsp:cNvPr id="0" name=""/>
        <dsp:cNvSpPr/>
      </dsp:nvSpPr>
      <dsp:spPr>
        <a:xfrm>
          <a:off x="406400" y="1728773"/>
          <a:ext cx="5689600" cy="1092240"/>
        </a:xfrm>
        <a:prstGeom prst="round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What you have</a:t>
          </a:r>
          <a:endParaRPr lang="th-TH" sz="3700" kern="1200" dirty="0"/>
        </a:p>
      </dsp:txBody>
      <dsp:txXfrm>
        <a:off x="459719" y="1782092"/>
        <a:ext cx="5582962" cy="985602"/>
      </dsp:txXfrm>
    </dsp:sp>
    <dsp:sp modelId="{7B354AE3-F696-4018-9116-97B91DBB37B2}">
      <dsp:nvSpPr>
        <dsp:cNvPr id="0" name=""/>
        <dsp:cNvSpPr/>
      </dsp:nvSpPr>
      <dsp:spPr>
        <a:xfrm>
          <a:off x="0" y="395321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EF65A-5AC7-4ECF-AC28-05D6E3D5EA53}">
      <dsp:nvSpPr>
        <dsp:cNvPr id="0" name=""/>
        <dsp:cNvSpPr/>
      </dsp:nvSpPr>
      <dsp:spPr>
        <a:xfrm>
          <a:off x="406400" y="3407093"/>
          <a:ext cx="5689600" cy="1092240"/>
        </a:xfrm>
        <a:prstGeom prst="round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What you are</a:t>
          </a:r>
          <a:endParaRPr lang="th-TH" sz="3700" kern="1200" dirty="0"/>
        </a:p>
      </dsp:txBody>
      <dsp:txXfrm>
        <a:off x="459719" y="3460412"/>
        <a:ext cx="558296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30/07/62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FD2-BE9F-435B-87A7-95D25B697E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F9E5-3569-4513-A4BD-C9DCC29F05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8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487D-A666-4712-BAC3-119A51180CF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643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67F-29C5-48F4-BA8E-63CE66792A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DBF-C8DF-4C03-A25A-8DAC72259B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409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4D18-4E85-4AFA-A9AD-D10F0626564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641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ACA-1CBE-4E7A-A943-B5FF536599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828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A81B-B5C8-4119-A809-598D07FEBF3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1116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7A9-2D6F-4477-A290-98F304F1A0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D039-C7EE-44B3-B413-C49B187BDC3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DBED-0EEB-4D8B-A4AF-60A2B99991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2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9A7-2012-48F6-B57C-544EF1B1ACF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389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7FE6-25A0-40AB-BDDA-B728CB20E8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8132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793B-96FF-4395-A32E-E585043461B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7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8D19-F958-4F5A-88B1-2A9835ABA3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12C0-5CAB-452B-97D0-779F174F71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266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F973-5924-4321-9214-A0F1A6A9047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0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2C302-F6BB-445C-A0D1-895996E8D5EC}"/>
              </a:ext>
            </a:extLst>
          </p:cNvPr>
          <p:cNvSpPr/>
          <p:nvPr userDrawn="1"/>
        </p:nvSpPr>
        <p:spPr>
          <a:xfrm>
            <a:off x="9248775" y="0"/>
            <a:ext cx="2943225" cy="6858000"/>
          </a:xfrm>
          <a:prstGeom prst="rect">
            <a:avLst/>
          </a:prstGeom>
          <a:gradFill flip="none" rotWithShape="1">
            <a:gsLst>
              <a:gs pos="0">
                <a:srgbClr val="0A0E19"/>
              </a:gs>
              <a:gs pos="38000">
                <a:srgbClr val="060814"/>
              </a:gs>
              <a:gs pos="62000">
                <a:srgbClr val="080A16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Hacker, KopÃ»Å¡on, Light, Guy, The Offender, Portal">
            <a:extLst>
              <a:ext uri="{FF2B5EF4-FFF2-40B4-BE49-F238E27FC236}">
                <a16:creationId xmlns:a16="http://schemas.microsoft.com/office/drawing/2014/main" id="{7BD6697F-3287-4CF5-B4F1-8A4850D10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85000"/>
                </a:schemeClr>
              </a:gs>
              <a:gs pos="50000">
                <a:schemeClr val="accent5">
                  <a:lumMod val="75000"/>
                  <a:alpha val="85000"/>
                </a:schemeClr>
              </a:gs>
              <a:gs pos="97000">
                <a:schemeClr val="accent6">
                  <a:lumMod val="7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85000"/>
                </a:schemeClr>
              </a:gs>
              <a:gs pos="23000">
                <a:schemeClr val="bg2">
                  <a:lumMod val="25000"/>
                  <a:alpha val="85000"/>
                </a:schemeClr>
              </a:gs>
              <a:gs pos="69000">
                <a:schemeClr val="bg2">
                  <a:lumMod val="25000"/>
                  <a:alpha val="85000"/>
                </a:schemeClr>
              </a:gs>
              <a:gs pos="97000">
                <a:schemeClr val="tx1">
                  <a:lumMod val="85000"/>
                  <a:lumOff val="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01A1-A80E-4B38-9A1B-AC9A1B14B0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30/07/62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9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dirty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ndommization.com/2011/02/14/time-a-hackers-computer-takes-to-randomly-guess-your-password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mag.com/article2/0,2817,2407168,00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php.net/manual/en/function.password-hash.ph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php.net/manual/en/function.password-verify.ph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640" y="2857500"/>
            <a:ext cx="10190480" cy="1803798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บทที่ </a:t>
            </a:r>
            <a:r>
              <a:rPr lang="en-US" b="1" dirty="0"/>
              <a:t>3 : </a:t>
            </a:r>
            <a:r>
              <a:rPr lang="th-TH" b="1" dirty="0"/>
              <a:t>การป้องกันการเจาะระบบ </a:t>
            </a:r>
            <a:r>
              <a:rPr lang="en-US" b="1" dirty="0"/>
              <a:t>Part2</a:t>
            </a:r>
            <a:br>
              <a:rPr lang="en-US" sz="6000" dirty="0"/>
            </a:br>
            <a:r>
              <a:rPr lang="th-TH" sz="3600" dirty="0" err="1"/>
              <a:t>สธ</a:t>
            </a:r>
            <a:r>
              <a:rPr lang="en-US" sz="3600" dirty="0"/>
              <a:t>412</a:t>
            </a:r>
            <a:r>
              <a:rPr lang="th-TH" sz="3600" dirty="0"/>
              <a:t> ความมั่นคงของระบบสารสนเทศ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3696" y="4959238"/>
            <a:ext cx="6686549" cy="1238362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chemeClr val="bg1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chemeClr val="bg1"/>
                </a:solidFill>
              </a:rPr>
              <a:t>ปิง</a:t>
            </a:r>
            <a:r>
              <a:rPr lang="th-TH" sz="2700" dirty="0">
                <a:solidFill>
                  <a:schemeClr val="bg1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</a:rPr>
              <a:t>apipong.ping@gmail.com</a:t>
            </a:r>
            <a:endParaRPr lang="th-TH" sz="2700" dirty="0">
              <a:solidFill>
                <a:schemeClr val="bg1"/>
              </a:solidFill>
            </a:endParaRPr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-110228"/>
            <a:ext cx="4557582" cy="29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760" y="0"/>
            <a:ext cx="6238240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การเดารหัสผ่าน </a:t>
            </a:r>
            <a:br>
              <a:rPr lang="en-US" dirty="0"/>
            </a:br>
            <a:r>
              <a:rPr lang="en-US" dirty="0"/>
              <a:t>(Password Guessing)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760" y="1280890"/>
            <a:ext cx="6238240" cy="5577110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ปกติแล้วการพิสูจน์ทราบตัวตนของผู้ใช้ จะใช้ </a:t>
            </a:r>
            <a:r>
              <a:rPr lang="en-US" dirty="0"/>
              <a:t>Username </a:t>
            </a:r>
            <a:r>
              <a:rPr lang="th-TH" dirty="0"/>
              <a:t>และ </a:t>
            </a:r>
            <a:r>
              <a:rPr lang="en-US" dirty="0"/>
              <a:t>Password </a:t>
            </a:r>
            <a:r>
              <a:rPr lang="th-TH" dirty="0"/>
              <a:t>โดย </a:t>
            </a:r>
            <a:r>
              <a:rPr lang="en-US" dirty="0"/>
              <a:t>Username </a:t>
            </a:r>
            <a:r>
              <a:rPr lang="th-TH" dirty="0"/>
              <a:t>จะเป็นส่วนที่เปิดเผย แต่รหัสผ่านจะมีเฉพาะเจ้าของเท่านั้นที่ทราบ</a:t>
            </a:r>
          </a:p>
          <a:p>
            <a:r>
              <a:rPr lang="th-TH" dirty="0"/>
              <a:t>ผู้ใช้ส่วนใหญ่จะใช้คู่ </a:t>
            </a:r>
            <a:r>
              <a:rPr lang="en-US" dirty="0"/>
              <a:t>Username </a:t>
            </a:r>
            <a:r>
              <a:rPr lang="th-TH" dirty="0"/>
              <a:t>และ </a:t>
            </a:r>
            <a:r>
              <a:rPr lang="en-US" dirty="0"/>
              <a:t>Password </a:t>
            </a:r>
            <a:r>
              <a:rPr lang="th-TH" dirty="0"/>
              <a:t>สำหรับล็อกอินเข้าบัญชีในหลายๆระบบ เนื่องจากเป็นการยากที่คนๆหนึ่งจะจำรหัสผ่านได้มากมาย</a:t>
            </a:r>
          </a:p>
        </p:txBody>
      </p:sp>
      <p:pic>
        <p:nvPicPr>
          <p:cNvPr id="3074" name="Picture 2" descr="http://resources.infosecinstitute.com/wp-content/uploads/password-cracking-0222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2080"/>
            <a:ext cx="5864492" cy="360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10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988" y="443623"/>
            <a:ext cx="7085012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รหัสผ่านที่ถือว่ามีคุณสมบัติง่ายต่อการเดา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046" y="1905000"/>
            <a:ext cx="7142954" cy="4953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th-TH" dirty="0"/>
              <a:t>รหัสผ่านที่สั้น เช่น </a:t>
            </a:r>
            <a:r>
              <a:rPr lang="en-US" dirty="0"/>
              <a:t>xyz, </a:t>
            </a:r>
            <a:r>
              <a:rPr lang="en-US" dirty="0" err="1"/>
              <a:t>abcd</a:t>
            </a:r>
            <a:endParaRPr lang="en-US" dirty="0"/>
          </a:p>
          <a:p>
            <a:pPr lvl="1"/>
            <a:r>
              <a:rPr lang="th-TH" dirty="0"/>
              <a:t>รหัสผ่านเดียวกับ </a:t>
            </a:r>
            <a:r>
              <a:rPr lang="en-US" dirty="0"/>
              <a:t>Username</a:t>
            </a:r>
            <a:endParaRPr lang="th-TH" dirty="0"/>
          </a:p>
          <a:p>
            <a:pPr lvl="1"/>
            <a:r>
              <a:rPr lang="th-TH" dirty="0"/>
              <a:t>คำที่รู้จักและคุ้นเคย</a:t>
            </a:r>
            <a:r>
              <a:rPr lang="en-US" dirty="0"/>
              <a:t> </a:t>
            </a:r>
            <a:r>
              <a:rPr lang="th-TH" dirty="0"/>
              <a:t>เช่น </a:t>
            </a:r>
            <a:r>
              <a:rPr lang="en-US" dirty="0"/>
              <a:t>password, admin </a:t>
            </a:r>
          </a:p>
          <a:p>
            <a:pPr lvl="1"/>
            <a:r>
              <a:rPr lang="th-TH" dirty="0"/>
              <a:t>มีข้อมูลส่วนตัวในรหัสผ่าน เช่น ชื่อ  เบอร์โทร วันเกิด</a:t>
            </a:r>
          </a:p>
          <a:p>
            <a:pPr lvl="1"/>
            <a:r>
              <a:rPr lang="th-TH" dirty="0"/>
              <a:t>ใช้รหัสผ่านเดียวกับทุกระบบที่ใช้</a:t>
            </a:r>
          </a:p>
          <a:p>
            <a:pPr lvl="1"/>
            <a:r>
              <a:rPr lang="th-TH" dirty="0"/>
              <a:t>เขียนรหัสผ่านไว้บนกระดาษแล้วเก็บไว้ในที่ที่ค้นหาได้ง่าย</a:t>
            </a:r>
          </a:p>
          <a:p>
            <a:pPr lvl="1"/>
            <a:r>
              <a:rPr lang="th-TH" dirty="0"/>
              <a:t>ไม่เปลี่ยนรหัสผ่านเป็นประจำ</a:t>
            </a:r>
          </a:p>
          <a:p>
            <a:pPr lvl="1"/>
            <a:endParaRPr lang="th-TH" dirty="0"/>
          </a:p>
        </p:txBody>
      </p:sp>
      <p:pic>
        <p:nvPicPr>
          <p:cNvPr id="6146" name="Picture 2" descr="Image result for user admin password admin">
            <a:extLst>
              <a:ext uri="{FF2B5EF4-FFF2-40B4-BE49-F238E27FC236}">
                <a16:creationId xmlns:a16="http://schemas.microsoft.com/office/drawing/2014/main" id="{6F982719-BB42-4C2D-A105-1C6A2292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23"/>
            <a:ext cx="5106988" cy="64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73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750992" cy="1280890"/>
          </a:xfrm>
        </p:spPr>
        <p:txBody>
          <a:bodyPr>
            <a:normAutofit/>
          </a:bodyPr>
          <a:lstStyle/>
          <a:p>
            <a:r>
              <a:rPr lang="th-TH" sz="3600" b="0" dirty="0"/>
              <a:t>ระยะเวลาที่ใช้ในการเดารหัสผ่าน</a:t>
            </a:r>
          </a:p>
        </p:txBody>
      </p:sp>
      <p:pic>
        <p:nvPicPr>
          <p:cNvPr id="5122" name="Picture 2" descr="http://randommization.com/wp-content/uploads/2011/02/hacker-guessing-passwo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8" y="2080640"/>
            <a:ext cx="12195175" cy="398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311579" y="6185854"/>
            <a:ext cx="1072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ที่มา </a:t>
            </a:r>
            <a:r>
              <a:rPr lang="en-US" sz="2400" dirty="0">
                <a:hlinkClick r:id="rId3"/>
              </a:rPr>
              <a:t>http://randommization.com/2011/02/14/time-a-hackers-computer-takes-to-randomly-guess-your-password/</a:t>
            </a:r>
            <a:endParaRPr lang="th-TH" sz="2400" dirty="0"/>
          </a:p>
        </p:txBody>
      </p:sp>
      <p:pic>
        <p:nvPicPr>
          <p:cNvPr id="7" name="Picture 2" descr="http://1.bp.blogspot.com/-Zntgx06FieU/UsaLHOnn6uI/AAAAAAAABJo/PrBm3LHxuqI/s1600/Brute-Force-At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917" y="157146"/>
            <a:ext cx="2695682" cy="16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02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1" y="624110"/>
            <a:ext cx="10326052" cy="1280890"/>
          </a:xfrm>
        </p:spPr>
        <p:txBody>
          <a:bodyPr/>
          <a:lstStyle/>
          <a:p>
            <a:r>
              <a:rPr lang="th-TH" dirty="0"/>
              <a:t>การป้องกันรหัสผ่าน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60" y="2133600"/>
            <a:ext cx="10708640" cy="3777622"/>
          </a:xfrm>
        </p:spPr>
        <p:txBody>
          <a:bodyPr/>
          <a:lstStyle/>
          <a:p>
            <a:r>
              <a:rPr lang="th-TH" dirty="0"/>
              <a:t>อาจใช้ซอฟต์แวร์จัดการรหัสผ่าน </a:t>
            </a:r>
            <a:r>
              <a:rPr lang="en-US" dirty="0"/>
              <a:t>(Password Manager)</a:t>
            </a:r>
            <a:r>
              <a:rPr lang="th-TH" dirty="0"/>
              <a:t>เข้ามาช่วยในการเก็บและสร้างรหัสผ่าน</a:t>
            </a:r>
          </a:p>
          <a:p>
            <a:r>
              <a:rPr lang="th-TH" dirty="0"/>
              <a:t>สามารถศึกษาซอฟต์แวร์ดังกล่าวได้จากเว็บไซต์</a:t>
            </a:r>
          </a:p>
          <a:p>
            <a:r>
              <a:rPr lang="en-US" dirty="0">
                <a:hlinkClick r:id="rId2"/>
              </a:rPr>
              <a:t>http://www.pcmag.com/article2/0,2817,2407168,00.asp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3924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ซอฟต์แวร์ป้องกันรหัสผ่าน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00"/>
            <a:ext cx="12220474" cy="5151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F1025-554F-439F-8BB3-277599E31870}"/>
              </a:ext>
            </a:extLst>
          </p:cNvPr>
          <p:cNvSpPr/>
          <p:nvPr/>
        </p:nvSpPr>
        <p:spPr>
          <a:xfrm>
            <a:off x="4378960" y="1544280"/>
            <a:ext cx="1137920" cy="5151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2616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0093E-CB48-466C-BD95-8C9ED5B9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48" y="5315100"/>
            <a:ext cx="10389743" cy="823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/>
              <a:t>การเก็บรักษา Password ในฐานข้อมูลให้ปลอดภัยมากขึ้น</a:t>
            </a:r>
          </a:p>
        </p:txBody>
      </p:sp>
      <p:pic>
        <p:nvPicPr>
          <p:cNvPr id="7173" name="Picture 2" descr="Image result for hash salt">
            <a:extLst>
              <a:ext uri="{FF2B5EF4-FFF2-40B4-BE49-F238E27FC236}">
                <a16:creationId xmlns:a16="http://schemas.microsoft.com/office/drawing/2014/main" id="{45C15123-197E-41F2-AD16-B0CFE336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5473"/>
            <a:ext cx="12202207" cy="52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B601E-3CBB-4678-95AE-19A755976AD1}"/>
              </a:ext>
            </a:extLst>
          </p:cNvPr>
          <p:cNvSpPr txBox="1"/>
          <p:nvPr/>
        </p:nvSpPr>
        <p:spPr>
          <a:xfrm>
            <a:off x="1042702" y="6244736"/>
            <a:ext cx="1046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Secure Password in PHP: </a:t>
            </a:r>
            <a:r>
              <a:rPr lang="en-US" dirty="0">
                <a:hlinkClick r:id="rId3"/>
              </a:rPr>
              <a:t>https://secure.php.net/manual/en/function.password-hash.php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dirty="0">
                <a:hlinkClick r:id="rId4"/>
              </a:rPr>
              <a:t>https://secure.php.net/manual/en/function.password-verify.php</a:t>
            </a:r>
            <a:endParaRPr lang="th-TH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48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F6F2-A132-48DC-9AD4-FF07482D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470"/>
            <a:ext cx="5824728" cy="12808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/>
              <a:t>OTP (One-Time Password)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2BAE-7057-43AA-AFE8-F3C396F1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9600"/>
            <a:ext cx="5824728" cy="4978400"/>
          </a:xfrm>
        </p:spPr>
        <p:txBody>
          <a:bodyPr>
            <a:normAutofit/>
          </a:bodyPr>
          <a:lstStyle/>
          <a:p>
            <a:r>
              <a:rPr lang="th-TH" sz="2800" dirty="0"/>
              <a:t>เป็นรหัสผ่านที่จะมีการเปลี่ยนแปลงทุกครั้งที่มีการล็อกอินเข้าสู่ระบบ</a:t>
            </a:r>
          </a:p>
          <a:p>
            <a:r>
              <a:rPr lang="th-TH" sz="2800" dirty="0"/>
              <a:t>ออกแบบมาเพื่อป้องกันการเดารหัสผ่านและการดักฟัง</a:t>
            </a:r>
          </a:p>
          <a:p>
            <a:r>
              <a:rPr lang="th-TH" sz="2800" dirty="0"/>
              <a:t>ปกติจะใช้การส่งข้อความไปยังโทรศัพท์มือถือ (</a:t>
            </a:r>
            <a:r>
              <a:rPr lang="en-US" sz="2800" dirty="0"/>
              <a:t>What you have</a:t>
            </a:r>
            <a:r>
              <a:rPr lang="th-TH" sz="2800" dirty="0"/>
              <a:t>)       ไม่นิยมส่งทางอีเมลเพราะหากอีเมลโดนแฮ็ก จะทำให้ไม่ปลอดภัย</a:t>
            </a:r>
          </a:p>
        </p:txBody>
      </p:sp>
      <p:pic>
        <p:nvPicPr>
          <p:cNvPr id="8194" name="Picture 2" descr="Image result for otp">
            <a:extLst>
              <a:ext uri="{FF2B5EF4-FFF2-40B4-BE49-F238E27FC236}">
                <a16:creationId xmlns:a16="http://schemas.microsoft.com/office/drawing/2014/main" id="{90C09A9C-AF2B-4606-BA5B-945D375B1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70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B70-8B92-4FD5-BB86-CDDA8958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72" y="687906"/>
            <a:ext cx="6751503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Token </a:t>
            </a:r>
            <a:r>
              <a:rPr lang="th-TH" dirty="0"/>
              <a:t>หรือ </a:t>
            </a:r>
            <a:br>
              <a:rPr lang="en-US" dirty="0"/>
            </a:br>
            <a:r>
              <a:rPr lang="en-US" dirty="0"/>
              <a:t>Authenticator</a:t>
            </a:r>
            <a:endParaRPr lang="th-TH" dirty="0"/>
          </a:p>
        </p:txBody>
      </p:sp>
      <p:pic>
        <p:nvPicPr>
          <p:cNvPr id="9218" name="Picture 2" descr="Image result for Authenticator token">
            <a:extLst>
              <a:ext uri="{FF2B5EF4-FFF2-40B4-BE49-F238E27FC236}">
                <a16:creationId xmlns:a16="http://schemas.microsoft.com/office/drawing/2014/main" id="{BDE7B0C4-B267-438A-8C25-6EC1EBBA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6" y="506550"/>
            <a:ext cx="5297993" cy="29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uthenticator">
            <a:extLst>
              <a:ext uri="{FF2B5EF4-FFF2-40B4-BE49-F238E27FC236}">
                <a16:creationId xmlns:a16="http://schemas.microsoft.com/office/drawing/2014/main" id="{30B9ACED-858F-4F43-AD3C-AC699287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09" y="3620032"/>
            <a:ext cx="3237968" cy="32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AEB438-83A9-4594-B3D4-447932F8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298" y="2133600"/>
            <a:ext cx="6673702" cy="4724400"/>
          </a:xfrm>
        </p:spPr>
        <p:txBody>
          <a:bodyPr/>
          <a:lstStyle/>
          <a:p>
            <a:r>
              <a:rPr lang="th-TH" dirty="0"/>
              <a:t>เป็นฮาร์ดแวร์หรือแอพพลิเคชั่นที่ใช้สร้างรหัสผ่านขณะใช้งาน และจะเปลี่ยนแปลงไปทุก ๆ 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1334076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DE91-17EB-4C15-90A9-6FEE39FE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46" y="358296"/>
            <a:ext cx="8911687" cy="1280890"/>
          </a:xfrm>
        </p:spPr>
        <p:txBody>
          <a:bodyPr anchor="ctr"/>
          <a:lstStyle/>
          <a:p>
            <a:pPr algn="ctr"/>
            <a:r>
              <a:rPr lang="en-US" dirty="0"/>
              <a:t>Biometric</a:t>
            </a:r>
            <a:endParaRPr lang="th-TH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6616A5-0251-4FC2-8662-47CEFD0AC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991"/>
            <a:ext cx="12190472" cy="3963772"/>
          </a:xfrm>
        </p:spPr>
      </p:pic>
    </p:spTree>
    <p:extLst>
      <p:ext uri="{BB962C8B-B14F-4D97-AF65-F5344CB8AC3E}">
        <p14:creationId xmlns:p14="http://schemas.microsoft.com/office/powerpoint/2010/main" val="2089574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1F5C-0A48-4524-A96D-09204E0A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2FA </a:t>
            </a:r>
            <a:br>
              <a:rPr lang="en-US" dirty="0"/>
            </a:br>
            <a:r>
              <a:rPr lang="en-US" dirty="0"/>
              <a:t>(Two-factors Authentication)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B5027-3E39-496E-BACD-ED2B8E87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เป็นการพิสูจน์หลักฐานสองในสามหรือมากกว่า ได้แก่ สิ่งที่รู้ สิ่งที่มี และสิ่งที่เป็น</a:t>
            </a:r>
          </a:p>
          <a:p>
            <a:r>
              <a:rPr lang="th-TH" dirty="0"/>
              <a:t>เช่นใช้รหัสผ่านคู่กับลายนิ้วมือ หรือรหัสผ่านคู่กับโทเคน</a:t>
            </a:r>
          </a:p>
        </p:txBody>
      </p:sp>
      <p:pic>
        <p:nvPicPr>
          <p:cNvPr id="4" name="Picture 2" descr="Image result for 2fa">
            <a:extLst>
              <a:ext uri="{FF2B5EF4-FFF2-40B4-BE49-F238E27FC236}">
                <a16:creationId xmlns:a16="http://schemas.microsoft.com/office/drawing/2014/main" id="{541C1596-7C39-4E04-84F0-6F6A99E7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801"/>
            <a:ext cx="3891280" cy="253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6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8086"/>
            <a:ext cx="8911687" cy="1280890"/>
          </a:xfrm>
        </p:spPr>
        <p:txBody>
          <a:bodyPr/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8976"/>
            <a:ext cx="12118608" cy="3777622"/>
          </a:xfrm>
        </p:spPr>
        <p:txBody>
          <a:bodyPr>
            <a:normAutofit/>
          </a:bodyPr>
          <a:lstStyle/>
          <a:p>
            <a:r>
              <a:rPr lang="th-TH" dirty="0"/>
              <a:t>การควบคุมการเข้าถึง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sz="3600" dirty="0"/>
              <a:t>Access Control)</a:t>
            </a:r>
            <a:endParaRPr lang="th-TH" sz="3600" dirty="0"/>
          </a:p>
        </p:txBody>
      </p:sp>
      <p:pic>
        <p:nvPicPr>
          <p:cNvPr id="4" name="Picture 2" descr="Image result for user admin password admin meme">
            <a:extLst>
              <a:ext uri="{FF2B5EF4-FFF2-40B4-BE49-F238E27FC236}">
                <a16:creationId xmlns:a16="http://schemas.microsoft.com/office/drawing/2014/main" id="{2158F5CB-8504-42FA-B74E-4A0AC3A2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95" y="0"/>
            <a:ext cx="6858305" cy="68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authorization">
            <a:extLst>
              <a:ext uri="{FF2B5EF4-FFF2-40B4-BE49-F238E27FC236}">
                <a16:creationId xmlns:a16="http://schemas.microsoft.com/office/drawing/2014/main" id="{3B38EAF7-3E39-4BD4-8257-B4D19F25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1" b="62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6F315-A6BE-4830-AFC4-1D56E03F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th-TH">
                <a:solidFill>
                  <a:schemeClr val="tx1"/>
                </a:solidFill>
              </a:rPr>
              <a:t>การอนุญาต </a:t>
            </a:r>
            <a:r>
              <a:rPr lang="en-US">
                <a:solidFill>
                  <a:schemeClr val="tx1"/>
                </a:solidFill>
              </a:rPr>
              <a:t>(Authorization)</a:t>
            </a:r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8F4D5-F36D-429B-BD90-6843CB75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th-TH" sz="3100" dirty="0"/>
              <a:t>เป็นกระบวนการหลังจากที่มีการพิสูจน์ทราบตัวตนแล้ว</a:t>
            </a:r>
          </a:p>
          <a:p>
            <a:pPr algn="r">
              <a:lnSpc>
                <a:spcPct val="90000"/>
              </a:lnSpc>
            </a:pPr>
            <a:r>
              <a:rPr lang="th-TH" sz="3100" dirty="0"/>
              <a:t>โดยอนุญาตตามสิทธิ์ที่ </a:t>
            </a:r>
            <a:r>
              <a:rPr lang="en-US" sz="3100" dirty="0"/>
              <a:t>User </a:t>
            </a:r>
            <a:r>
              <a:rPr lang="th-TH" sz="3100" dirty="0"/>
              <a:t>คนนั้นหรือสิ่งนั้นมี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663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3DA4-C0F3-45DA-9B7B-24D5DEB0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การอนุญาตแบ่งเป็น </a:t>
            </a:r>
            <a:r>
              <a:rPr lang="en-US" dirty="0"/>
              <a:t>3 </a:t>
            </a:r>
            <a:r>
              <a:rPr lang="th-TH" dirty="0"/>
              <a:t>ทาง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BB12-E717-440B-86C3-15225A8F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อนุญาตเป็นรายๆ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</a:rPr>
              <a:t>(ไม่นิยมใช้)</a:t>
            </a:r>
          </a:p>
          <a:p>
            <a:r>
              <a:rPr lang="th-TH" dirty="0"/>
              <a:t>อนุญาตเป็นกลุ่ม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</a:rPr>
              <a:t>(นิยมใช้ทั่วไป)</a:t>
            </a:r>
          </a:p>
          <a:p>
            <a:r>
              <a:rPr lang="th-TH" dirty="0"/>
              <a:t>อนุญาตเข้าใช้หลาย ๆ ระบบ </a:t>
            </a:r>
            <a:r>
              <a:rPr lang="en-US" dirty="0"/>
              <a:t>(Single Sign-on) </a:t>
            </a:r>
            <a:r>
              <a:rPr lang="th-TH" dirty="0">
                <a:solidFill>
                  <a:schemeClr val="bg1">
                    <a:lumMod val="95000"/>
                  </a:schemeClr>
                </a:solidFill>
              </a:rPr>
              <a:t>นิยมใช้ในองค์กรที่มีระบบมากๆ</a:t>
            </a:r>
          </a:p>
        </p:txBody>
      </p:sp>
    </p:spTree>
    <p:extLst>
      <p:ext uri="{BB962C8B-B14F-4D97-AF65-F5344CB8AC3E}">
        <p14:creationId xmlns:p14="http://schemas.microsoft.com/office/powerpoint/2010/main" val="904634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Writing, Write, Fountain Pen, Ink, Scribe, Handwriting">
            <a:extLst>
              <a:ext uri="{FF2B5EF4-FFF2-40B4-BE49-F238E27FC236}">
                <a16:creationId xmlns:a16="http://schemas.microsoft.com/office/drawing/2014/main" id="{3CF7314B-6930-468E-8B72-14FFD2DC4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0" r="9091" b="12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457FA-0236-477B-9C20-2B1DBD076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th-TH" sz="4400">
                <a:solidFill>
                  <a:srgbClr val="FEFFFF"/>
                </a:solidFill>
              </a:rPr>
              <a:t>การตรวจสอบได้ </a:t>
            </a:r>
            <a:r>
              <a:rPr lang="en-US" sz="4400">
                <a:solidFill>
                  <a:srgbClr val="FEFFFF"/>
                </a:solidFill>
              </a:rPr>
              <a:t>(Accountability)</a:t>
            </a:r>
            <a:endParaRPr lang="th-TH" sz="44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6CAB4-2835-4FB2-849A-00418D394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th-TH" sz="3200">
                <a:solidFill>
                  <a:srgbClr val="FEFFFF"/>
                </a:solidFill>
              </a:rPr>
              <a:t>เป็นขั้นตอนเพื่อตรวจสอบย้อนกลับเหตุการณ์ที่เกิดขึ้นในระบบ</a:t>
            </a:r>
          </a:p>
        </p:txBody>
      </p:sp>
    </p:spTree>
    <p:extLst>
      <p:ext uri="{BB962C8B-B14F-4D97-AF65-F5344CB8AC3E}">
        <p14:creationId xmlns:p14="http://schemas.microsoft.com/office/powerpoint/2010/main" val="1303847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7267-4AA5-4A2A-A966-05CDE28E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การเก็บล็อก </a:t>
            </a:r>
            <a:r>
              <a:rPr lang="en-US" dirty="0"/>
              <a:t>(Log)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D5AA-6F4B-44C4-AC88-70354B001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ล็อกเป็นการเก็บเหตุการณ์ต่าง ๆ ที่เกิดขึ้นภายในระบบ</a:t>
            </a:r>
          </a:p>
          <a:p>
            <a:r>
              <a:rPr lang="th-TH" dirty="0"/>
              <a:t>เป็นสิ่งสำคัญมากในการสืบสวนการโจมตี</a:t>
            </a:r>
          </a:p>
          <a:p>
            <a:r>
              <a:rPr lang="th-TH" dirty="0"/>
              <a:t>ใช้เป็นหลักฐานทางกฎหมายได้</a:t>
            </a:r>
          </a:p>
          <a:p>
            <a:r>
              <a:rPr lang="th-TH" dirty="0"/>
              <a:t>แฮ็กเกอร์มักทำการลบล็อกเมื่อเข้าโจมตีระบบแล้ว</a:t>
            </a:r>
          </a:p>
          <a:p>
            <a:r>
              <a:rPr lang="th-TH" dirty="0"/>
              <a:t>ควรมีระบบจัดเก็บล็อกที่ปลอดภัย เช่น ใน </a:t>
            </a:r>
            <a:r>
              <a:rPr lang="en-US" dirty="0"/>
              <a:t>Linux </a:t>
            </a:r>
            <a:r>
              <a:rPr lang="th-TH" dirty="0"/>
              <a:t>จะมีเซิฟเวอร์สำหรับเก็บ </a:t>
            </a:r>
            <a:r>
              <a:rPr lang="en-US" dirty="0"/>
              <a:t>Syslog </a:t>
            </a:r>
            <a:r>
              <a:rPr lang="th-TH" dirty="0"/>
              <a:t>โดยเฉพาะ</a:t>
            </a:r>
          </a:p>
        </p:txBody>
      </p:sp>
    </p:spTree>
    <p:extLst>
      <p:ext uri="{BB962C8B-B14F-4D97-AF65-F5344CB8AC3E}">
        <p14:creationId xmlns:p14="http://schemas.microsoft.com/office/powerpoint/2010/main" val="1440337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apache web log 2019">
            <a:extLst>
              <a:ext uri="{FF2B5EF4-FFF2-40B4-BE49-F238E27FC236}">
                <a16:creationId xmlns:a16="http://schemas.microsoft.com/office/drawing/2014/main" id="{EA300B05-43E2-4D4D-BA34-1F9AA2DED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3" y="0"/>
            <a:ext cx="10217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A21BB-5609-4107-A81B-E4878006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916" y="6106160"/>
            <a:ext cx="8911687" cy="751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Apache Log Viewer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5135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37396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การควบคุมการเข้าถึง</a:t>
            </a:r>
            <a:br>
              <a:rPr lang="th-TH" dirty="0"/>
            </a:br>
            <a:r>
              <a:rPr lang="th-TH" dirty="0"/>
              <a:t>(</a:t>
            </a:r>
            <a:r>
              <a:rPr lang="en-US" dirty="0"/>
              <a:t>Access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3" y="1871664"/>
            <a:ext cx="8911687" cy="49863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h-TH" dirty="0"/>
              <a:t>มี </a:t>
            </a:r>
            <a:r>
              <a:rPr lang="en-US" dirty="0"/>
              <a:t>4 </a:t>
            </a:r>
            <a:r>
              <a:rPr lang="th-TH" dirty="0"/>
              <a:t>ขั้นตอนหลักๆ คือ</a:t>
            </a:r>
          </a:p>
          <a:p>
            <a:pPr lvl="1"/>
            <a:r>
              <a:rPr lang="th-TH" dirty="0"/>
              <a:t>การระบุตัวตน </a:t>
            </a:r>
            <a:r>
              <a:rPr lang="en-US" dirty="0"/>
              <a:t>(Identification)</a:t>
            </a:r>
          </a:p>
          <a:p>
            <a:pPr lvl="1"/>
            <a:r>
              <a:rPr lang="th-TH" dirty="0"/>
              <a:t>การพิสูจน์ตัวตน </a:t>
            </a:r>
            <a:r>
              <a:rPr lang="en-US" dirty="0"/>
              <a:t>(Authentication)</a:t>
            </a:r>
          </a:p>
          <a:p>
            <a:pPr lvl="1"/>
            <a:r>
              <a:rPr lang="th-TH" dirty="0"/>
              <a:t>การอนุญาต </a:t>
            </a:r>
            <a:r>
              <a:rPr lang="en-US" dirty="0"/>
              <a:t>(Authorization)</a:t>
            </a:r>
          </a:p>
          <a:p>
            <a:pPr lvl="1"/>
            <a:r>
              <a:rPr lang="th-TH" dirty="0"/>
              <a:t>การตรวจสอบได้ </a:t>
            </a:r>
            <a:r>
              <a:rPr lang="en-US" dirty="0"/>
              <a:t>(Accountability)</a:t>
            </a:r>
            <a:endParaRPr lang="th-TH" dirty="0"/>
          </a:p>
        </p:txBody>
      </p:sp>
      <p:pic>
        <p:nvPicPr>
          <p:cNvPr id="2050" name="Picture 2" descr="Image result for hac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240"/>
            <a:ext cx="3430016" cy="21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nger, Fingerprint, Security, Digital, Identity">
            <a:extLst>
              <a:ext uri="{FF2B5EF4-FFF2-40B4-BE49-F238E27FC236}">
                <a16:creationId xmlns:a16="http://schemas.microsoft.com/office/drawing/2014/main" id="{45FB2E06-72E0-48B0-9C7F-B892085C3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r="13737"/>
          <a:stretch/>
        </p:blipFill>
        <p:spPr bwMode="auto">
          <a:xfrm>
            <a:off x="1" y="2143760"/>
            <a:ext cx="3415466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68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6C0ACB-80AA-48F1-8D7A-1D9C81D49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6" y="0"/>
            <a:ext cx="1110743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11A9A-108D-452F-A59E-AD9930E32CE5}"/>
              </a:ext>
            </a:extLst>
          </p:cNvPr>
          <p:cNvSpPr txBox="1"/>
          <p:nvPr/>
        </p:nvSpPr>
        <p:spPr>
          <a:xfrm>
            <a:off x="7934960" y="6211669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อ้างอิง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จตุชัย แพงจันทร์,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in Security 3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05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77" name="Rectangle 7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F62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2680B-0AD9-4FB7-99C9-4E1E1214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69" y="1795849"/>
            <a:ext cx="4647354" cy="3114818"/>
          </a:xfrm>
        </p:spPr>
        <p:txBody>
          <a:bodyPr>
            <a:normAutofit/>
          </a:bodyPr>
          <a:lstStyle/>
          <a:p>
            <a:r>
              <a:rPr lang="th-TH" sz="4400">
                <a:solidFill>
                  <a:srgbClr val="FEFFFF"/>
                </a:solidFill>
              </a:rPr>
              <a:t>การระบุตัวตน </a:t>
            </a:r>
            <a:r>
              <a:rPr lang="en-US" sz="4400">
                <a:solidFill>
                  <a:srgbClr val="FEFFFF"/>
                </a:solidFill>
              </a:rPr>
              <a:t>(Identification)</a:t>
            </a:r>
            <a:endParaRPr lang="th-TH" sz="4400">
              <a:solidFill>
                <a:srgbClr val="FEFFFF"/>
              </a:solidFill>
            </a:endParaRPr>
          </a:p>
        </p:txBody>
      </p:sp>
      <p:pic>
        <p:nvPicPr>
          <p:cNvPr id="3074" name="Picture 2" descr="Image result for user">
            <a:extLst>
              <a:ext uri="{FF2B5EF4-FFF2-40B4-BE49-F238E27FC236}">
                <a16:creationId xmlns:a16="http://schemas.microsoft.com/office/drawing/2014/main" id="{2AD9C0E6-BE96-4052-8E14-C9D25295F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r="2" b="6442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39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B4837-CB06-45B8-AF93-F4F1E970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4" y="1198881"/>
            <a:ext cx="2968465" cy="35356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4000" dirty="0"/>
              <a:t>การระบุตัวตน</a:t>
            </a:r>
            <a:br>
              <a:rPr lang="th-TH" sz="3600" dirty="0"/>
            </a:br>
            <a:r>
              <a:rPr lang="th-TH" sz="4000" dirty="0">
                <a:solidFill>
                  <a:srgbClr val="FFFF00"/>
                </a:solidFill>
              </a:rPr>
              <a:t>เป็นสิ่งที่แทนตัวผู้ใช้เพื่อระบุตัวตน ปกติจะไม่ซ้ำกัน มักประกอบไปด้วย</a:t>
            </a:r>
            <a:endParaRPr lang="th-TH" sz="3600" dirty="0">
              <a:solidFill>
                <a:srgbClr val="FFFF00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7F40CA-DB3C-4CCD-873D-CE3E21C74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64324"/>
              </p:ext>
            </p:extLst>
          </p:nvPr>
        </p:nvGraphicFramePr>
        <p:xfrm>
          <a:off x="5077762" y="0"/>
          <a:ext cx="6832212" cy="680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53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D8D6-CCAB-4600-8690-F626E24F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LDAP</a:t>
            </a:r>
            <a:br>
              <a:rPr lang="en-US" dirty="0"/>
            </a:br>
            <a:r>
              <a:rPr lang="en-US" sz="4000" dirty="0"/>
              <a:t>(Lightweight Directory Access Protocol)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6A584-021B-4F61-A0A0-B280BD2F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เป็นโปรโตคอลมาตรฐานในการเข้าถึงไดเร็คทอรี</a:t>
            </a:r>
          </a:p>
          <a:p>
            <a:r>
              <a:rPr lang="th-TH" dirty="0"/>
              <a:t>ในองค์กรจะมีไดเร็คทอรีฐานข้อมูลผู้ใช้งานกลาง ซึ่งจะถูกเรียกใช้งานผ่าน </a:t>
            </a:r>
            <a:r>
              <a:rPr lang="en-US" dirty="0"/>
              <a:t>LDAP</a:t>
            </a:r>
            <a:endParaRPr lang="th-TH" dirty="0"/>
          </a:p>
        </p:txBody>
      </p:sp>
      <p:pic>
        <p:nvPicPr>
          <p:cNvPr id="4098" name="Picture 2" descr="Image result for ldap">
            <a:extLst>
              <a:ext uri="{FF2B5EF4-FFF2-40B4-BE49-F238E27FC236}">
                <a16:creationId xmlns:a16="http://schemas.microsoft.com/office/drawing/2014/main" id="{47C13775-FDD8-4D3E-BDD6-9DC1D003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810001"/>
            <a:ext cx="5029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92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Login, Password, Log, Sign On, Turn On, Log Off, Logout">
            <a:extLst>
              <a:ext uri="{FF2B5EF4-FFF2-40B4-BE49-F238E27FC236}">
                <a16:creationId xmlns:a16="http://schemas.microsoft.com/office/drawing/2014/main" id="{F98E6945-056C-44A1-BE95-45A27BD65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522C-A07F-43B6-85BA-062F2B570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32298"/>
            <a:ext cx="9541933" cy="128901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h-TH" sz="4000" dirty="0">
                <a:solidFill>
                  <a:srgbClr val="FEFFFF"/>
                </a:solidFill>
              </a:rPr>
              <a:t>การพิสูจน์ทราบตัวตน</a:t>
            </a:r>
            <a:br>
              <a:rPr lang="th-TH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(Authentication)</a:t>
            </a:r>
            <a:endParaRPr lang="th-TH" sz="4000" dirty="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80FB0-91B1-4F44-8E54-F358CCA0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21312"/>
            <a:ext cx="9541933" cy="1113728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rgbClr val="FEFFFF"/>
                </a:solidFill>
              </a:rPr>
              <a:t>เป็นสิ่งยืนยันว่าเป็นคนนั้นหรือสิ่งนั้นจริง </a:t>
            </a:r>
          </a:p>
          <a:p>
            <a:r>
              <a:rPr lang="th-TH" sz="2800" dirty="0">
                <a:solidFill>
                  <a:srgbClr val="FEFFFF"/>
                </a:solidFill>
              </a:rPr>
              <a:t>ซึ่งต้องผ่านการระบุตัวตนให้ได้ก่อน</a:t>
            </a:r>
          </a:p>
        </p:txBody>
      </p:sp>
    </p:spTree>
    <p:extLst>
      <p:ext uri="{BB962C8B-B14F-4D97-AF65-F5344CB8AC3E}">
        <p14:creationId xmlns:p14="http://schemas.microsoft.com/office/powerpoint/2010/main" val="1246336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CE49-1020-456F-887E-15E52C48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88830"/>
            <a:ext cx="8911687" cy="1280890"/>
          </a:xfrm>
        </p:spPr>
        <p:txBody>
          <a:bodyPr/>
          <a:lstStyle/>
          <a:p>
            <a:r>
              <a:rPr lang="th-TH" dirty="0"/>
              <a:t>การพิสูจน์ทราบตัวตน </a:t>
            </a:r>
            <a:r>
              <a:rPr lang="en-US" dirty="0"/>
              <a:t>3 </a:t>
            </a:r>
            <a:r>
              <a:rPr lang="th-TH" dirty="0"/>
              <a:t>ประเภท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706798-D009-46BF-AE61-871B9AE1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221483"/>
              </p:ext>
            </p:extLst>
          </p:nvPr>
        </p:nvGraphicFramePr>
        <p:xfrm>
          <a:off x="2592925" y="1727200"/>
          <a:ext cx="8128000" cy="493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4A32D54F-1E21-44B6-9777-F4F3B61F2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0" y="1854200"/>
            <a:ext cx="914400" cy="914400"/>
          </a:xfrm>
          <a:prstGeom prst="rect">
            <a:avLst/>
          </a:prstGeom>
        </p:spPr>
      </p:pic>
      <p:pic>
        <p:nvPicPr>
          <p:cNvPr id="10" name="Graphic 9" descr="Credit card">
            <a:extLst>
              <a:ext uri="{FF2B5EF4-FFF2-40B4-BE49-F238E27FC236}">
                <a16:creationId xmlns:a16="http://schemas.microsoft.com/office/drawing/2014/main" id="{81A13CBD-5472-446B-9847-56B5CB174B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0" y="3464560"/>
            <a:ext cx="914400" cy="914400"/>
          </a:xfrm>
          <a:prstGeom prst="rect">
            <a:avLst/>
          </a:prstGeom>
        </p:spPr>
      </p:pic>
      <p:pic>
        <p:nvPicPr>
          <p:cNvPr id="12" name="Graphic 11" descr="Fingerprint">
            <a:extLst>
              <a:ext uri="{FF2B5EF4-FFF2-40B4-BE49-F238E27FC236}">
                <a16:creationId xmlns:a16="http://schemas.microsoft.com/office/drawing/2014/main" id="{76A7E7D1-F479-49D2-9EEA-ED47E46C1E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1280" y="51968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2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667</Words>
  <Application>Microsoft Office PowerPoint</Application>
  <PresentationFormat>Widescreen</PresentationFormat>
  <Paragraphs>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BoonJot</vt:lpstr>
      <vt:lpstr>Calibri</vt:lpstr>
      <vt:lpstr>Cloud</vt:lpstr>
      <vt:lpstr>Wingdings 3</vt:lpstr>
      <vt:lpstr>Wisp</vt:lpstr>
      <vt:lpstr>บทที่ 3 : การป้องกันการเจาะระบบ Part2 สธ412 ความมั่นคงของระบบสารสนเทศ</vt:lpstr>
      <vt:lpstr>Agenda</vt:lpstr>
      <vt:lpstr>การควบคุมการเข้าถึง (Access Control)</vt:lpstr>
      <vt:lpstr>PowerPoint Presentation</vt:lpstr>
      <vt:lpstr>การระบุตัวตน (Identification)</vt:lpstr>
      <vt:lpstr>การระบุตัวตน เป็นสิ่งที่แทนตัวผู้ใช้เพื่อระบุตัวตน ปกติจะไม่ซ้ำกัน มักประกอบไปด้วย</vt:lpstr>
      <vt:lpstr>LDAP (Lightweight Directory Access Protocol)</vt:lpstr>
      <vt:lpstr>การพิสูจน์ทราบตัวตน (Authentication)</vt:lpstr>
      <vt:lpstr>การพิสูจน์ทราบตัวตน 3 ประเภท</vt:lpstr>
      <vt:lpstr>การเดารหัสผ่าน  (Password Guessing)</vt:lpstr>
      <vt:lpstr>รหัสผ่านที่ถือว่ามีคุณสมบัติง่ายต่อการเดา</vt:lpstr>
      <vt:lpstr>ระยะเวลาที่ใช้ในการเดารหัสผ่าน</vt:lpstr>
      <vt:lpstr>การป้องกันรหัสผ่าน</vt:lpstr>
      <vt:lpstr>ซอฟต์แวร์ป้องกันรหัสผ่าน</vt:lpstr>
      <vt:lpstr>การเก็บรักษา Password ในฐานข้อมูลให้ปลอดภัยมากขึ้น</vt:lpstr>
      <vt:lpstr>OTP (One-Time Password)</vt:lpstr>
      <vt:lpstr>Token หรือ  Authenticator</vt:lpstr>
      <vt:lpstr>Biometric</vt:lpstr>
      <vt:lpstr>2FA  (Two-factors Authentication)</vt:lpstr>
      <vt:lpstr>การอนุญาต (Authorization)</vt:lpstr>
      <vt:lpstr>การอนุญาตแบ่งเป็น 3 ทาง</vt:lpstr>
      <vt:lpstr>การตรวจสอบได้ (Accountability)</vt:lpstr>
      <vt:lpstr>การเก็บล็อก (Log)</vt:lpstr>
      <vt:lpstr>Apache Log Viewer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: การป้องกันการเจาะระบบ Part2 สธ412 ความมั่นคงของระบบสารสนเทศ</dc:title>
  <dc:creator>Apipong Pingyod</dc:creator>
  <cp:lastModifiedBy>Apipong Pingyod</cp:lastModifiedBy>
  <cp:revision>2</cp:revision>
  <dcterms:created xsi:type="dcterms:W3CDTF">2019-07-30T07:49:00Z</dcterms:created>
  <dcterms:modified xsi:type="dcterms:W3CDTF">2019-07-30T08:02:38Z</dcterms:modified>
</cp:coreProperties>
</file>