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sldIdLst>
    <p:sldId id="257" r:id="rId2"/>
    <p:sldId id="299" r:id="rId3"/>
    <p:sldId id="269" r:id="rId4"/>
    <p:sldId id="290" r:id="rId5"/>
    <p:sldId id="291" r:id="rId6"/>
    <p:sldId id="292" r:id="rId7"/>
    <p:sldId id="293" r:id="rId8"/>
    <p:sldId id="294" r:id="rId9"/>
    <p:sldId id="295" r:id="rId10"/>
    <p:sldId id="275" r:id="rId11"/>
    <p:sldId id="287" r:id="rId12"/>
    <p:sldId id="277" r:id="rId13"/>
    <p:sldId id="288" r:id="rId14"/>
    <p:sldId id="289" r:id="rId15"/>
    <p:sldId id="276" r:id="rId16"/>
    <p:sldId id="296" r:id="rId17"/>
    <p:sldId id="297" r:id="rId18"/>
    <p:sldId id="298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BE548-5713-4F2F-A790-75E96A0B2633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525312EE-D866-4BD8-A6D2-E0B47145280A}">
      <dgm:prSet phldrT="[Text]"/>
      <dgm:spPr/>
      <dgm:t>
        <a:bodyPr/>
        <a:lstStyle/>
        <a:p>
          <a:r>
            <a:rPr lang="th-TH" dirty="0"/>
            <a:t>ประเมินความเสี่ยง</a:t>
          </a:r>
        </a:p>
      </dgm:t>
    </dgm:pt>
    <dgm:pt modelId="{8179524B-44C3-4A7E-9385-2101E126C556}" type="parTrans" cxnId="{3E3BDDAE-CB6F-4B00-8849-15D5783B07AC}">
      <dgm:prSet/>
      <dgm:spPr/>
      <dgm:t>
        <a:bodyPr/>
        <a:lstStyle/>
        <a:p>
          <a:endParaRPr lang="th-TH"/>
        </a:p>
      </dgm:t>
    </dgm:pt>
    <dgm:pt modelId="{E76910A5-4689-4B18-B1D1-3673B30EC86E}" type="sibTrans" cxnId="{3E3BDDAE-CB6F-4B00-8849-15D5783B07AC}">
      <dgm:prSet/>
      <dgm:spPr>
        <a:ln w="76200">
          <a:solidFill>
            <a:schemeClr val="bg1"/>
          </a:solidFill>
        </a:ln>
      </dgm:spPr>
      <dgm:t>
        <a:bodyPr/>
        <a:lstStyle/>
        <a:p>
          <a:endParaRPr lang="th-TH"/>
        </a:p>
      </dgm:t>
    </dgm:pt>
    <dgm:pt modelId="{F2CF883F-D701-413C-B3C6-8923E508E178}">
      <dgm:prSet phldrT="[Text]"/>
      <dgm:spPr/>
      <dgm:t>
        <a:bodyPr/>
        <a:lstStyle/>
        <a:p>
          <a:r>
            <a:rPr lang="th-TH" dirty="0"/>
            <a:t>กำหนดนโยบาย</a:t>
          </a:r>
        </a:p>
      </dgm:t>
    </dgm:pt>
    <dgm:pt modelId="{D3B6DB65-106A-4325-944A-1C7724B48272}" type="parTrans" cxnId="{012066CB-2B49-4BF1-B217-BB1DFA78C1F1}">
      <dgm:prSet/>
      <dgm:spPr/>
      <dgm:t>
        <a:bodyPr/>
        <a:lstStyle/>
        <a:p>
          <a:endParaRPr lang="th-TH"/>
        </a:p>
      </dgm:t>
    </dgm:pt>
    <dgm:pt modelId="{0DFD7321-5551-4620-8712-58801BA067B5}" type="sibTrans" cxnId="{012066CB-2B49-4BF1-B217-BB1DFA78C1F1}">
      <dgm:prSet/>
      <dgm:spPr>
        <a:ln w="76200">
          <a:solidFill>
            <a:schemeClr val="bg1"/>
          </a:solidFill>
        </a:ln>
      </dgm:spPr>
      <dgm:t>
        <a:bodyPr/>
        <a:lstStyle/>
        <a:p>
          <a:endParaRPr lang="th-TH"/>
        </a:p>
      </dgm:t>
    </dgm:pt>
    <dgm:pt modelId="{CDF311E0-60A8-4634-9602-E114AEA1ABB7}">
      <dgm:prSet phldrT="[Text]"/>
      <dgm:spPr/>
      <dgm:t>
        <a:bodyPr/>
        <a:lstStyle/>
        <a:p>
          <a:r>
            <a:rPr lang="th-TH" dirty="0"/>
            <a:t>ออกแบบและติดตั้งระบบ</a:t>
          </a:r>
        </a:p>
      </dgm:t>
    </dgm:pt>
    <dgm:pt modelId="{D1A51450-DE4F-46E8-A63B-6CB2EF5560E2}" type="parTrans" cxnId="{42F00957-EAA1-4F4B-80E7-790F801331F5}">
      <dgm:prSet/>
      <dgm:spPr/>
      <dgm:t>
        <a:bodyPr/>
        <a:lstStyle/>
        <a:p>
          <a:endParaRPr lang="th-TH"/>
        </a:p>
      </dgm:t>
    </dgm:pt>
    <dgm:pt modelId="{7D86DFEE-4677-4351-AE01-BAF19CAA62BC}" type="sibTrans" cxnId="{42F00957-EAA1-4F4B-80E7-790F801331F5}">
      <dgm:prSet/>
      <dgm:spPr>
        <a:ln w="76200">
          <a:solidFill>
            <a:schemeClr val="bg1"/>
          </a:solidFill>
        </a:ln>
      </dgm:spPr>
      <dgm:t>
        <a:bodyPr/>
        <a:lstStyle/>
        <a:p>
          <a:endParaRPr lang="th-TH"/>
        </a:p>
      </dgm:t>
    </dgm:pt>
    <dgm:pt modelId="{E2AD0165-4F6C-4A00-B57E-D52F4ABB726F}">
      <dgm:prSet phldrT="[Text]"/>
      <dgm:spPr/>
      <dgm:t>
        <a:bodyPr/>
        <a:lstStyle/>
        <a:p>
          <a:r>
            <a:rPr lang="th-TH" dirty="0"/>
            <a:t>ฝึกอบรมพนักงาน</a:t>
          </a:r>
        </a:p>
      </dgm:t>
    </dgm:pt>
    <dgm:pt modelId="{F99390D3-70E0-43EF-A665-4C534C8BE803}" type="parTrans" cxnId="{A5C6CC1F-5465-4E66-B806-5F8278CA3352}">
      <dgm:prSet/>
      <dgm:spPr/>
      <dgm:t>
        <a:bodyPr/>
        <a:lstStyle/>
        <a:p>
          <a:endParaRPr lang="th-TH"/>
        </a:p>
      </dgm:t>
    </dgm:pt>
    <dgm:pt modelId="{91C459E7-C0D7-499B-B2FE-3854CDFECB2D}" type="sibTrans" cxnId="{A5C6CC1F-5465-4E66-B806-5F8278CA3352}">
      <dgm:prSet/>
      <dgm:spPr>
        <a:ln w="76200">
          <a:solidFill>
            <a:schemeClr val="bg1"/>
          </a:solidFill>
        </a:ln>
      </dgm:spPr>
      <dgm:t>
        <a:bodyPr/>
        <a:lstStyle/>
        <a:p>
          <a:endParaRPr lang="th-TH"/>
        </a:p>
      </dgm:t>
    </dgm:pt>
    <dgm:pt modelId="{7D506680-CF07-43A0-8A6A-3C0AD0161707}">
      <dgm:prSet phldrT="[Text]"/>
      <dgm:spPr/>
      <dgm:t>
        <a:bodyPr/>
        <a:lstStyle/>
        <a:p>
          <a:r>
            <a:rPr lang="th-TH" dirty="0"/>
            <a:t>การตรวจสอบ</a:t>
          </a:r>
        </a:p>
      </dgm:t>
    </dgm:pt>
    <dgm:pt modelId="{4252BF37-FAEC-45B9-8C0B-B8CAB128D576}" type="parTrans" cxnId="{87E7E22A-E25F-40A7-8335-C90E6F6728E7}">
      <dgm:prSet/>
      <dgm:spPr/>
      <dgm:t>
        <a:bodyPr/>
        <a:lstStyle/>
        <a:p>
          <a:endParaRPr lang="th-TH"/>
        </a:p>
      </dgm:t>
    </dgm:pt>
    <dgm:pt modelId="{430EFACA-15BB-4D22-9519-FEE74552C8CB}" type="sibTrans" cxnId="{87E7E22A-E25F-40A7-8335-C90E6F6728E7}">
      <dgm:prSet/>
      <dgm:spPr>
        <a:ln w="76200">
          <a:solidFill>
            <a:schemeClr val="bg1"/>
          </a:solidFill>
        </a:ln>
      </dgm:spPr>
      <dgm:t>
        <a:bodyPr/>
        <a:lstStyle/>
        <a:p>
          <a:endParaRPr lang="th-TH"/>
        </a:p>
      </dgm:t>
    </dgm:pt>
    <dgm:pt modelId="{7D5CA31E-75C9-49DD-A28F-632E23A7ACAE}" type="pres">
      <dgm:prSet presAssocID="{37EBE548-5713-4F2F-A790-75E96A0B2633}" presName="cycle" presStyleCnt="0">
        <dgm:presLayoutVars>
          <dgm:dir/>
          <dgm:resizeHandles val="exact"/>
        </dgm:presLayoutVars>
      </dgm:prSet>
      <dgm:spPr/>
    </dgm:pt>
    <dgm:pt modelId="{643A9531-811E-4257-9A8A-682AAF672DA7}" type="pres">
      <dgm:prSet presAssocID="{525312EE-D866-4BD8-A6D2-E0B47145280A}" presName="node" presStyleLbl="node1" presStyleIdx="0" presStyleCnt="5">
        <dgm:presLayoutVars>
          <dgm:bulletEnabled val="1"/>
        </dgm:presLayoutVars>
      </dgm:prSet>
      <dgm:spPr/>
    </dgm:pt>
    <dgm:pt modelId="{F998AC8E-72C5-4275-8E0C-3E04CABA1DAE}" type="pres">
      <dgm:prSet presAssocID="{525312EE-D866-4BD8-A6D2-E0B47145280A}" presName="spNode" presStyleCnt="0"/>
      <dgm:spPr/>
    </dgm:pt>
    <dgm:pt modelId="{A89AF200-9DC8-4029-B307-2ABB72E41A6F}" type="pres">
      <dgm:prSet presAssocID="{E76910A5-4689-4B18-B1D1-3673B30EC86E}" presName="sibTrans" presStyleLbl="sibTrans1D1" presStyleIdx="0" presStyleCnt="5"/>
      <dgm:spPr/>
    </dgm:pt>
    <dgm:pt modelId="{B260FF39-30AF-402F-948E-D826109639C7}" type="pres">
      <dgm:prSet presAssocID="{F2CF883F-D701-413C-B3C6-8923E508E178}" presName="node" presStyleLbl="node1" presStyleIdx="1" presStyleCnt="5">
        <dgm:presLayoutVars>
          <dgm:bulletEnabled val="1"/>
        </dgm:presLayoutVars>
      </dgm:prSet>
      <dgm:spPr/>
    </dgm:pt>
    <dgm:pt modelId="{AEF64FF7-B2D9-42BE-BF0D-F7467C5BC62B}" type="pres">
      <dgm:prSet presAssocID="{F2CF883F-D701-413C-B3C6-8923E508E178}" presName="spNode" presStyleCnt="0"/>
      <dgm:spPr/>
    </dgm:pt>
    <dgm:pt modelId="{E4FC3E7D-F9F8-4B4A-AFBE-09DB3CB05061}" type="pres">
      <dgm:prSet presAssocID="{0DFD7321-5551-4620-8712-58801BA067B5}" presName="sibTrans" presStyleLbl="sibTrans1D1" presStyleIdx="1" presStyleCnt="5"/>
      <dgm:spPr/>
    </dgm:pt>
    <dgm:pt modelId="{8477E3AE-3426-4D69-A8AC-8A7B12D37AA1}" type="pres">
      <dgm:prSet presAssocID="{CDF311E0-60A8-4634-9602-E114AEA1ABB7}" presName="node" presStyleLbl="node1" presStyleIdx="2" presStyleCnt="5">
        <dgm:presLayoutVars>
          <dgm:bulletEnabled val="1"/>
        </dgm:presLayoutVars>
      </dgm:prSet>
      <dgm:spPr/>
    </dgm:pt>
    <dgm:pt modelId="{92AEA2DA-6C0A-4605-BEB4-A5B7213E8799}" type="pres">
      <dgm:prSet presAssocID="{CDF311E0-60A8-4634-9602-E114AEA1ABB7}" presName="spNode" presStyleCnt="0"/>
      <dgm:spPr/>
    </dgm:pt>
    <dgm:pt modelId="{190E5C8B-048E-4202-9911-0762CC138628}" type="pres">
      <dgm:prSet presAssocID="{7D86DFEE-4677-4351-AE01-BAF19CAA62BC}" presName="sibTrans" presStyleLbl="sibTrans1D1" presStyleIdx="2" presStyleCnt="5"/>
      <dgm:spPr/>
    </dgm:pt>
    <dgm:pt modelId="{A0FC9162-4123-49CA-9CC8-281144314AC1}" type="pres">
      <dgm:prSet presAssocID="{E2AD0165-4F6C-4A00-B57E-D52F4ABB726F}" presName="node" presStyleLbl="node1" presStyleIdx="3" presStyleCnt="5">
        <dgm:presLayoutVars>
          <dgm:bulletEnabled val="1"/>
        </dgm:presLayoutVars>
      </dgm:prSet>
      <dgm:spPr/>
    </dgm:pt>
    <dgm:pt modelId="{C9B24D1D-30B9-4CD3-A2ED-9FA7464F5EDE}" type="pres">
      <dgm:prSet presAssocID="{E2AD0165-4F6C-4A00-B57E-D52F4ABB726F}" presName="spNode" presStyleCnt="0"/>
      <dgm:spPr/>
    </dgm:pt>
    <dgm:pt modelId="{27724152-8BF3-4C15-A514-48220948ECCC}" type="pres">
      <dgm:prSet presAssocID="{91C459E7-C0D7-499B-B2FE-3854CDFECB2D}" presName="sibTrans" presStyleLbl="sibTrans1D1" presStyleIdx="3" presStyleCnt="5"/>
      <dgm:spPr/>
    </dgm:pt>
    <dgm:pt modelId="{F25B4A9A-20A2-4359-AC01-4C1CCBBDE13B}" type="pres">
      <dgm:prSet presAssocID="{7D506680-CF07-43A0-8A6A-3C0AD0161707}" presName="node" presStyleLbl="node1" presStyleIdx="4" presStyleCnt="5">
        <dgm:presLayoutVars>
          <dgm:bulletEnabled val="1"/>
        </dgm:presLayoutVars>
      </dgm:prSet>
      <dgm:spPr/>
    </dgm:pt>
    <dgm:pt modelId="{F829EC66-7C84-4D5E-BC40-3ABB8AF021DA}" type="pres">
      <dgm:prSet presAssocID="{7D506680-CF07-43A0-8A6A-3C0AD0161707}" presName="spNode" presStyleCnt="0"/>
      <dgm:spPr/>
    </dgm:pt>
    <dgm:pt modelId="{3B902BC7-BF4D-491A-AAFD-82F8A2F4B6F8}" type="pres">
      <dgm:prSet presAssocID="{430EFACA-15BB-4D22-9519-FEE74552C8CB}" presName="sibTrans" presStyleLbl="sibTrans1D1" presStyleIdx="4" presStyleCnt="5"/>
      <dgm:spPr/>
    </dgm:pt>
  </dgm:ptLst>
  <dgm:cxnLst>
    <dgm:cxn modelId="{D4C32F15-31CB-44A1-AF0D-B52B448C7CF0}" type="presOf" srcId="{F2CF883F-D701-413C-B3C6-8923E508E178}" destId="{B260FF39-30AF-402F-948E-D826109639C7}" srcOrd="0" destOrd="0" presId="urn:microsoft.com/office/officeart/2005/8/layout/cycle5"/>
    <dgm:cxn modelId="{A5C6CC1F-5465-4E66-B806-5F8278CA3352}" srcId="{37EBE548-5713-4F2F-A790-75E96A0B2633}" destId="{E2AD0165-4F6C-4A00-B57E-D52F4ABB726F}" srcOrd="3" destOrd="0" parTransId="{F99390D3-70E0-43EF-A665-4C534C8BE803}" sibTransId="{91C459E7-C0D7-499B-B2FE-3854CDFECB2D}"/>
    <dgm:cxn modelId="{87E7E22A-E25F-40A7-8335-C90E6F6728E7}" srcId="{37EBE548-5713-4F2F-A790-75E96A0B2633}" destId="{7D506680-CF07-43A0-8A6A-3C0AD0161707}" srcOrd="4" destOrd="0" parTransId="{4252BF37-FAEC-45B9-8C0B-B8CAB128D576}" sibTransId="{430EFACA-15BB-4D22-9519-FEE74552C8CB}"/>
    <dgm:cxn modelId="{42F00957-EAA1-4F4B-80E7-790F801331F5}" srcId="{37EBE548-5713-4F2F-A790-75E96A0B2633}" destId="{CDF311E0-60A8-4634-9602-E114AEA1ABB7}" srcOrd="2" destOrd="0" parTransId="{D1A51450-DE4F-46E8-A63B-6CB2EF5560E2}" sibTransId="{7D86DFEE-4677-4351-AE01-BAF19CAA62BC}"/>
    <dgm:cxn modelId="{F6B9B87F-0A52-4351-A5C6-54C3F4001C3E}" type="presOf" srcId="{525312EE-D866-4BD8-A6D2-E0B47145280A}" destId="{643A9531-811E-4257-9A8A-682AAF672DA7}" srcOrd="0" destOrd="0" presId="urn:microsoft.com/office/officeart/2005/8/layout/cycle5"/>
    <dgm:cxn modelId="{7B8C5686-797F-4FBF-B0BE-2363325B00DC}" type="presOf" srcId="{E2AD0165-4F6C-4A00-B57E-D52F4ABB726F}" destId="{A0FC9162-4123-49CA-9CC8-281144314AC1}" srcOrd="0" destOrd="0" presId="urn:microsoft.com/office/officeart/2005/8/layout/cycle5"/>
    <dgm:cxn modelId="{EB82559C-94BD-4230-89A3-0E36112D11BF}" type="presOf" srcId="{430EFACA-15BB-4D22-9519-FEE74552C8CB}" destId="{3B902BC7-BF4D-491A-AAFD-82F8A2F4B6F8}" srcOrd="0" destOrd="0" presId="urn:microsoft.com/office/officeart/2005/8/layout/cycle5"/>
    <dgm:cxn modelId="{05D37DA3-3CCD-44B2-8724-1264AB0C8922}" type="presOf" srcId="{7D86DFEE-4677-4351-AE01-BAF19CAA62BC}" destId="{190E5C8B-048E-4202-9911-0762CC138628}" srcOrd="0" destOrd="0" presId="urn:microsoft.com/office/officeart/2005/8/layout/cycle5"/>
    <dgm:cxn modelId="{782F74AA-CD00-4397-8304-F92E45BC5708}" type="presOf" srcId="{E76910A5-4689-4B18-B1D1-3673B30EC86E}" destId="{A89AF200-9DC8-4029-B307-2ABB72E41A6F}" srcOrd="0" destOrd="0" presId="urn:microsoft.com/office/officeart/2005/8/layout/cycle5"/>
    <dgm:cxn modelId="{3E3BDDAE-CB6F-4B00-8849-15D5783B07AC}" srcId="{37EBE548-5713-4F2F-A790-75E96A0B2633}" destId="{525312EE-D866-4BD8-A6D2-E0B47145280A}" srcOrd="0" destOrd="0" parTransId="{8179524B-44C3-4A7E-9385-2101E126C556}" sibTransId="{E76910A5-4689-4B18-B1D1-3673B30EC86E}"/>
    <dgm:cxn modelId="{D88FCAB0-F492-42E4-8E8A-5AB0AE12ACD6}" type="presOf" srcId="{CDF311E0-60A8-4634-9602-E114AEA1ABB7}" destId="{8477E3AE-3426-4D69-A8AC-8A7B12D37AA1}" srcOrd="0" destOrd="0" presId="urn:microsoft.com/office/officeart/2005/8/layout/cycle5"/>
    <dgm:cxn modelId="{A19D00B5-07E2-4725-9085-F972A87A94B2}" type="presOf" srcId="{91C459E7-C0D7-499B-B2FE-3854CDFECB2D}" destId="{27724152-8BF3-4C15-A514-48220948ECCC}" srcOrd="0" destOrd="0" presId="urn:microsoft.com/office/officeart/2005/8/layout/cycle5"/>
    <dgm:cxn modelId="{012066CB-2B49-4BF1-B217-BB1DFA78C1F1}" srcId="{37EBE548-5713-4F2F-A790-75E96A0B2633}" destId="{F2CF883F-D701-413C-B3C6-8923E508E178}" srcOrd="1" destOrd="0" parTransId="{D3B6DB65-106A-4325-944A-1C7724B48272}" sibTransId="{0DFD7321-5551-4620-8712-58801BA067B5}"/>
    <dgm:cxn modelId="{89DB41E0-F1F5-4AE9-AD57-855A02E12FB0}" type="presOf" srcId="{37EBE548-5713-4F2F-A790-75E96A0B2633}" destId="{7D5CA31E-75C9-49DD-A28F-632E23A7ACAE}" srcOrd="0" destOrd="0" presId="urn:microsoft.com/office/officeart/2005/8/layout/cycle5"/>
    <dgm:cxn modelId="{11A969ED-780B-4746-8B3B-3BB1A17877CF}" type="presOf" srcId="{7D506680-CF07-43A0-8A6A-3C0AD0161707}" destId="{F25B4A9A-20A2-4359-AC01-4C1CCBBDE13B}" srcOrd="0" destOrd="0" presId="urn:microsoft.com/office/officeart/2005/8/layout/cycle5"/>
    <dgm:cxn modelId="{863A43F1-2C77-4182-AB2C-64CB5F9E4534}" type="presOf" srcId="{0DFD7321-5551-4620-8712-58801BA067B5}" destId="{E4FC3E7D-F9F8-4B4A-AFBE-09DB3CB05061}" srcOrd="0" destOrd="0" presId="urn:microsoft.com/office/officeart/2005/8/layout/cycle5"/>
    <dgm:cxn modelId="{BFE3B13A-3839-48A2-B4D9-9E03358E0FD2}" type="presParOf" srcId="{7D5CA31E-75C9-49DD-A28F-632E23A7ACAE}" destId="{643A9531-811E-4257-9A8A-682AAF672DA7}" srcOrd="0" destOrd="0" presId="urn:microsoft.com/office/officeart/2005/8/layout/cycle5"/>
    <dgm:cxn modelId="{50BD2719-3A96-4873-B9EA-30022C7A14AE}" type="presParOf" srcId="{7D5CA31E-75C9-49DD-A28F-632E23A7ACAE}" destId="{F998AC8E-72C5-4275-8E0C-3E04CABA1DAE}" srcOrd="1" destOrd="0" presId="urn:microsoft.com/office/officeart/2005/8/layout/cycle5"/>
    <dgm:cxn modelId="{3DEBB194-86C6-453B-8E43-3E7FE330A039}" type="presParOf" srcId="{7D5CA31E-75C9-49DD-A28F-632E23A7ACAE}" destId="{A89AF200-9DC8-4029-B307-2ABB72E41A6F}" srcOrd="2" destOrd="0" presId="urn:microsoft.com/office/officeart/2005/8/layout/cycle5"/>
    <dgm:cxn modelId="{BE65BAD9-BA8E-4FA8-9F5F-5B3FF52A7919}" type="presParOf" srcId="{7D5CA31E-75C9-49DD-A28F-632E23A7ACAE}" destId="{B260FF39-30AF-402F-948E-D826109639C7}" srcOrd="3" destOrd="0" presId="urn:microsoft.com/office/officeart/2005/8/layout/cycle5"/>
    <dgm:cxn modelId="{53BDC8F8-7C51-459D-B584-30D8C6E314A8}" type="presParOf" srcId="{7D5CA31E-75C9-49DD-A28F-632E23A7ACAE}" destId="{AEF64FF7-B2D9-42BE-BF0D-F7467C5BC62B}" srcOrd="4" destOrd="0" presId="urn:microsoft.com/office/officeart/2005/8/layout/cycle5"/>
    <dgm:cxn modelId="{3054D025-703B-4C27-9643-D99A5EB04D93}" type="presParOf" srcId="{7D5CA31E-75C9-49DD-A28F-632E23A7ACAE}" destId="{E4FC3E7D-F9F8-4B4A-AFBE-09DB3CB05061}" srcOrd="5" destOrd="0" presId="urn:microsoft.com/office/officeart/2005/8/layout/cycle5"/>
    <dgm:cxn modelId="{203800F2-2F0E-42B1-AAA0-88836672E193}" type="presParOf" srcId="{7D5CA31E-75C9-49DD-A28F-632E23A7ACAE}" destId="{8477E3AE-3426-4D69-A8AC-8A7B12D37AA1}" srcOrd="6" destOrd="0" presId="urn:microsoft.com/office/officeart/2005/8/layout/cycle5"/>
    <dgm:cxn modelId="{D74EFD31-36E4-41A8-AC69-F489BB7F4DA0}" type="presParOf" srcId="{7D5CA31E-75C9-49DD-A28F-632E23A7ACAE}" destId="{92AEA2DA-6C0A-4605-BEB4-A5B7213E8799}" srcOrd="7" destOrd="0" presId="urn:microsoft.com/office/officeart/2005/8/layout/cycle5"/>
    <dgm:cxn modelId="{0AAFEF3A-D316-47A5-8B58-177DF3F49114}" type="presParOf" srcId="{7D5CA31E-75C9-49DD-A28F-632E23A7ACAE}" destId="{190E5C8B-048E-4202-9911-0762CC138628}" srcOrd="8" destOrd="0" presId="urn:microsoft.com/office/officeart/2005/8/layout/cycle5"/>
    <dgm:cxn modelId="{409C9C67-3563-4207-A3BB-1669C8EDA15B}" type="presParOf" srcId="{7D5CA31E-75C9-49DD-A28F-632E23A7ACAE}" destId="{A0FC9162-4123-49CA-9CC8-281144314AC1}" srcOrd="9" destOrd="0" presId="urn:microsoft.com/office/officeart/2005/8/layout/cycle5"/>
    <dgm:cxn modelId="{02A8A8C3-415F-4EC0-A1C0-1D635FFF0639}" type="presParOf" srcId="{7D5CA31E-75C9-49DD-A28F-632E23A7ACAE}" destId="{C9B24D1D-30B9-4CD3-A2ED-9FA7464F5EDE}" srcOrd="10" destOrd="0" presId="urn:microsoft.com/office/officeart/2005/8/layout/cycle5"/>
    <dgm:cxn modelId="{063A0CAA-C5BE-4969-869C-24DAE10A2270}" type="presParOf" srcId="{7D5CA31E-75C9-49DD-A28F-632E23A7ACAE}" destId="{27724152-8BF3-4C15-A514-48220948ECCC}" srcOrd="11" destOrd="0" presId="urn:microsoft.com/office/officeart/2005/8/layout/cycle5"/>
    <dgm:cxn modelId="{36EC3060-3667-4CB6-8FCD-A1627D89E649}" type="presParOf" srcId="{7D5CA31E-75C9-49DD-A28F-632E23A7ACAE}" destId="{F25B4A9A-20A2-4359-AC01-4C1CCBBDE13B}" srcOrd="12" destOrd="0" presId="urn:microsoft.com/office/officeart/2005/8/layout/cycle5"/>
    <dgm:cxn modelId="{1538ED14-62B7-4817-9C9E-9499D72F3B69}" type="presParOf" srcId="{7D5CA31E-75C9-49DD-A28F-632E23A7ACAE}" destId="{F829EC66-7C84-4D5E-BC40-3ABB8AF021DA}" srcOrd="13" destOrd="0" presId="urn:microsoft.com/office/officeart/2005/8/layout/cycle5"/>
    <dgm:cxn modelId="{A84C0D06-72A3-4F56-A689-0B308D821827}" type="presParOf" srcId="{7D5CA31E-75C9-49DD-A28F-632E23A7ACAE}" destId="{3B902BC7-BF4D-491A-AAFD-82F8A2F4B6F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204FC6-BF8F-401C-A737-775EFB940BF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8ABBFA9F-2D08-4903-9033-BA4B12271DA2}">
      <dgm:prSet phldrT="[Text]"/>
      <dgm:spPr/>
      <dgm:t>
        <a:bodyPr/>
        <a:lstStyle/>
        <a:p>
          <a:r>
            <a:rPr lang="th-TH" dirty="0"/>
            <a:t>นโยบายข้อมูล</a:t>
          </a:r>
        </a:p>
      </dgm:t>
    </dgm:pt>
    <dgm:pt modelId="{0684E592-3FCC-4873-89B0-2295E7AEFDC9}" type="parTrans" cxnId="{F741DD9E-C5C1-4BD4-BFF3-B4B8C185B3DD}">
      <dgm:prSet/>
      <dgm:spPr/>
      <dgm:t>
        <a:bodyPr/>
        <a:lstStyle/>
        <a:p>
          <a:endParaRPr lang="th-TH"/>
        </a:p>
      </dgm:t>
    </dgm:pt>
    <dgm:pt modelId="{19409B6F-69D3-4FC9-8276-5BC143005840}" type="sibTrans" cxnId="{F741DD9E-C5C1-4BD4-BFF3-B4B8C185B3DD}">
      <dgm:prSet/>
      <dgm:spPr/>
      <dgm:t>
        <a:bodyPr/>
        <a:lstStyle/>
        <a:p>
          <a:endParaRPr lang="th-TH"/>
        </a:p>
      </dgm:t>
    </dgm:pt>
    <dgm:pt modelId="{9EC057A5-01CA-4677-97FC-2C1AFF34B00A}">
      <dgm:prSet phldrT="[Text]"/>
      <dgm:spPr/>
      <dgm:t>
        <a:bodyPr/>
        <a:lstStyle/>
        <a:p>
          <a:r>
            <a:rPr lang="th-TH" dirty="0"/>
            <a:t>นโยบายการรักษาความปลอดภัย</a:t>
          </a:r>
        </a:p>
      </dgm:t>
    </dgm:pt>
    <dgm:pt modelId="{72715824-B5E4-42EA-B4AE-93E769723B96}" type="parTrans" cxnId="{E8CD0C21-1166-4F13-877C-0E029DF68797}">
      <dgm:prSet/>
      <dgm:spPr/>
      <dgm:t>
        <a:bodyPr/>
        <a:lstStyle/>
        <a:p>
          <a:endParaRPr lang="th-TH"/>
        </a:p>
      </dgm:t>
    </dgm:pt>
    <dgm:pt modelId="{47E332C4-BE1C-4792-A7F7-731010557D32}" type="sibTrans" cxnId="{E8CD0C21-1166-4F13-877C-0E029DF68797}">
      <dgm:prSet/>
      <dgm:spPr/>
      <dgm:t>
        <a:bodyPr/>
        <a:lstStyle/>
        <a:p>
          <a:endParaRPr lang="th-TH"/>
        </a:p>
      </dgm:t>
    </dgm:pt>
    <dgm:pt modelId="{D38240B6-BF0A-4DC6-B4EC-7E7AABD1B92D}">
      <dgm:prSet phldrT="[Text]"/>
      <dgm:spPr/>
      <dgm:t>
        <a:bodyPr/>
        <a:lstStyle/>
        <a:p>
          <a:r>
            <a:rPr lang="th-TH" dirty="0"/>
            <a:t>นโยบายการใช้งาน</a:t>
          </a:r>
        </a:p>
      </dgm:t>
    </dgm:pt>
    <dgm:pt modelId="{A2F2B5A5-656A-45A5-8445-B198C13A99A8}" type="parTrans" cxnId="{FBECE9E4-5482-4873-B264-B18EB63B8380}">
      <dgm:prSet/>
      <dgm:spPr/>
      <dgm:t>
        <a:bodyPr/>
        <a:lstStyle/>
        <a:p>
          <a:endParaRPr lang="th-TH"/>
        </a:p>
      </dgm:t>
    </dgm:pt>
    <dgm:pt modelId="{9775AE8D-8EE0-4613-9FE3-8F9927936E83}" type="sibTrans" cxnId="{FBECE9E4-5482-4873-B264-B18EB63B8380}">
      <dgm:prSet/>
      <dgm:spPr/>
      <dgm:t>
        <a:bodyPr/>
        <a:lstStyle/>
        <a:p>
          <a:endParaRPr lang="th-TH"/>
        </a:p>
      </dgm:t>
    </dgm:pt>
    <dgm:pt modelId="{E61EEB5E-408B-4C77-9570-D26A81C95C3F}">
      <dgm:prSet phldrT="[Text]"/>
      <dgm:spPr/>
      <dgm:t>
        <a:bodyPr/>
        <a:lstStyle/>
        <a:p>
          <a:r>
            <a:rPr lang="th-TH" dirty="0"/>
            <a:t>นโยบายการสำรองข้อมูล</a:t>
          </a:r>
        </a:p>
      </dgm:t>
    </dgm:pt>
    <dgm:pt modelId="{093DE44E-119F-4B44-95B8-F2FFF576B5B4}" type="parTrans" cxnId="{67721560-1793-43F0-81F8-C73060FCD8AB}">
      <dgm:prSet/>
      <dgm:spPr/>
      <dgm:t>
        <a:bodyPr/>
        <a:lstStyle/>
        <a:p>
          <a:endParaRPr lang="th-TH"/>
        </a:p>
      </dgm:t>
    </dgm:pt>
    <dgm:pt modelId="{E669EE2A-4B99-4D27-BC42-5B9605E0DAB6}" type="sibTrans" cxnId="{67721560-1793-43F0-81F8-C73060FCD8AB}">
      <dgm:prSet/>
      <dgm:spPr/>
      <dgm:t>
        <a:bodyPr/>
        <a:lstStyle/>
        <a:p>
          <a:endParaRPr lang="th-TH"/>
        </a:p>
      </dgm:t>
    </dgm:pt>
    <dgm:pt modelId="{2B7E148C-C780-4030-ADA1-C6D21C1174B9}">
      <dgm:prSet phldrT="[Text]"/>
      <dgm:spPr/>
      <dgm:t>
        <a:bodyPr/>
        <a:lstStyle/>
        <a:p>
          <a:r>
            <a:rPr lang="th-TH" dirty="0"/>
            <a:t>การบริหารจัดการบัญชีผู้ใช้</a:t>
          </a:r>
        </a:p>
      </dgm:t>
    </dgm:pt>
    <dgm:pt modelId="{1E922450-E498-425D-941A-F9F1B5206CBB}" type="parTrans" cxnId="{B6B4FE4B-021D-4FC8-9761-A7D890EF3AD4}">
      <dgm:prSet/>
      <dgm:spPr/>
      <dgm:t>
        <a:bodyPr/>
        <a:lstStyle/>
        <a:p>
          <a:endParaRPr lang="th-TH"/>
        </a:p>
      </dgm:t>
    </dgm:pt>
    <dgm:pt modelId="{3A76FC50-6269-49A7-9906-FCF7A20BBCA7}" type="sibTrans" cxnId="{B6B4FE4B-021D-4FC8-9761-A7D890EF3AD4}">
      <dgm:prSet/>
      <dgm:spPr/>
      <dgm:t>
        <a:bodyPr/>
        <a:lstStyle/>
        <a:p>
          <a:endParaRPr lang="th-TH"/>
        </a:p>
      </dgm:t>
    </dgm:pt>
    <dgm:pt modelId="{3E1CD28E-6E12-46E2-8C04-B91A4E7E5D7B}">
      <dgm:prSet/>
      <dgm:spPr/>
      <dgm:t>
        <a:bodyPr/>
        <a:lstStyle/>
        <a:p>
          <a:r>
            <a:rPr lang="th-TH" dirty="0"/>
            <a:t>ระเบียบปฏิบัติเมื่อเกิดเหตุการณ์</a:t>
          </a:r>
        </a:p>
      </dgm:t>
    </dgm:pt>
    <dgm:pt modelId="{9508FF31-6C9F-470C-8852-A56B6395D5C4}" type="parTrans" cxnId="{46255C82-8ACB-4DBC-B532-BF38579A0CFF}">
      <dgm:prSet/>
      <dgm:spPr/>
      <dgm:t>
        <a:bodyPr/>
        <a:lstStyle/>
        <a:p>
          <a:endParaRPr lang="th-TH"/>
        </a:p>
      </dgm:t>
    </dgm:pt>
    <dgm:pt modelId="{91D41484-0663-4D6A-9158-3BD53CB8CED1}" type="sibTrans" cxnId="{46255C82-8ACB-4DBC-B532-BF38579A0CFF}">
      <dgm:prSet/>
      <dgm:spPr/>
      <dgm:t>
        <a:bodyPr/>
        <a:lstStyle/>
        <a:p>
          <a:endParaRPr lang="th-TH"/>
        </a:p>
      </dgm:t>
    </dgm:pt>
    <dgm:pt modelId="{DE02742C-3AAF-45EC-BF8D-F0B834C997B5}">
      <dgm:prSet/>
      <dgm:spPr/>
      <dgm:t>
        <a:bodyPr/>
        <a:lstStyle/>
        <a:p>
          <a:r>
            <a:rPr lang="th-TH" dirty="0"/>
            <a:t>แผนการฟื้นฟูหลังภัยร้ายแรง</a:t>
          </a:r>
        </a:p>
      </dgm:t>
    </dgm:pt>
    <dgm:pt modelId="{92888985-E6F6-4313-B782-73ECAEEFB85E}" type="parTrans" cxnId="{B7224CEA-7253-4734-BEF2-B4CA67684038}">
      <dgm:prSet/>
      <dgm:spPr/>
      <dgm:t>
        <a:bodyPr/>
        <a:lstStyle/>
        <a:p>
          <a:endParaRPr lang="th-TH"/>
        </a:p>
      </dgm:t>
    </dgm:pt>
    <dgm:pt modelId="{77CB1FC3-4A8C-4F28-B113-975E8734060F}" type="sibTrans" cxnId="{B7224CEA-7253-4734-BEF2-B4CA67684038}">
      <dgm:prSet/>
      <dgm:spPr/>
      <dgm:t>
        <a:bodyPr/>
        <a:lstStyle/>
        <a:p>
          <a:endParaRPr lang="th-TH"/>
        </a:p>
      </dgm:t>
    </dgm:pt>
    <dgm:pt modelId="{9F8873E2-381E-439A-83FF-4DBD891B2B4F}" type="pres">
      <dgm:prSet presAssocID="{A3204FC6-BF8F-401C-A737-775EFB940BF0}" presName="diagram" presStyleCnt="0">
        <dgm:presLayoutVars>
          <dgm:dir/>
          <dgm:resizeHandles val="exact"/>
        </dgm:presLayoutVars>
      </dgm:prSet>
      <dgm:spPr/>
    </dgm:pt>
    <dgm:pt modelId="{923585C4-38AB-4B83-83C9-DEAD91377D30}" type="pres">
      <dgm:prSet presAssocID="{8ABBFA9F-2D08-4903-9033-BA4B12271DA2}" presName="node" presStyleLbl="node1" presStyleIdx="0" presStyleCnt="7">
        <dgm:presLayoutVars>
          <dgm:bulletEnabled val="1"/>
        </dgm:presLayoutVars>
      </dgm:prSet>
      <dgm:spPr/>
    </dgm:pt>
    <dgm:pt modelId="{DCCDCE89-E8F2-4209-8EE0-33C36434F1EA}" type="pres">
      <dgm:prSet presAssocID="{19409B6F-69D3-4FC9-8276-5BC143005840}" presName="sibTrans" presStyleCnt="0"/>
      <dgm:spPr/>
    </dgm:pt>
    <dgm:pt modelId="{1419F44F-360D-4636-9163-81817F454455}" type="pres">
      <dgm:prSet presAssocID="{9EC057A5-01CA-4677-97FC-2C1AFF34B00A}" presName="node" presStyleLbl="node1" presStyleIdx="1" presStyleCnt="7">
        <dgm:presLayoutVars>
          <dgm:bulletEnabled val="1"/>
        </dgm:presLayoutVars>
      </dgm:prSet>
      <dgm:spPr/>
    </dgm:pt>
    <dgm:pt modelId="{BFA2BDD1-D7FD-4B6D-ADF1-7302CA522079}" type="pres">
      <dgm:prSet presAssocID="{47E332C4-BE1C-4792-A7F7-731010557D32}" presName="sibTrans" presStyleCnt="0"/>
      <dgm:spPr/>
    </dgm:pt>
    <dgm:pt modelId="{C2ED3BB8-8C4E-4728-8168-8C668A1DF3FB}" type="pres">
      <dgm:prSet presAssocID="{D38240B6-BF0A-4DC6-B4EC-7E7AABD1B92D}" presName="node" presStyleLbl="node1" presStyleIdx="2" presStyleCnt="7">
        <dgm:presLayoutVars>
          <dgm:bulletEnabled val="1"/>
        </dgm:presLayoutVars>
      </dgm:prSet>
      <dgm:spPr/>
    </dgm:pt>
    <dgm:pt modelId="{A51BBFCB-9B2C-4FBD-8B14-79FC03D2F7A8}" type="pres">
      <dgm:prSet presAssocID="{9775AE8D-8EE0-4613-9FE3-8F9927936E83}" presName="sibTrans" presStyleCnt="0"/>
      <dgm:spPr/>
    </dgm:pt>
    <dgm:pt modelId="{BF85997A-F4D1-4210-9715-4A6CD854C07B}" type="pres">
      <dgm:prSet presAssocID="{E61EEB5E-408B-4C77-9570-D26A81C95C3F}" presName="node" presStyleLbl="node1" presStyleIdx="3" presStyleCnt="7">
        <dgm:presLayoutVars>
          <dgm:bulletEnabled val="1"/>
        </dgm:presLayoutVars>
      </dgm:prSet>
      <dgm:spPr/>
    </dgm:pt>
    <dgm:pt modelId="{A4F91517-8199-4810-AC65-F03061D12820}" type="pres">
      <dgm:prSet presAssocID="{E669EE2A-4B99-4D27-BC42-5B9605E0DAB6}" presName="sibTrans" presStyleCnt="0"/>
      <dgm:spPr/>
    </dgm:pt>
    <dgm:pt modelId="{E7D57DD3-1302-4E49-A514-676F1E58DED5}" type="pres">
      <dgm:prSet presAssocID="{2B7E148C-C780-4030-ADA1-C6D21C1174B9}" presName="node" presStyleLbl="node1" presStyleIdx="4" presStyleCnt="7">
        <dgm:presLayoutVars>
          <dgm:bulletEnabled val="1"/>
        </dgm:presLayoutVars>
      </dgm:prSet>
      <dgm:spPr/>
    </dgm:pt>
    <dgm:pt modelId="{7DFAAA12-27A3-4119-AFBE-793C3E68D10E}" type="pres">
      <dgm:prSet presAssocID="{3A76FC50-6269-49A7-9906-FCF7A20BBCA7}" presName="sibTrans" presStyleCnt="0"/>
      <dgm:spPr/>
    </dgm:pt>
    <dgm:pt modelId="{03248A0B-8647-425C-8A35-0D928A72935B}" type="pres">
      <dgm:prSet presAssocID="{3E1CD28E-6E12-46E2-8C04-B91A4E7E5D7B}" presName="node" presStyleLbl="node1" presStyleIdx="5" presStyleCnt="7">
        <dgm:presLayoutVars>
          <dgm:bulletEnabled val="1"/>
        </dgm:presLayoutVars>
      </dgm:prSet>
      <dgm:spPr/>
    </dgm:pt>
    <dgm:pt modelId="{AA36266E-A4EB-49B0-BB4C-925F47ED2659}" type="pres">
      <dgm:prSet presAssocID="{91D41484-0663-4D6A-9158-3BD53CB8CED1}" presName="sibTrans" presStyleCnt="0"/>
      <dgm:spPr/>
    </dgm:pt>
    <dgm:pt modelId="{B6230747-4E2C-45D9-ABBE-373419FB2609}" type="pres">
      <dgm:prSet presAssocID="{DE02742C-3AAF-45EC-BF8D-F0B834C997B5}" presName="node" presStyleLbl="node1" presStyleIdx="6" presStyleCnt="7">
        <dgm:presLayoutVars>
          <dgm:bulletEnabled val="1"/>
        </dgm:presLayoutVars>
      </dgm:prSet>
      <dgm:spPr/>
    </dgm:pt>
  </dgm:ptLst>
  <dgm:cxnLst>
    <dgm:cxn modelId="{2F614901-0685-4AA9-8B2D-A861C108BC00}" type="presOf" srcId="{E61EEB5E-408B-4C77-9570-D26A81C95C3F}" destId="{BF85997A-F4D1-4210-9715-4A6CD854C07B}" srcOrd="0" destOrd="0" presId="urn:microsoft.com/office/officeart/2005/8/layout/default"/>
    <dgm:cxn modelId="{E8CD0C21-1166-4F13-877C-0E029DF68797}" srcId="{A3204FC6-BF8F-401C-A737-775EFB940BF0}" destId="{9EC057A5-01CA-4677-97FC-2C1AFF34B00A}" srcOrd="1" destOrd="0" parTransId="{72715824-B5E4-42EA-B4AE-93E769723B96}" sibTransId="{47E332C4-BE1C-4792-A7F7-731010557D32}"/>
    <dgm:cxn modelId="{394ADD25-E9C7-46CA-92E4-43EFF55E1997}" type="presOf" srcId="{8ABBFA9F-2D08-4903-9033-BA4B12271DA2}" destId="{923585C4-38AB-4B83-83C9-DEAD91377D30}" srcOrd="0" destOrd="0" presId="urn:microsoft.com/office/officeart/2005/8/layout/default"/>
    <dgm:cxn modelId="{994DC128-683D-48BF-AE13-8707E5B9E8DA}" type="presOf" srcId="{2B7E148C-C780-4030-ADA1-C6D21C1174B9}" destId="{E7D57DD3-1302-4E49-A514-676F1E58DED5}" srcOrd="0" destOrd="0" presId="urn:microsoft.com/office/officeart/2005/8/layout/default"/>
    <dgm:cxn modelId="{F8C4E135-3171-42F4-878F-4C2274F684F1}" type="presOf" srcId="{D38240B6-BF0A-4DC6-B4EC-7E7AABD1B92D}" destId="{C2ED3BB8-8C4E-4728-8168-8C668A1DF3FB}" srcOrd="0" destOrd="0" presId="urn:microsoft.com/office/officeart/2005/8/layout/default"/>
    <dgm:cxn modelId="{67721560-1793-43F0-81F8-C73060FCD8AB}" srcId="{A3204FC6-BF8F-401C-A737-775EFB940BF0}" destId="{E61EEB5E-408B-4C77-9570-D26A81C95C3F}" srcOrd="3" destOrd="0" parTransId="{093DE44E-119F-4B44-95B8-F2FFF576B5B4}" sibTransId="{E669EE2A-4B99-4D27-BC42-5B9605E0DAB6}"/>
    <dgm:cxn modelId="{F6F4E069-C3A0-4CE3-B1AF-C43D6A003EAD}" type="presOf" srcId="{9EC057A5-01CA-4677-97FC-2C1AFF34B00A}" destId="{1419F44F-360D-4636-9163-81817F454455}" srcOrd="0" destOrd="0" presId="urn:microsoft.com/office/officeart/2005/8/layout/default"/>
    <dgm:cxn modelId="{B6B4FE4B-021D-4FC8-9761-A7D890EF3AD4}" srcId="{A3204FC6-BF8F-401C-A737-775EFB940BF0}" destId="{2B7E148C-C780-4030-ADA1-C6D21C1174B9}" srcOrd="4" destOrd="0" parTransId="{1E922450-E498-425D-941A-F9F1B5206CBB}" sibTransId="{3A76FC50-6269-49A7-9906-FCF7A20BBCA7}"/>
    <dgm:cxn modelId="{46255C82-8ACB-4DBC-B532-BF38579A0CFF}" srcId="{A3204FC6-BF8F-401C-A737-775EFB940BF0}" destId="{3E1CD28E-6E12-46E2-8C04-B91A4E7E5D7B}" srcOrd="5" destOrd="0" parTransId="{9508FF31-6C9F-470C-8852-A56B6395D5C4}" sibTransId="{91D41484-0663-4D6A-9158-3BD53CB8CED1}"/>
    <dgm:cxn modelId="{8B7CDB83-8FF4-4AE5-BF50-84ACBD080271}" type="presOf" srcId="{DE02742C-3AAF-45EC-BF8D-F0B834C997B5}" destId="{B6230747-4E2C-45D9-ABBE-373419FB2609}" srcOrd="0" destOrd="0" presId="urn:microsoft.com/office/officeart/2005/8/layout/default"/>
    <dgm:cxn modelId="{5DAA1E8B-08FB-4742-9AA9-8BDC54B58950}" type="presOf" srcId="{3E1CD28E-6E12-46E2-8C04-B91A4E7E5D7B}" destId="{03248A0B-8647-425C-8A35-0D928A72935B}" srcOrd="0" destOrd="0" presId="urn:microsoft.com/office/officeart/2005/8/layout/default"/>
    <dgm:cxn modelId="{F741DD9E-C5C1-4BD4-BFF3-B4B8C185B3DD}" srcId="{A3204FC6-BF8F-401C-A737-775EFB940BF0}" destId="{8ABBFA9F-2D08-4903-9033-BA4B12271DA2}" srcOrd="0" destOrd="0" parTransId="{0684E592-3FCC-4873-89B0-2295E7AEFDC9}" sibTransId="{19409B6F-69D3-4FC9-8276-5BC143005840}"/>
    <dgm:cxn modelId="{FBECE9E4-5482-4873-B264-B18EB63B8380}" srcId="{A3204FC6-BF8F-401C-A737-775EFB940BF0}" destId="{D38240B6-BF0A-4DC6-B4EC-7E7AABD1B92D}" srcOrd="2" destOrd="0" parTransId="{A2F2B5A5-656A-45A5-8445-B198C13A99A8}" sibTransId="{9775AE8D-8EE0-4613-9FE3-8F9927936E83}"/>
    <dgm:cxn modelId="{B7224CEA-7253-4734-BEF2-B4CA67684038}" srcId="{A3204FC6-BF8F-401C-A737-775EFB940BF0}" destId="{DE02742C-3AAF-45EC-BF8D-F0B834C997B5}" srcOrd="6" destOrd="0" parTransId="{92888985-E6F6-4313-B782-73ECAEEFB85E}" sibTransId="{77CB1FC3-4A8C-4F28-B113-975E8734060F}"/>
    <dgm:cxn modelId="{54F99AF1-AD02-4983-8516-D439BE1B3D66}" type="presOf" srcId="{A3204FC6-BF8F-401C-A737-775EFB940BF0}" destId="{9F8873E2-381E-439A-83FF-4DBD891B2B4F}" srcOrd="0" destOrd="0" presId="urn:microsoft.com/office/officeart/2005/8/layout/default"/>
    <dgm:cxn modelId="{CBE5353C-C58C-457F-A612-82D9F7F9AF43}" type="presParOf" srcId="{9F8873E2-381E-439A-83FF-4DBD891B2B4F}" destId="{923585C4-38AB-4B83-83C9-DEAD91377D30}" srcOrd="0" destOrd="0" presId="urn:microsoft.com/office/officeart/2005/8/layout/default"/>
    <dgm:cxn modelId="{E668A4E6-2A9F-4135-8DDE-FBB4D4692A8F}" type="presParOf" srcId="{9F8873E2-381E-439A-83FF-4DBD891B2B4F}" destId="{DCCDCE89-E8F2-4209-8EE0-33C36434F1EA}" srcOrd="1" destOrd="0" presId="urn:microsoft.com/office/officeart/2005/8/layout/default"/>
    <dgm:cxn modelId="{EE2D7FA7-5B2F-4506-8090-E0776FEE6715}" type="presParOf" srcId="{9F8873E2-381E-439A-83FF-4DBD891B2B4F}" destId="{1419F44F-360D-4636-9163-81817F454455}" srcOrd="2" destOrd="0" presId="urn:microsoft.com/office/officeart/2005/8/layout/default"/>
    <dgm:cxn modelId="{1C9A965C-ED44-49F3-AD17-B8E35BD9F85E}" type="presParOf" srcId="{9F8873E2-381E-439A-83FF-4DBD891B2B4F}" destId="{BFA2BDD1-D7FD-4B6D-ADF1-7302CA522079}" srcOrd="3" destOrd="0" presId="urn:microsoft.com/office/officeart/2005/8/layout/default"/>
    <dgm:cxn modelId="{B0D87B6C-0BD5-4F04-81B5-870F07A92166}" type="presParOf" srcId="{9F8873E2-381E-439A-83FF-4DBD891B2B4F}" destId="{C2ED3BB8-8C4E-4728-8168-8C668A1DF3FB}" srcOrd="4" destOrd="0" presId="urn:microsoft.com/office/officeart/2005/8/layout/default"/>
    <dgm:cxn modelId="{2A2E0B48-D124-4EC5-BE9D-2652B9315CAE}" type="presParOf" srcId="{9F8873E2-381E-439A-83FF-4DBD891B2B4F}" destId="{A51BBFCB-9B2C-4FBD-8B14-79FC03D2F7A8}" srcOrd="5" destOrd="0" presId="urn:microsoft.com/office/officeart/2005/8/layout/default"/>
    <dgm:cxn modelId="{438526EE-B05D-4D72-A9F1-79033EE65AA1}" type="presParOf" srcId="{9F8873E2-381E-439A-83FF-4DBD891B2B4F}" destId="{BF85997A-F4D1-4210-9715-4A6CD854C07B}" srcOrd="6" destOrd="0" presId="urn:microsoft.com/office/officeart/2005/8/layout/default"/>
    <dgm:cxn modelId="{B2EEAD81-22DC-4363-AE66-C934D4A0491B}" type="presParOf" srcId="{9F8873E2-381E-439A-83FF-4DBD891B2B4F}" destId="{A4F91517-8199-4810-AC65-F03061D12820}" srcOrd="7" destOrd="0" presId="urn:microsoft.com/office/officeart/2005/8/layout/default"/>
    <dgm:cxn modelId="{9B89C166-7FDC-4B72-AA4C-278F53452E22}" type="presParOf" srcId="{9F8873E2-381E-439A-83FF-4DBD891B2B4F}" destId="{E7D57DD3-1302-4E49-A514-676F1E58DED5}" srcOrd="8" destOrd="0" presId="urn:microsoft.com/office/officeart/2005/8/layout/default"/>
    <dgm:cxn modelId="{794FEF05-6186-4CF3-B1B9-12C1BA4F534A}" type="presParOf" srcId="{9F8873E2-381E-439A-83FF-4DBD891B2B4F}" destId="{7DFAAA12-27A3-4119-AFBE-793C3E68D10E}" srcOrd="9" destOrd="0" presId="urn:microsoft.com/office/officeart/2005/8/layout/default"/>
    <dgm:cxn modelId="{75A92E51-2768-4E98-B009-29BCA5C7527F}" type="presParOf" srcId="{9F8873E2-381E-439A-83FF-4DBD891B2B4F}" destId="{03248A0B-8647-425C-8A35-0D928A72935B}" srcOrd="10" destOrd="0" presId="urn:microsoft.com/office/officeart/2005/8/layout/default"/>
    <dgm:cxn modelId="{120C0CC8-99C9-4FAC-B892-F925EE8EDC05}" type="presParOf" srcId="{9F8873E2-381E-439A-83FF-4DBD891B2B4F}" destId="{AA36266E-A4EB-49B0-BB4C-925F47ED2659}" srcOrd="11" destOrd="0" presId="urn:microsoft.com/office/officeart/2005/8/layout/default"/>
    <dgm:cxn modelId="{83555838-318B-4A47-BE28-2492A1CB45A3}" type="presParOf" srcId="{9F8873E2-381E-439A-83FF-4DBD891B2B4F}" destId="{B6230747-4E2C-45D9-ABBE-373419FB260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599DDE-90DA-4B10-8DCD-3BEF18AA357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C5AFC6FE-4F8A-4D16-A5B0-07918A75A5AF}">
      <dgm:prSet phldrT="[Text]" custT="1"/>
      <dgm:spPr/>
      <dgm:t>
        <a:bodyPr/>
        <a:lstStyle/>
        <a:p>
          <a:r>
            <a:rPr lang="th-TH" sz="2400" dirty="0"/>
            <a:t>ผู้บริหาร</a:t>
          </a:r>
        </a:p>
      </dgm:t>
    </dgm:pt>
    <dgm:pt modelId="{E18E27F9-7ABD-4D4A-9306-EA1184EB6E4F}" type="parTrans" cxnId="{BD303F69-00FE-46D3-BAD0-0D4D79352BB4}">
      <dgm:prSet/>
      <dgm:spPr/>
      <dgm:t>
        <a:bodyPr/>
        <a:lstStyle/>
        <a:p>
          <a:endParaRPr lang="th-TH" sz="2000"/>
        </a:p>
      </dgm:t>
    </dgm:pt>
    <dgm:pt modelId="{B44523FF-1E93-4D58-BE34-24D49A81E5DD}" type="sibTrans" cxnId="{BD303F69-00FE-46D3-BAD0-0D4D79352BB4}">
      <dgm:prSet/>
      <dgm:spPr/>
      <dgm:t>
        <a:bodyPr/>
        <a:lstStyle/>
        <a:p>
          <a:endParaRPr lang="th-TH" sz="2000"/>
        </a:p>
      </dgm:t>
    </dgm:pt>
    <dgm:pt modelId="{AF946BF9-9C48-4E74-BAA2-5391E8EF59D9}">
      <dgm:prSet phldrT="[Text]" custT="1"/>
      <dgm:spPr/>
      <dgm:t>
        <a:bodyPr/>
        <a:lstStyle/>
        <a:p>
          <a:r>
            <a:rPr lang="th-TH" sz="2400" dirty="0"/>
            <a:t>ต้องรายงานสถานการณ์และความก้าวหน้าให้ทราบ</a:t>
          </a:r>
        </a:p>
      </dgm:t>
    </dgm:pt>
    <dgm:pt modelId="{60880B5F-2228-4D78-8C95-922376B6D9FD}" type="parTrans" cxnId="{409CE52C-BB20-4763-8B65-5B2E81FFAD7A}">
      <dgm:prSet/>
      <dgm:spPr/>
      <dgm:t>
        <a:bodyPr/>
        <a:lstStyle/>
        <a:p>
          <a:endParaRPr lang="th-TH" sz="2000"/>
        </a:p>
      </dgm:t>
    </dgm:pt>
    <dgm:pt modelId="{6628DAEB-C729-46AB-8A3F-B210D273BBD0}" type="sibTrans" cxnId="{409CE52C-BB20-4763-8B65-5B2E81FFAD7A}">
      <dgm:prSet/>
      <dgm:spPr/>
      <dgm:t>
        <a:bodyPr/>
        <a:lstStyle/>
        <a:p>
          <a:endParaRPr lang="th-TH" sz="2000"/>
        </a:p>
      </dgm:t>
    </dgm:pt>
    <dgm:pt modelId="{2AE5311C-22FB-4C28-932B-4F0D8EC39D45}">
      <dgm:prSet phldrT="[Text]" custT="1"/>
      <dgm:spPr/>
      <dgm:t>
        <a:bodyPr/>
        <a:lstStyle/>
        <a:p>
          <a:r>
            <a:rPr lang="th-TH" sz="2400" dirty="0"/>
            <a:t>นำข้อมูลฝึกอบรมพนักงานให้ทราบด้วย</a:t>
          </a:r>
        </a:p>
      </dgm:t>
    </dgm:pt>
    <dgm:pt modelId="{1D4FA65C-2687-4399-B509-3191B512F941}" type="parTrans" cxnId="{FE787DDF-C2BA-486B-AB11-37EF49DC90EB}">
      <dgm:prSet/>
      <dgm:spPr/>
      <dgm:t>
        <a:bodyPr/>
        <a:lstStyle/>
        <a:p>
          <a:endParaRPr lang="th-TH" sz="2000"/>
        </a:p>
      </dgm:t>
    </dgm:pt>
    <dgm:pt modelId="{DFD6F9EA-B054-47C7-86BD-DFE40F6B1A3A}" type="sibTrans" cxnId="{FE787DDF-C2BA-486B-AB11-37EF49DC90EB}">
      <dgm:prSet/>
      <dgm:spPr/>
      <dgm:t>
        <a:bodyPr/>
        <a:lstStyle/>
        <a:p>
          <a:endParaRPr lang="th-TH" sz="2000"/>
        </a:p>
      </dgm:t>
    </dgm:pt>
    <dgm:pt modelId="{30A002AC-613F-458C-B92D-CE1EC9C4D00B}">
      <dgm:prSet phldrT="[Text]" custT="1"/>
      <dgm:spPr/>
      <dgm:t>
        <a:bodyPr/>
        <a:lstStyle/>
        <a:p>
          <a:r>
            <a:rPr lang="th-TH" sz="2400" dirty="0"/>
            <a:t>พนักงานทั่วไป</a:t>
          </a:r>
        </a:p>
      </dgm:t>
    </dgm:pt>
    <dgm:pt modelId="{F2C0B463-DF30-4B9C-872F-A1431767B91A}" type="parTrans" cxnId="{09A0937D-6AEC-474C-9B40-662228718265}">
      <dgm:prSet/>
      <dgm:spPr/>
      <dgm:t>
        <a:bodyPr/>
        <a:lstStyle/>
        <a:p>
          <a:endParaRPr lang="th-TH" sz="2000"/>
        </a:p>
      </dgm:t>
    </dgm:pt>
    <dgm:pt modelId="{743AA4B6-3551-4D5A-BDC7-D4708B9EB388}" type="sibTrans" cxnId="{09A0937D-6AEC-474C-9B40-662228718265}">
      <dgm:prSet/>
      <dgm:spPr/>
      <dgm:t>
        <a:bodyPr/>
        <a:lstStyle/>
        <a:p>
          <a:endParaRPr lang="th-TH" sz="2000"/>
        </a:p>
      </dgm:t>
    </dgm:pt>
    <dgm:pt modelId="{B2CAC326-70C3-4697-9C0A-E6D3399AE650}">
      <dgm:prSet phldrT="[Text]" custT="1"/>
      <dgm:spPr/>
      <dgm:t>
        <a:bodyPr/>
        <a:lstStyle/>
        <a:p>
          <a:r>
            <a:rPr lang="th-TH" sz="2400" dirty="0"/>
            <a:t>ได้รับการฝึกอบรมเพื่อสร้างความเข้าใจด้านความปลอดภัย</a:t>
          </a:r>
        </a:p>
      </dgm:t>
    </dgm:pt>
    <dgm:pt modelId="{A06188AB-987B-42D1-A982-6CA4A904E875}" type="parTrans" cxnId="{6B48DD4C-5CE5-4B2E-B8FD-CB4E663A77CC}">
      <dgm:prSet/>
      <dgm:spPr/>
      <dgm:t>
        <a:bodyPr/>
        <a:lstStyle/>
        <a:p>
          <a:endParaRPr lang="th-TH" sz="2000"/>
        </a:p>
      </dgm:t>
    </dgm:pt>
    <dgm:pt modelId="{475C315A-D493-416A-88AA-F4AD2538FD43}" type="sibTrans" cxnId="{6B48DD4C-5CE5-4B2E-B8FD-CB4E663A77CC}">
      <dgm:prSet/>
      <dgm:spPr/>
      <dgm:t>
        <a:bodyPr/>
        <a:lstStyle/>
        <a:p>
          <a:endParaRPr lang="th-TH" sz="2000"/>
        </a:p>
      </dgm:t>
    </dgm:pt>
    <dgm:pt modelId="{4E07BF09-7F72-4FDF-81C0-6378E3E831FE}">
      <dgm:prSet phldrT="[Text]" custT="1"/>
      <dgm:spPr/>
      <dgm:t>
        <a:bodyPr/>
        <a:lstStyle/>
        <a:p>
          <a:r>
            <a:rPr lang="th-TH" sz="2400" dirty="0"/>
            <a:t>เรียนรู้วิธีการโจมตีที่กำลังเกิดขึ้น</a:t>
          </a:r>
        </a:p>
      </dgm:t>
    </dgm:pt>
    <dgm:pt modelId="{F08D3D30-E739-4A47-966C-FE0C65B8638E}" type="parTrans" cxnId="{5488017B-A051-4B5A-BBA7-2F9E580DE177}">
      <dgm:prSet/>
      <dgm:spPr/>
      <dgm:t>
        <a:bodyPr/>
        <a:lstStyle/>
        <a:p>
          <a:endParaRPr lang="th-TH" sz="2000"/>
        </a:p>
      </dgm:t>
    </dgm:pt>
    <dgm:pt modelId="{7BFC19B2-C990-4D96-99DD-DA9CCD21C1EF}" type="sibTrans" cxnId="{5488017B-A051-4B5A-BBA7-2F9E580DE177}">
      <dgm:prSet/>
      <dgm:spPr/>
      <dgm:t>
        <a:bodyPr/>
        <a:lstStyle/>
        <a:p>
          <a:endParaRPr lang="th-TH" sz="2000"/>
        </a:p>
      </dgm:t>
    </dgm:pt>
    <dgm:pt modelId="{A47561A9-954B-4BCE-B2F1-A9BF12DFA086}">
      <dgm:prSet phldrT="[Text]" custT="1"/>
      <dgm:spPr/>
      <dgm:t>
        <a:bodyPr/>
        <a:lstStyle/>
        <a:p>
          <a:r>
            <a:rPr lang="th-TH" sz="2400" dirty="0"/>
            <a:t>ผู้ดูแลระบบ</a:t>
          </a:r>
        </a:p>
      </dgm:t>
    </dgm:pt>
    <dgm:pt modelId="{0C90141E-48A1-4FE5-BB80-98B8DC9C6C08}" type="parTrans" cxnId="{85FB9AD5-CBD9-4ECF-B187-7E0DC3BCC48B}">
      <dgm:prSet/>
      <dgm:spPr/>
      <dgm:t>
        <a:bodyPr/>
        <a:lstStyle/>
        <a:p>
          <a:endParaRPr lang="th-TH" sz="2000"/>
        </a:p>
      </dgm:t>
    </dgm:pt>
    <dgm:pt modelId="{D6BBCA99-2C60-4793-9889-887862924C0F}" type="sibTrans" cxnId="{85FB9AD5-CBD9-4ECF-B187-7E0DC3BCC48B}">
      <dgm:prSet/>
      <dgm:spPr/>
      <dgm:t>
        <a:bodyPr/>
        <a:lstStyle/>
        <a:p>
          <a:endParaRPr lang="th-TH" sz="2000"/>
        </a:p>
      </dgm:t>
    </dgm:pt>
    <dgm:pt modelId="{4E0B1C8B-FDB7-43EE-8F30-2F32FADF986F}">
      <dgm:prSet phldrT="[Text]" custT="1"/>
      <dgm:spPr/>
      <dgm:t>
        <a:bodyPr/>
        <a:lstStyle/>
        <a:p>
          <a:r>
            <a:rPr lang="th-TH" sz="2400" dirty="0"/>
            <a:t>ปรับปรุงความรู้ให้ทันสมัยอยู่เสมอ</a:t>
          </a:r>
        </a:p>
      </dgm:t>
    </dgm:pt>
    <dgm:pt modelId="{F67EF942-49E1-4FEF-BA38-8427C0B30286}" type="parTrans" cxnId="{3A61FAFB-DA64-4E66-B561-A3EC195B7D7F}">
      <dgm:prSet/>
      <dgm:spPr/>
      <dgm:t>
        <a:bodyPr/>
        <a:lstStyle/>
        <a:p>
          <a:endParaRPr lang="th-TH" sz="2000"/>
        </a:p>
      </dgm:t>
    </dgm:pt>
    <dgm:pt modelId="{EFE8FE30-BBA7-45E7-8A02-A69D9FC1CB61}" type="sibTrans" cxnId="{3A61FAFB-DA64-4E66-B561-A3EC195B7D7F}">
      <dgm:prSet/>
      <dgm:spPr/>
      <dgm:t>
        <a:bodyPr/>
        <a:lstStyle/>
        <a:p>
          <a:endParaRPr lang="th-TH" sz="2000"/>
        </a:p>
      </dgm:t>
    </dgm:pt>
    <dgm:pt modelId="{65B03814-07A1-4F66-813A-833E0952D112}">
      <dgm:prSet phldrT="[Text]" custT="1"/>
      <dgm:spPr/>
      <dgm:t>
        <a:bodyPr/>
        <a:lstStyle/>
        <a:p>
          <a:r>
            <a:rPr lang="th-TH" sz="2400" dirty="0"/>
            <a:t>การติดตั้งแพตช์</a:t>
          </a:r>
        </a:p>
      </dgm:t>
    </dgm:pt>
    <dgm:pt modelId="{B4B6323C-CAA6-43C5-9913-D728A365AA50}" type="parTrans" cxnId="{893307D6-2D21-473D-8CD5-7EA9EBD3E810}">
      <dgm:prSet/>
      <dgm:spPr/>
      <dgm:t>
        <a:bodyPr/>
        <a:lstStyle/>
        <a:p>
          <a:endParaRPr lang="th-TH" sz="2000"/>
        </a:p>
      </dgm:t>
    </dgm:pt>
    <dgm:pt modelId="{568B52C9-83C1-4D84-8A6B-151105416B29}" type="sibTrans" cxnId="{893307D6-2D21-473D-8CD5-7EA9EBD3E810}">
      <dgm:prSet/>
      <dgm:spPr/>
      <dgm:t>
        <a:bodyPr/>
        <a:lstStyle/>
        <a:p>
          <a:endParaRPr lang="th-TH" sz="2000"/>
        </a:p>
      </dgm:t>
    </dgm:pt>
    <dgm:pt modelId="{05EF2A65-E305-4D1B-BD7B-272EE01C5097}">
      <dgm:prSet custT="1"/>
      <dgm:spPr/>
      <dgm:t>
        <a:bodyPr/>
        <a:lstStyle/>
        <a:p>
          <a:r>
            <a:rPr lang="th-TH" sz="2400" dirty="0"/>
            <a:t>โปรแกรมเมอร์</a:t>
          </a:r>
        </a:p>
      </dgm:t>
    </dgm:pt>
    <dgm:pt modelId="{20B7C811-D4A8-49E2-8A7F-9DE379C9BFED}" type="parTrans" cxnId="{6BFE602D-FBE3-4686-B4FA-46D46ED05E83}">
      <dgm:prSet/>
      <dgm:spPr/>
      <dgm:t>
        <a:bodyPr/>
        <a:lstStyle/>
        <a:p>
          <a:endParaRPr lang="th-TH" sz="2000"/>
        </a:p>
      </dgm:t>
    </dgm:pt>
    <dgm:pt modelId="{29AEFEB2-3FB8-48CE-BCA4-F0600AFE57BE}" type="sibTrans" cxnId="{6BFE602D-FBE3-4686-B4FA-46D46ED05E83}">
      <dgm:prSet/>
      <dgm:spPr/>
      <dgm:t>
        <a:bodyPr/>
        <a:lstStyle/>
        <a:p>
          <a:endParaRPr lang="th-TH" sz="2000"/>
        </a:p>
      </dgm:t>
    </dgm:pt>
    <dgm:pt modelId="{A6B557FD-550A-46B7-9EA8-F351D670DAD1}">
      <dgm:prSet custT="1"/>
      <dgm:spPr/>
      <dgm:t>
        <a:bodyPr/>
        <a:lstStyle/>
        <a:p>
          <a:r>
            <a:rPr lang="th-TH" sz="2400" dirty="0"/>
            <a:t>เจ้าหน้าที่รักษาความปลอดภัย</a:t>
          </a:r>
        </a:p>
      </dgm:t>
    </dgm:pt>
    <dgm:pt modelId="{9691AF35-87F2-4DF3-A343-6DE62858C0F6}" type="parTrans" cxnId="{86B7EDC8-A301-4CFB-BD1C-0B319D3EC024}">
      <dgm:prSet/>
      <dgm:spPr/>
      <dgm:t>
        <a:bodyPr/>
        <a:lstStyle/>
        <a:p>
          <a:endParaRPr lang="th-TH" sz="2000"/>
        </a:p>
      </dgm:t>
    </dgm:pt>
    <dgm:pt modelId="{09393B11-5FBE-4B21-80E1-1BF26445D3D9}" type="sibTrans" cxnId="{86B7EDC8-A301-4CFB-BD1C-0B319D3EC024}">
      <dgm:prSet/>
      <dgm:spPr/>
      <dgm:t>
        <a:bodyPr/>
        <a:lstStyle/>
        <a:p>
          <a:endParaRPr lang="th-TH" sz="2000"/>
        </a:p>
      </dgm:t>
    </dgm:pt>
    <dgm:pt modelId="{E385812A-F95E-4633-BDFC-38AED287B63B}">
      <dgm:prSet phldrT="[Text]" custT="1"/>
      <dgm:spPr/>
      <dgm:t>
        <a:bodyPr/>
        <a:lstStyle/>
        <a:p>
          <a:r>
            <a:rPr lang="th-TH" sz="2400" dirty="0"/>
            <a:t>ควรมีในหลักสูตรอบรมพนักงานใหม่ พนักงานเก่าควรจัดอย่างน้อย </a:t>
          </a:r>
          <a:r>
            <a:rPr lang="en-US" sz="2400" dirty="0"/>
            <a:t>2 </a:t>
          </a:r>
          <a:r>
            <a:rPr lang="th-TH" sz="2400" dirty="0"/>
            <a:t>ปี</a:t>
          </a:r>
          <a:r>
            <a:rPr lang="en-US" sz="2400" dirty="0"/>
            <a:t>/</a:t>
          </a:r>
          <a:r>
            <a:rPr lang="th-TH" sz="2400" dirty="0"/>
            <a:t>ครั้ง</a:t>
          </a:r>
        </a:p>
      </dgm:t>
    </dgm:pt>
    <dgm:pt modelId="{5556D13A-1847-48BA-ADE4-F50FA8184218}" type="parTrans" cxnId="{A3C9D5C9-97E9-455F-B462-D1EEAA432B9F}">
      <dgm:prSet/>
      <dgm:spPr/>
      <dgm:t>
        <a:bodyPr/>
        <a:lstStyle/>
        <a:p>
          <a:endParaRPr lang="th-TH" sz="2000"/>
        </a:p>
      </dgm:t>
    </dgm:pt>
    <dgm:pt modelId="{8DCB433B-BAAF-43A8-8BA1-4F4B17E84E91}" type="sibTrans" cxnId="{A3C9D5C9-97E9-455F-B462-D1EEAA432B9F}">
      <dgm:prSet/>
      <dgm:spPr/>
      <dgm:t>
        <a:bodyPr/>
        <a:lstStyle/>
        <a:p>
          <a:endParaRPr lang="th-TH" sz="2000"/>
        </a:p>
      </dgm:t>
    </dgm:pt>
    <dgm:pt modelId="{82A34A6A-6E96-4192-88C3-DAB69125BB58}">
      <dgm:prSet phldrT="[Text]" custT="1"/>
      <dgm:spPr/>
      <dgm:t>
        <a:bodyPr/>
        <a:lstStyle/>
        <a:p>
          <a:r>
            <a:rPr lang="th-TH" sz="2400" dirty="0"/>
            <a:t>ควรจัดอบรมบ่อย ๆ โดยผู้เชี่ยวชาญ</a:t>
          </a:r>
        </a:p>
      </dgm:t>
    </dgm:pt>
    <dgm:pt modelId="{674F9798-BBB6-42CC-A06A-DD7C84942619}" type="parTrans" cxnId="{E9739C64-2938-4741-90E7-E7884333E146}">
      <dgm:prSet/>
      <dgm:spPr/>
      <dgm:t>
        <a:bodyPr/>
        <a:lstStyle/>
        <a:p>
          <a:endParaRPr lang="th-TH" sz="2000"/>
        </a:p>
      </dgm:t>
    </dgm:pt>
    <dgm:pt modelId="{B109AFCB-1527-488D-B6B5-B76D864195AD}" type="sibTrans" cxnId="{E9739C64-2938-4741-90E7-E7884333E146}">
      <dgm:prSet/>
      <dgm:spPr/>
      <dgm:t>
        <a:bodyPr/>
        <a:lstStyle/>
        <a:p>
          <a:endParaRPr lang="th-TH" sz="2000"/>
        </a:p>
      </dgm:t>
    </dgm:pt>
    <dgm:pt modelId="{36A8B6B0-0D93-4C2D-95A2-769B11A86A66}">
      <dgm:prSet custT="1"/>
      <dgm:spPr/>
      <dgm:t>
        <a:bodyPr/>
        <a:lstStyle/>
        <a:p>
          <a:r>
            <a:rPr lang="th-TH" sz="2400" dirty="0"/>
            <a:t>เทคนิคการเขียนโปรแกรมให้ปลอดภัย</a:t>
          </a:r>
        </a:p>
      </dgm:t>
    </dgm:pt>
    <dgm:pt modelId="{95946180-2AA9-47DF-B491-4100F9F4B194}" type="parTrans" cxnId="{5284A62A-49C6-42FE-AB3D-190FB9F4DEBD}">
      <dgm:prSet/>
      <dgm:spPr/>
      <dgm:t>
        <a:bodyPr/>
        <a:lstStyle/>
        <a:p>
          <a:endParaRPr lang="th-TH" sz="2000"/>
        </a:p>
      </dgm:t>
    </dgm:pt>
    <dgm:pt modelId="{25F96024-AF35-4697-AA26-7A1909EED93D}" type="sibTrans" cxnId="{5284A62A-49C6-42FE-AB3D-190FB9F4DEBD}">
      <dgm:prSet/>
      <dgm:spPr/>
      <dgm:t>
        <a:bodyPr/>
        <a:lstStyle/>
        <a:p>
          <a:endParaRPr lang="th-TH" sz="2000"/>
        </a:p>
      </dgm:t>
    </dgm:pt>
    <dgm:pt modelId="{BE2AE142-FCEB-4FC1-8004-0C67186D33DB}">
      <dgm:prSet custT="1"/>
      <dgm:spPr/>
      <dgm:t>
        <a:bodyPr/>
        <a:lstStyle/>
        <a:p>
          <a:r>
            <a:rPr lang="th-TH" sz="2400" dirty="0"/>
            <a:t>การออกแบบโครงการพัฒนาร่วมกับฝ่ายรักษาความปลอดภัย</a:t>
          </a:r>
        </a:p>
      </dgm:t>
    </dgm:pt>
    <dgm:pt modelId="{B7AF0B72-DFA8-4912-9C83-5B4CDAA89EC3}" type="parTrans" cxnId="{A6FB6100-9AB2-4BFE-A573-D1F64E6A124B}">
      <dgm:prSet/>
      <dgm:spPr/>
      <dgm:t>
        <a:bodyPr/>
        <a:lstStyle/>
        <a:p>
          <a:endParaRPr lang="th-TH" sz="2000"/>
        </a:p>
      </dgm:t>
    </dgm:pt>
    <dgm:pt modelId="{C104797A-7939-48EE-9C73-D75C6871401A}" type="sibTrans" cxnId="{A6FB6100-9AB2-4BFE-A573-D1F64E6A124B}">
      <dgm:prSet/>
      <dgm:spPr/>
      <dgm:t>
        <a:bodyPr/>
        <a:lstStyle/>
        <a:p>
          <a:endParaRPr lang="th-TH" sz="2000"/>
        </a:p>
      </dgm:t>
    </dgm:pt>
    <dgm:pt modelId="{C12AC5C0-0DAD-4106-ABC8-AA6323E379D4}">
      <dgm:prSet custT="1"/>
      <dgm:spPr/>
      <dgm:t>
        <a:bodyPr/>
        <a:lstStyle/>
        <a:p>
          <a:r>
            <a:rPr lang="th-TH" sz="2400" dirty="0"/>
            <a:t>ต้องปรับปรุงความรู้อยู่เป็นประจำ</a:t>
          </a:r>
        </a:p>
      </dgm:t>
    </dgm:pt>
    <dgm:pt modelId="{77E53D32-C7A7-427F-BA0D-7B0BC43942AC}" type="parTrans" cxnId="{E799F6DB-FFD4-4CC7-877B-FBED99607E39}">
      <dgm:prSet/>
      <dgm:spPr/>
      <dgm:t>
        <a:bodyPr/>
        <a:lstStyle/>
        <a:p>
          <a:endParaRPr lang="th-TH" sz="2000"/>
        </a:p>
      </dgm:t>
    </dgm:pt>
    <dgm:pt modelId="{B8724C22-416D-4376-8F1A-37E549ECF597}" type="sibTrans" cxnId="{E799F6DB-FFD4-4CC7-877B-FBED99607E39}">
      <dgm:prSet/>
      <dgm:spPr/>
      <dgm:t>
        <a:bodyPr/>
        <a:lstStyle/>
        <a:p>
          <a:endParaRPr lang="th-TH" sz="2000"/>
        </a:p>
      </dgm:t>
    </dgm:pt>
    <dgm:pt modelId="{E27823F4-9156-4088-B05D-88F366A5F994}">
      <dgm:prSet custT="1"/>
      <dgm:spPr/>
      <dgm:t>
        <a:bodyPr/>
        <a:lstStyle/>
        <a:p>
          <a:r>
            <a:rPr lang="th-TH" sz="2400" dirty="0"/>
            <a:t>ฝึกอบรมทั้งจากภายนอกและภายใน</a:t>
          </a:r>
        </a:p>
      </dgm:t>
    </dgm:pt>
    <dgm:pt modelId="{0AB1F820-97CB-4113-913C-5477F15AB8D9}" type="parTrans" cxnId="{6C1AC1ED-E504-4AA9-B541-6682740627BF}">
      <dgm:prSet/>
      <dgm:spPr/>
      <dgm:t>
        <a:bodyPr/>
        <a:lstStyle/>
        <a:p>
          <a:endParaRPr lang="th-TH" sz="2000"/>
        </a:p>
      </dgm:t>
    </dgm:pt>
    <dgm:pt modelId="{05824FF9-5327-4C15-BA34-4462E96F53DC}" type="sibTrans" cxnId="{6C1AC1ED-E504-4AA9-B541-6682740627BF}">
      <dgm:prSet/>
      <dgm:spPr/>
      <dgm:t>
        <a:bodyPr/>
        <a:lstStyle/>
        <a:p>
          <a:endParaRPr lang="th-TH" sz="2000"/>
        </a:p>
      </dgm:t>
    </dgm:pt>
    <dgm:pt modelId="{66AE8575-195E-430F-86F7-927A3E884B75}">
      <dgm:prSet custT="1"/>
      <dgm:spPr/>
      <dgm:t>
        <a:bodyPr/>
        <a:lstStyle/>
        <a:p>
          <a:r>
            <a:rPr lang="th-TH" sz="2400" dirty="0"/>
            <a:t>นำเสนอข้อมูลใหม่ ๆ อยู่เสมอ</a:t>
          </a:r>
        </a:p>
      </dgm:t>
    </dgm:pt>
    <dgm:pt modelId="{212EBB68-6660-4610-8100-90A45BB05B03}" type="parTrans" cxnId="{64BD45E0-0C6B-468A-89C2-3CB580B4F987}">
      <dgm:prSet/>
      <dgm:spPr/>
      <dgm:t>
        <a:bodyPr/>
        <a:lstStyle/>
        <a:p>
          <a:endParaRPr lang="th-TH" sz="2000"/>
        </a:p>
      </dgm:t>
    </dgm:pt>
    <dgm:pt modelId="{BC325DA1-C3FD-4A10-B712-405931C7FF0B}" type="sibTrans" cxnId="{64BD45E0-0C6B-468A-89C2-3CB580B4F987}">
      <dgm:prSet/>
      <dgm:spPr/>
      <dgm:t>
        <a:bodyPr/>
        <a:lstStyle/>
        <a:p>
          <a:endParaRPr lang="th-TH" sz="2000"/>
        </a:p>
      </dgm:t>
    </dgm:pt>
    <dgm:pt modelId="{2EEC1BA1-F146-4038-9970-AC027EB58572}" type="pres">
      <dgm:prSet presAssocID="{4E599DDE-90DA-4B10-8DCD-3BEF18AA3577}" presName="Name0" presStyleCnt="0">
        <dgm:presLayoutVars>
          <dgm:dir/>
          <dgm:animLvl val="lvl"/>
          <dgm:resizeHandles val="exact"/>
        </dgm:presLayoutVars>
      </dgm:prSet>
      <dgm:spPr/>
    </dgm:pt>
    <dgm:pt modelId="{A2835275-528B-4842-A291-489299C6645D}" type="pres">
      <dgm:prSet presAssocID="{C5AFC6FE-4F8A-4D16-A5B0-07918A75A5AF}" presName="composite" presStyleCnt="0"/>
      <dgm:spPr/>
    </dgm:pt>
    <dgm:pt modelId="{A0B2C141-4768-47EB-8413-C50218458853}" type="pres">
      <dgm:prSet presAssocID="{C5AFC6FE-4F8A-4D16-A5B0-07918A75A5A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4A7B8AA-0B8B-4730-81EB-B55F0807724D}" type="pres">
      <dgm:prSet presAssocID="{C5AFC6FE-4F8A-4D16-A5B0-07918A75A5AF}" presName="desTx" presStyleLbl="alignAccFollowNode1" presStyleIdx="0" presStyleCnt="5">
        <dgm:presLayoutVars>
          <dgm:bulletEnabled val="1"/>
        </dgm:presLayoutVars>
      </dgm:prSet>
      <dgm:spPr/>
    </dgm:pt>
    <dgm:pt modelId="{F65C2D41-43DD-41AA-97E2-A21BB65A7266}" type="pres">
      <dgm:prSet presAssocID="{B44523FF-1E93-4D58-BE34-24D49A81E5DD}" presName="space" presStyleCnt="0"/>
      <dgm:spPr/>
    </dgm:pt>
    <dgm:pt modelId="{A393A961-2917-4C7D-A60C-5760BEBF9CAB}" type="pres">
      <dgm:prSet presAssocID="{30A002AC-613F-458C-B92D-CE1EC9C4D00B}" presName="composite" presStyleCnt="0"/>
      <dgm:spPr/>
    </dgm:pt>
    <dgm:pt modelId="{19782C59-1D30-4D79-A85B-41D32260186B}" type="pres">
      <dgm:prSet presAssocID="{30A002AC-613F-458C-B92D-CE1EC9C4D00B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38838294-039D-4CE1-9D16-103B1EB38EE6}" type="pres">
      <dgm:prSet presAssocID="{30A002AC-613F-458C-B92D-CE1EC9C4D00B}" presName="desTx" presStyleLbl="alignAccFollowNode1" presStyleIdx="1" presStyleCnt="5">
        <dgm:presLayoutVars>
          <dgm:bulletEnabled val="1"/>
        </dgm:presLayoutVars>
      </dgm:prSet>
      <dgm:spPr/>
    </dgm:pt>
    <dgm:pt modelId="{004290E4-AA20-4A3C-B47A-B818D1337170}" type="pres">
      <dgm:prSet presAssocID="{743AA4B6-3551-4D5A-BDC7-D4708B9EB388}" presName="space" presStyleCnt="0"/>
      <dgm:spPr/>
    </dgm:pt>
    <dgm:pt modelId="{DA80B622-30E2-48F5-8E2B-9F497BF4F7B2}" type="pres">
      <dgm:prSet presAssocID="{A47561A9-954B-4BCE-B2F1-A9BF12DFA086}" presName="composite" presStyleCnt="0"/>
      <dgm:spPr/>
    </dgm:pt>
    <dgm:pt modelId="{07856487-3F5C-46CF-9816-E1C5155C61F1}" type="pres">
      <dgm:prSet presAssocID="{A47561A9-954B-4BCE-B2F1-A9BF12DFA08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57B6143B-ED9E-4D7E-AE62-61A7CA024984}" type="pres">
      <dgm:prSet presAssocID="{A47561A9-954B-4BCE-B2F1-A9BF12DFA086}" presName="desTx" presStyleLbl="alignAccFollowNode1" presStyleIdx="2" presStyleCnt="5">
        <dgm:presLayoutVars>
          <dgm:bulletEnabled val="1"/>
        </dgm:presLayoutVars>
      </dgm:prSet>
      <dgm:spPr/>
    </dgm:pt>
    <dgm:pt modelId="{410F98D8-DED5-4602-B3D5-AC2234836176}" type="pres">
      <dgm:prSet presAssocID="{D6BBCA99-2C60-4793-9889-887862924C0F}" presName="space" presStyleCnt="0"/>
      <dgm:spPr/>
    </dgm:pt>
    <dgm:pt modelId="{890402C3-2CFA-4E6A-8509-60A92D7C4C7B}" type="pres">
      <dgm:prSet presAssocID="{05EF2A65-E305-4D1B-BD7B-272EE01C5097}" presName="composite" presStyleCnt="0"/>
      <dgm:spPr/>
    </dgm:pt>
    <dgm:pt modelId="{500187ED-42B0-4CB7-8FE5-3B7FBE2E9B69}" type="pres">
      <dgm:prSet presAssocID="{05EF2A65-E305-4D1B-BD7B-272EE01C509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BCAEA0A5-5A12-4714-9D15-C1C352DB891D}" type="pres">
      <dgm:prSet presAssocID="{05EF2A65-E305-4D1B-BD7B-272EE01C5097}" presName="desTx" presStyleLbl="alignAccFollowNode1" presStyleIdx="3" presStyleCnt="5">
        <dgm:presLayoutVars>
          <dgm:bulletEnabled val="1"/>
        </dgm:presLayoutVars>
      </dgm:prSet>
      <dgm:spPr/>
    </dgm:pt>
    <dgm:pt modelId="{0E9F3454-D7A6-40FC-9A64-09857B2A5328}" type="pres">
      <dgm:prSet presAssocID="{29AEFEB2-3FB8-48CE-BCA4-F0600AFE57BE}" presName="space" presStyleCnt="0"/>
      <dgm:spPr/>
    </dgm:pt>
    <dgm:pt modelId="{763765B8-B31F-4146-8A35-DBA3D0AECBDB}" type="pres">
      <dgm:prSet presAssocID="{A6B557FD-550A-46B7-9EA8-F351D670DAD1}" presName="composite" presStyleCnt="0"/>
      <dgm:spPr/>
    </dgm:pt>
    <dgm:pt modelId="{182D6F49-9B6A-427E-8FA9-A5929788D86C}" type="pres">
      <dgm:prSet presAssocID="{A6B557FD-550A-46B7-9EA8-F351D670DAD1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56712483-D826-4702-A4A3-E7A0840C4B4F}" type="pres">
      <dgm:prSet presAssocID="{A6B557FD-550A-46B7-9EA8-F351D670DAD1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A6FB6100-9AB2-4BFE-A573-D1F64E6A124B}" srcId="{05EF2A65-E305-4D1B-BD7B-272EE01C5097}" destId="{BE2AE142-FCEB-4FC1-8004-0C67186D33DB}" srcOrd="1" destOrd="0" parTransId="{B7AF0B72-DFA8-4912-9C83-5B4CDAA89EC3}" sibTransId="{C104797A-7939-48EE-9C73-D75C6871401A}"/>
    <dgm:cxn modelId="{05D26C1A-5D20-4B26-AE53-175D7BEC2F83}" type="presOf" srcId="{A47561A9-954B-4BCE-B2F1-A9BF12DFA086}" destId="{07856487-3F5C-46CF-9816-E1C5155C61F1}" srcOrd="0" destOrd="0" presId="urn:microsoft.com/office/officeart/2005/8/layout/hList1"/>
    <dgm:cxn modelId="{2A068B26-A52B-4CB5-B788-6D773EBB1B35}" type="presOf" srcId="{82A34A6A-6E96-4192-88C3-DAB69125BB58}" destId="{57B6143B-ED9E-4D7E-AE62-61A7CA024984}" srcOrd="0" destOrd="2" presId="urn:microsoft.com/office/officeart/2005/8/layout/hList1"/>
    <dgm:cxn modelId="{A1F8D126-591A-45B2-83D5-6C8754BA1349}" type="presOf" srcId="{AF946BF9-9C48-4E74-BAA2-5391E8EF59D9}" destId="{64A7B8AA-0B8B-4730-81EB-B55F0807724D}" srcOrd="0" destOrd="0" presId="urn:microsoft.com/office/officeart/2005/8/layout/hList1"/>
    <dgm:cxn modelId="{5284A62A-49C6-42FE-AB3D-190FB9F4DEBD}" srcId="{05EF2A65-E305-4D1B-BD7B-272EE01C5097}" destId="{36A8B6B0-0D93-4C2D-95A2-769B11A86A66}" srcOrd="0" destOrd="0" parTransId="{95946180-2AA9-47DF-B491-4100F9F4B194}" sibTransId="{25F96024-AF35-4697-AA26-7A1909EED93D}"/>
    <dgm:cxn modelId="{409CE52C-BB20-4763-8B65-5B2E81FFAD7A}" srcId="{C5AFC6FE-4F8A-4D16-A5B0-07918A75A5AF}" destId="{AF946BF9-9C48-4E74-BAA2-5391E8EF59D9}" srcOrd="0" destOrd="0" parTransId="{60880B5F-2228-4D78-8C95-922376B6D9FD}" sibTransId="{6628DAEB-C729-46AB-8A3F-B210D273BBD0}"/>
    <dgm:cxn modelId="{6BFE602D-FBE3-4686-B4FA-46D46ED05E83}" srcId="{4E599DDE-90DA-4B10-8DCD-3BEF18AA3577}" destId="{05EF2A65-E305-4D1B-BD7B-272EE01C5097}" srcOrd="3" destOrd="0" parTransId="{20B7C811-D4A8-49E2-8A7F-9DE379C9BFED}" sibTransId="{29AEFEB2-3FB8-48CE-BCA4-F0600AFE57BE}"/>
    <dgm:cxn modelId="{800EC632-94DA-4A93-BBB4-6664EC567C23}" type="presOf" srcId="{65B03814-07A1-4F66-813A-833E0952D112}" destId="{57B6143B-ED9E-4D7E-AE62-61A7CA024984}" srcOrd="0" destOrd="1" presId="urn:microsoft.com/office/officeart/2005/8/layout/hList1"/>
    <dgm:cxn modelId="{394FB95E-6E7D-442A-B122-A0237D69EC6E}" type="presOf" srcId="{4E0B1C8B-FDB7-43EE-8F30-2F32FADF986F}" destId="{57B6143B-ED9E-4D7E-AE62-61A7CA024984}" srcOrd="0" destOrd="0" presId="urn:microsoft.com/office/officeart/2005/8/layout/hList1"/>
    <dgm:cxn modelId="{15672744-E320-4F0A-A48B-FA0EF7101846}" type="presOf" srcId="{05EF2A65-E305-4D1B-BD7B-272EE01C5097}" destId="{500187ED-42B0-4CB7-8FE5-3B7FBE2E9B69}" srcOrd="0" destOrd="0" presId="urn:microsoft.com/office/officeart/2005/8/layout/hList1"/>
    <dgm:cxn modelId="{E9739C64-2938-4741-90E7-E7884333E146}" srcId="{A47561A9-954B-4BCE-B2F1-A9BF12DFA086}" destId="{82A34A6A-6E96-4192-88C3-DAB69125BB58}" srcOrd="2" destOrd="0" parTransId="{674F9798-BBB6-42CC-A06A-DD7C84942619}" sibTransId="{B109AFCB-1527-488D-B6B5-B76D864195AD}"/>
    <dgm:cxn modelId="{9443DA65-3E8F-40FB-8C4E-A15A2287F175}" type="presOf" srcId="{30A002AC-613F-458C-B92D-CE1EC9C4D00B}" destId="{19782C59-1D30-4D79-A85B-41D32260186B}" srcOrd="0" destOrd="0" presId="urn:microsoft.com/office/officeart/2005/8/layout/hList1"/>
    <dgm:cxn modelId="{BD303F69-00FE-46D3-BAD0-0D4D79352BB4}" srcId="{4E599DDE-90DA-4B10-8DCD-3BEF18AA3577}" destId="{C5AFC6FE-4F8A-4D16-A5B0-07918A75A5AF}" srcOrd="0" destOrd="0" parTransId="{E18E27F9-7ABD-4D4A-9306-EA1184EB6E4F}" sibTransId="{B44523FF-1E93-4D58-BE34-24D49A81E5DD}"/>
    <dgm:cxn modelId="{3D438A6C-7DE4-486C-8A82-1A822507487A}" type="presOf" srcId="{B2CAC326-70C3-4697-9C0A-E6D3399AE650}" destId="{38838294-039D-4CE1-9D16-103B1EB38EE6}" srcOrd="0" destOrd="0" presId="urn:microsoft.com/office/officeart/2005/8/layout/hList1"/>
    <dgm:cxn modelId="{6B48DD4C-5CE5-4B2E-B8FD-CB4E663A77CC}" srcId="{30A002AC-613F-458C-B92D-CE1EC9C4D00B}" destId="{B2CAC326-70C3-4697-9C0A-E6D3399AE650}" srcOrd="0" destOrd="0" parTransId="{A06188AB-987B-42D1-A982-6CA4A904E875}" sibTransId="{475C315A-D493-416A-88AA-F4AD2538FD43}"/>
    <dgm:cxn modelId="{FAB0AD79-E10B-4572-AA0D-B6A50796EE2B}" type="presOf" srcId="{66AE8575-195E-430F-86F7-927A3E884B75}" destId="{56712483-D826-4702-A4A3-E7A0840C4B4F}" srcOrd="0" destOrd="2" presId="urn:microsoft.com/office/officeart/2005/8/layout/hList1"/>
    <dgm:cxn modelId="{5488017B-A051-4B5A-BBA7-2F9E580DE177}" srcId="{30A002AC-613F-458C-B92D-CE1EC9C4D00B}" destId="{4E07BF09-7F72-4FDF-81C0-6378E3E831FE}" srcOrd="1" destOrd="0" parTransId="{F08D3D30-E739-4A47-966C-FE0C65B8638E}" sibTransId="{7BFC19B2-C990-4D96-99DD-DA9CCD21C1EF}"/>
    <dgm:cxn modelId="{09A0937D-6AEC-474C-9B40-662228718265}" srcId="{4E599DDE-90DA-4B10-8DCD-3BEF18AA3577}" destId="{30A002AC-613F-458C-B92D-CE1EC9C4D00B}" srcOrd="1" destOrd="0" parTransId="{F2C0B463-DF30-4B9C-872F-A1431767B91A}" sibTransId="{743AA4B6-3551-4D5A-BDC7-D4708B9EB388}"/>
    <dgm:cxn modelId="{1FCD9584-757C-4490-974B-390ED4157858}" type="presOf" srcId="{A6B557FD-550A-46B7-9EA8-F351D670DAD1}" destId="{182D6F49-9B6A-427E-8FA9-A5929788D86C}" srcOrd="0" destOrd="0" presId="urn:microsoft.com/office/officeart/2005/8/layout/hList1"/>
    <dgm:cxn modelId="{8B5EA68F-2948-4DC6-AA12-3D20BE084AFF}" type="presOf" srcId="{C12AC5C0-0DAD-4106-ABC8-AA6323E379D4}" destId="{56712483-D826-4702-A4A3-E7A0840C4B4F}" srcOrd="0" destOrd="0" presId="urn:microsoft.com/office/officeart/2005/8/layout/hList1"/>
    <dgm:cxn modelId="{3316A39D-C2C0-4B55-A1AB-EDBED0A79CF7}" type="presOf" srcId="{C5AFC6FE-4F8A-4D16-A5B0-07918A75A5AF}" destId="{A0B2C141-4768-47EB-8413-C50218458853}" srcOrd="0" destOrd="0" presId="urn:microsoft.com/office/officeart/2005/8/layout/hList1"/>
    <dgm:cxn modelId="{00418EAF-912F-4F3C-AAA3-26F39AB3F661}" type="presOf" srcId="{BE2AE142-FCEB-4FC1-8004-0C67186D33DB}" destId="{BCAEA0A5-5A12-4714-9D15-C1C352DB891D}" srcOrd="0" destOrd="1" presId="urn:microsoft.com/office/officeart/2005/8/layout/hList1"/>
    <dgm:cxn modelId="{93CF84B4-882F-4860-BDE1-3DF543FA3950}" type="presOf" srcId="{2AE5311C-22FB-4C28-932B-4F0D8EC39D45}" destId="{64A7B8AA-0B8B-4730-81EB-B55F0807724D}" srcOrd="0" destOrd="1" presId="urn:microsoft.com/office/officeart/2005/8/layout/hList1"/>
    <dgm:cxn modelId="{E608D1BA-5BBA-4123-AA83-A24578B64D8D}" type="presOf" srcId="{4E07BF09-7F72-4FDF-81C0-6378E3E831FE}" destId="{38838294-039D-4CE1-9D16-103B1EB38EE6}" srcOrd="0" destOrd="1" presId="urn:microsoft.com/office/officeart/2005/8/layout/hList1"/>
    <dgm:cxn modelId="{86B7EDC8-A301-4CFB-BD1C-0B319D3EC024}" srcId="{4E599DDE-90DA-4B10-8DCD-3BEF18AA3577}" destId="{A6B557FD-550A-46B7-9EA8-F351D670DAD1}" srcOrd="4" destOrd="0" parTransId="{9691AF35-87F2-4DF3-A343-6DE62858C0F6}" sibTransId="{09393B11-5FBE-4B21-80E1-1BF26445D3D9}"/>
    <dgm:cxn modelId="{A3C9D5C9-97E9-455F-B462-D1EEAA432B9F}" srcId="{30A002AC-613F-458C-B92D-CE1EC9C4D00B}" destId="{E385812A-F95E-4633-BDFC-38AED287B63B}" srcOrd="2" destOrd="0" parTransId="{5556D13A-1847-48BA-ADE4-F50FA8184218}" sibTransId="{8DCB433B-BAAF-43A8-8BA1-4F4B17E84E91}"/>
    <dgm:cxn modelId="{8E2F65D2-CC64-4A9D-8DC5-85AF0B20E250}" type="presOf" srcId="{E27823F4-9156-4088-B05D-88F366A5F994}" destId="{56712483-D826-4702-A4A3-E7A0840C4B4F}" srcOrd="0" destOrd="1" presId="urn:microsoft.com/office/officeart/2005/8/layout/hList1"/>
    <dgm:cxn modelId="{85FB9AD5-CBD9-4ECF-B187-7E0DC3BCC48B}" srcId="{4E599DDE-90DA-4B10-8DCD-3BEF18AA3577}" destId="{A47561A9-954B-4BCE-B2F1-A9BF12DFA086}" srcOrd="2" destOrd="0" parTransId="{0C90141E-48A1-4FE5-BB80-98B8DC9C6C08}" sibTransId="{D6BBCA99-2C60-4793-9889-887862924C0F}"/>
    <dgm:cxn modelId="{893307D6-2D21-473D-8CD5-7EA9EBD3E810}" srcId="{A47561A9-954B-4BCE-B2F1-A9BF12DFA086}" destId="{65B03814-07A1-4F66-813A-833E0952D112}" srcOrd="1" destOrd="0" parTransId="{B4B6323C-CAA6-43C5-9913-D728A365AA50}" sibTransId="{568B52C9-83C1-4D84-8A6B-151105416B29}"/>
    <dgm:cxn modelId="{E799F6DB-FFD4-4CC7-877B-FBED99607E39}" srcId="{A6B557FD-550A-46B7-9EA8-F351D670DAD1}" destId="{C12AC5C0-0DAD-4106-ABC8-AA6323E379D4}" srcOrd="0" destOrd="0" parTransId="{77E53D32-C7A7-427F-BA0D-7B0BC43942AC}" sibTransId="{B8724C22-416D-4376-8F1A-37E549ECF597}"/>
    <dgm:cxn modelId="{FE787DDF-C2BA-486B-AB11-37EF49DC90EB}" srcId="{C5AFC6FE-4F8A-4D16-A5B0-07918A75A5AF}" destId="{2AE5311C-22FB-4C28-932B-4F0D8EC39D45}" srcOrd="1" destOrd="0" parTransId="{1D4FA65C-2687-4399-B509-3191B512F941}" sibTransId="{DFD6F9EA-B054-47C7-86BD-DFE40F6B1A3A}"/>
    <dgm:cxn modelId="{64BD45E0-0C6B-468A-89C2-3CB580B4F987}" srcId="{A6B557FD-550A-46B7-9EA8-F351D670DAD1}" destId="{66AE8575-195E-430F-86F7-927A3E884B75}" srcOrd="2" destOrd="0" parTransId="{212EBB68-6660-4610-8100-90A45BB05B03}" sibTransId="{BC325DA1-C3FD-4A10-B712-405931C7FF0B}"/>
    <dgm:cxn modelId="{6C1AC1ED-E504-4AA9-B541-6682740627BF}" srcId="{A6B557FD-550A-46B7-9EA8-F351D670DAD1}" destId="{E27823F4-9156-4088-B05D-88F366A5F994}" srcOrd="1" destOrd="0" parTransId="{0AB1F820-97CB-4113-913C-5477F15AB8D9}" sibTransId="{05824FF9-5327-4C15-BA34-4462E96F53DC}"/>
    <dgm:cxn modelId="{94E41BF2-AEE3-48D1-B0E4-3F27FB56EC52}" type="presOf" srcId="{4E599DDE-90DA-4B10-8DCD-3BEF18AA3577}" destId="{2EEC1BA1-F146-4038-9970-AC027EB58572}" srcOrd="0" destOrd="0" presId="urn:microsoft.com/office/officeart/2005/8/layout/hList1"/>
    <dgm:cxn modelId="{D1FFDEF9-8D16-4DE3-B6F3-A0F3AC829A92}" type="presOf" srcId="{E385812A-F95E-4633-BDFC-38AED287B63B}" destId="{38838294-039D-4CE1-9D16-103B1EB38EE6}" srcOrd="0" destOrd="2" presId="urn:microsoft.com/office/officeart/2005/8/layout/hList1"/>
    <dgm:cxn modelId="{3A61FAFB-DA64-4E66-B561-A3EC195B7D7F}" srcId="{A47561A9-954B-4BCE-B2F1-A9BF12DFA086}" destId="{4E0B1C8B-FDB7-43EE-8F30-2F32FADF986F}" srcOrd="0" destOrd="0" parTransId="{F67EF942-49E1-4FEF-BA38-8427C0B30286}" sibTransId="{EFE8FE30-BBA7-45E7-8A02-A69D9FC1CB61}"/>
    <dgm:cxn modelId="{70697CFD-90D8-4C3B-A825-C8730E6635BB}" type="presOf" srcId="{36A8B6B0-0D93-4C2D-95A2-769B11A86A66}" destId="{BCAEA0A5-5A12-4714-9D15-C1C352DB891D}" srcOrd="0" destOrd="0" presId="urn:microsoft.com/office/officeart/2005/8/layout/hList1"/>
    <dgm:cxn modelId="{0A850269-8BC4-44F2-AB15-2D47DC403999}" type="presParOf" srcId="{2EEC1BA1-F146-4038-9970-AC027EB58572}" destId="{A2835275-528B-4842-A291-489299C6645D}" srcOrd="0" destOrd="0" presId="urn:microsoft.com/office/officeart/2005/8/layout/hList1"/>
    <dgm:cxn modelId="{718BDDD8-72C6-45E5-A131-6706393C5821}" type="presParOf" srcId="{A2835275-528B-4842-A291-489299C6645D}" destId="{A0B2C141-4768-47EB-8413-C50218458853}" srcOrd="0" destOrd="0" presId="urn:microsoft.com/office/officeart/2005/8/layout/hList1"/>
    <dgm:cxn modelId="{E927B3B9-C730-4D21-AA58-C687A6220335}" type="presParOf" srcId="{A2835275-528B-4842-A291-489299C6645D}" destId="{64A7B8AA-0B8B-4730-81EB-B55F0807724D}" srcOrd="1" destOrd="0" presId="urn:microsoft.com/office/officeart/2005/8/layout/hList1"/>
    <dgm:cxn modelId="{F5E506C1-DD49-463F-B21B-A274B46BFE3F}" type="presParOf" srcId="{2EEC1BA1-F146-4038-9970-AC027EB58572}" destId="{F65C2D41-43DD-41AA-97E2-A21BB65A7266}" srcOrd="1" destOrd="0" presId="urn:microsoft.com/office/officeart/2005/8/layout/hList1"/>
    <dgm:cxn modelId="{CE11A8EC-4F76-48B4-909C-4C118258F156}" type="presParOf" srcId="{2EEC1BA1-F146-4038-9970-AC027EB58572}" destId="{A393A961-2917-4C7D-A60C-5760BEBF9CAB}" srcOrd="2" destOrd="0" presId="urn:microsoft.com/office/officeart/2005/8/layout/hList1"/>
    <dgm:cxn modelId="{1BAED5E2-91A6-438B-9770-576541D3CED6}" type="presParOf" srcId="{A393A961-2917-4C7D-A60C-5760BEBF9CAB}" destId="{19782C59-1D30-4D79-A85B-41D32260186B}" srcOrd="0" destOrd="0" presId="urn:microsoft.com/office/officeart/2005/8/layout/hList1"/>
    <dgm:cxn modelId="{B5C67C8E-7A9A-4C23-9F8B-BE0950CC3E81}" type="presParOf" srcId="{A393A961-2917-4C7D-A60C-5760BEBF9CAB}" destId="{38838294-039D-4CE1-9D16-103B1EB38EE6}" srcOrd="1" destOrd="0" presId="urn:microsoft.com/office/officeart/2005/8/layout/hList1"/>
    <dgm:cxn modelId="{5DB5EF05-8E14-406D-A925-F6BC1E1936DF}" type="presParOf" srcId="{2EEC1BA1-F146-4038-9970-AC027EB58572}" destId="{004290E4-AA20-4A3C-B47A-B818D1337170}" srcOrd="3" destOrd="0" presId="urn:microsoft.com/office/officeart/2005/8/layout/hList1"/>
    <dgm:cxn modelId="{1A7580F2-1D3F-4B4F-BD9C-2DFC244E3BB3}" type="presParOf" srcId="{2EEC1BA1-F146-4038-9970-AC027EB58572}" destId="{DA80B622-30E2-48F5-8E2B-9F497BF4F7B2}" srcOrd="4" destOrd="0" presId="urn:microsoft.com/office/officeart/2005/8/layout/hList1"/>
    <dgm:cxn modelId="{D554D0C3-379C-4C35-941E-D082E9EF90D5}" type="presParOf" srcId="{DA80B622-30E2-48F5-8E2B-9F497BF4F7B2}" destId="{07856487-3F5C-46CF-9816-E1C5155C61F1}" srcOrd="0" destOrd="0" presId="urn:microsoft.com/office/officeart/2005/8/layout/hList1"/>
    <dgm:cxn modelId="{8FB255D2-E541-4ABC-9FC8-1C0FF67A7221}" type="presParOf" srcId="{DA80B622-30E2-48F5-8E2B-9F497BF4F7B2}" destId="{57B6143B-ED9E-4D7E-AE62-61A7CA024984}" srcOrd="1" destOrd="0" presId="urn:microsoft.com/office/officeart/2005/8/layout/hList1"/>
    <dgm:cxn modelId="{74F57A7E-0E77-4DE0-A48A-A15D79B0020D}" type="presParOf" srcId="{2EEC1BA1-F146-4038-9970-AC027EB58572}" destId="{410F98D8-DED5-4602-B3D5-AC2234836176}" srcOrd="5" destOrd="0" presId="urn:microsoft.com/office/officeart/2005/8/layout/hList1"/>
    <dgm:cxn modelId="{5B9ED0F3-D4C1-4F0A-8713-494A011651E8}" type="presParOf" srcId="{2EEC1BA1-F146-4038-9970-AC027EB58572}" destId="{890402C3-2CFA-4E6A-8509-60A92D7C4C7B}" srcOrd="6" destOrd="0" presId="urn:microsoft.com/office/officeart/2005/8/layout/hList1"/>
    <dgm:cxn modelId="{32A172A9-A63A-4207-98AB-59105467B168}" type="presParOf" srcId="{890402C3-2CFA-4E6A-8509-60A92D7C4C7B}" destId="{500187ED-42B0-4CB7-8FE5-3B7FBE2E9B69}" srcOrd="0" destOrd="0" presId="urn:microsoft.com/office/officeart/2005/8/layout/hList1"/>
    <dgm:cxn modelId="{51315C13-4D62-4942-961B-62B6A6056A0A}" type="presParOf" srcId="{890402C3-2CFA-4E6A-8509-60A92D7C4C7B}" destId="{BCAEA0A5-5A12-4714-9D15-C1C352DB891D}" srcOrd="1" destOrd="0" presId="urn:microsoft.com/office/officeart/2005/8/layout/hList1"/>
    <dgm:cxn modelId="{58938574-92A0-4469-96C8-7B1968213E3D}" type="presParOf" srcId="{2EEC1BA1-F146-4038-9970-AC027EB58572}" destId="{0E9F3454-D7A6-40FC-9A64-09857B2A5328}" srcOrd="7" destOrd="0" presId="urn:microsoft.com/office/officeart/2005/8/layout/hList1"/>
    <dgm:cxn modelId="{C5DF9F23-142B-495F-9737-64D781A9E082}" type="presParOf" srcId="{2EEC1BA1-F146-4038-9970-AC027EB58572}" destId="{763765B8-B31F-4146-8A35-DBA3D0AECBDB}" srcOrd="8" destOrd="0" presId="urn:microsoft.com/office/officeart/2005/8/layout/hList1"/>
    <dgm:cxn modelId="{46863F3A-1163-49AC-995D-E6C924B0ED9B}" type="presParOf" srcId="{763765B8-B31F-4146-8A35-DBA3D0AECBDB}" destId="{182D6F49-9B6A-427E-8FA9-A5929788D86C}" srcOrd="0" destOrd="0" presId="urn:microsoft.com/office/officeart/2005/8/layout/hList1"/>
    <dgm:cxn modelId="{CF005035-4FF6-4BDA-A80C-507FA76F264B}" type="presParOf" srcId="{763765B8-B31F-4146-8A35-DBA3D0AECBDB}" destId="{56712483-D826-4702-A4A3-E7A0840C4B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15F8EB-E365-45C7-8458-E854E817B36E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4F428F6C-DBAD-4D5F-81D0-F0E65B198B7A}">
      <dgm:prSet phldrT="[Text]" phldr="1"/>
      <dgm:spPr/>
      <dgm:t>
        <a:bodyPr/>
        <a:lstStyle/>
        <a:p>
          <a:endParaRPr lang="th-TH" dirty="0"/>
        </a:p>
      </dgm:t>
    </dgm:pt>
    <dgm:pt modelId="{C3FFCD4D-E75E-4E3D-A3E5-487653A91355}" type="parTrans" cxnId="{ED0F8019-FC78-41AE-A7AE-DF7A8738377B}">
      <dgm:prSet/>
      <dgm:spPr/>
      <dgm:t>
        <a:bodyPr/>
        <a:lstStyle/>
        <a:p>
          <a:endParaRPr lang="th-TH"/>
        </a:p>
      </dgm:t>
    </dgm:pt>
    <dgm:pt modelId="{25C96E2C-CBC1-452A-917D-14EC613BD815}" type="sibTrans" cxnId="{ED0F8019-FC78-41AE-A7AE-DF7A8738377B}">
      <dgm:prSet/>
      <dgm:spPr/>
      <dgm:t>
        <a:bodyPr/>
        <a:lstStyle/>
        <a:p>
          <a:endParaRPr lang="th-TH"/>
        </a:p>
      </dgm:t>
    </dgm:pt>
    <dgm:pt modelId="{2169306E-B5B8-4CF6-9CF7-087EABBB6E86}">
      <dgm:prSet phldrT="[Text]"/>
      <dgm:spPr/>
      <dgm:t>
        <a:bodyPr/>
        <a:lstStyle/>
        <a:p>
          <a:r>
            <a:rPr lang="th-TH" dirty="0"/>
            <a:t>ตรวจสอบการปฏิบัติตามนโยบาย</a:t>
          </a:r>
        </a:p>
      </dgm:t>
    </dgm:pt>
    <dgm:pt modelId="{1E5EB391-F263-4AFF-91B7-DEEE94C23055}" type="parTrans" cxnId="{24481750-E39A-49B3-BF8C-A9E215FA0EBF}">
      <dgm:prSet/>
      <dgm:spPr/>
      <dgm:t>
        <a:bodyPr/>
        <a:lstStyle/>
        <a:p>
          <a:endParaRPr lang="th-TH"/>
        </a:p>
      </dgm:t>
    </dgm:pt>
    <dgm:pt modelId="{DB331356-BCA6-41A3-A4C2-D33452CD416C}" type="sibTrans" cxnId="{24481750-E39A-49B3-BF8C-A9E215FA0EBF}">
      <dgm:prSet/>
      <dgm:spPr/>
      <dgm:t>
        <a:bodyPr/>
        <a:lstStyle/>
        <a:p>
          <a:endParaRPr lang="th-TH"/>
        </a:p>
      </dgm:t>
    </dgm:pt>
    <dgm:pt modelId="{319BDADA-80B2-4C2D-AEBE-92DF8DEBA3D2}">
      <dgm:prSet phldrT="[Text]" phldr="1"/>
      <dgm:spPr/>
      <dgm:t>
        <a:bodyPr/>
        <a:lstStyle/>
        <a:p>
          <a:endParaRPr lang="th-TH" dirty="0"/>
        </a:p>
      </dgm:t>
    </dgm:pt>
    <dgm:pt modelId="{6F3555DE-1DDC-44EA-A9BF-71556AF5317A}" type="parTrans" cxnId="{12D2E0A2-BD99-480C-8456-501BE026A97F}">
      <dgm:prSet/>
      <dgm:spPr/>
      <dgm:t>
        <a:bodyPr/>
        <a:lstStyle/>
        <a:p>
          <a:endParaRPr lang="th-TH"/>
        </a:p>
      </dgm:t>
    </dgm:pt>
    <dgm:pt modelId="{21BE33A9-53E6-4EB7-9281-9FD197727441}" type="sibTrans" cxnId="{12D2E0A2-BD99-480C-8456-501BE026A97F}">
      <dgm:prSet/>
      <dgm:spPr/>
      <dgm:t>
        <a:bodyPr/>
        <a:lstStyle/>
        <a:p>
          <a:endParaRPr lang="th-TH"/>
        </a:p>
      </dgm:t>
    </dgm:pt>
    <dgm:pt modelId="{4C633C94-F419-48A5-8C34-02BD7C288B00}">
      <dgm:prSet phldrT="[Text]"/>
      <dgm:spPr/>
      <dgm:t>
        <a:bodyPr/>
        <a:lstStyle/>
        <a:p>
          <a:r>
            <a:rPr lang="th-TH" dirty="0"/>
            <a:t>การประเมินโครงการใหม่</a:t>
          </a:r>
        </a:p>
      </dgm:t>
    </dgm:pt>
    <dgm:pt modelId="{1A790604-5F46-43F6-B236-D586CD1CA479}" type="parTrans" cxnId="{64478E8C-18E0-46FA-A75F-26A47A16834C}">
      <dgm:prSet/>
      <dgm:spPr/>
      <dgm:t>
        <a:bodyPr/>
        <a:lstStyle/>
        <a:p>
          <a:endParaRPr lang="th-TH"/>
        </a:p>
      </dgm:t>
    </dgm:pt>
    <dgm:pt modelId="{46EF8A1D-39D2-45F2-8E78-D9DA31086641}" type="sibTrans" cxnId="{64478E8C-18E0-46FA-A75F-26A47A16834C}">
      <dgm:prSet/>
      <dgm:spPr/>
      <dgm:t>
        <a:bodyPr/>
        <a:lstStyle/>
        <a:p>
          <a:endParaRPr lang="th-TH"/>
        </a:p>
      </dgm:t>
    </dgm:pt>
    <dgm:pt modelId="{F1568DB0-F81A-4C39-89B2-4706B08B49C9}">
      <dgm:prSet phldrT="[Text]" phldr="1"/>
      <dgm:spPr/>
      <dgm:t>
        <a:bodyPr/>
        <a:lstStyle/>
        <a:p>
          <a:endParaRPr lang="th-TH" dirty="0"/>
        </a:p>
      </dgm:t>
    </dgm:pt>
    <dgm:pt modelId="{FFB79EEC-26FA-4FB7-8CDD-0268BCBD9E8D}" type="parTrans" cxnId="{C75DE632-C94E-42D9-A882-175B6DAB63A4}">
      <dgm:prSet/>
      <dgm:spPr/>
      <dgm:t>
        <a:bodyPr/>
        <a:lstStyle/>
        <a:p>
          <a:endParaRPr lang="th-TH"/>
        </a:p>
      </dgm:t>
    </dgm:pt>
    <dgm:pt modelId="{E5CB3566-8C40-4AEA-9F60-558D0B91E176}" type="sibTrans" cxnId="{C75DE632-C94E-42D9-A882-175B6DAB63A4}">
      <dgm:prSet/>
      <dgm:spPr/>
      <dgm:t>
        <a:bodyPr/>
        <a:lstStyle/>
        <a:p>
          <a:endParaRPr lang="th-TH"/>
        </a:p>
      </dgm:t>
    </dgm:pt>
    <dgm:pt modelId="{DDA63AD4-DCB4-49BA-9D63-F07B8CECB4A9}">
      <dgm:prSet phldrT="[Text]"/>
      <dgm:spPr/>
      <dgm:t>
        <a:bodyPr/>
        <a:lstStyle/>
        <a:p>
          <a:r>
            <a:rPr lang="th-TH" dirty="0"/>
            <a:t>การทดลองเจาะระบบ </a:t>
          </a:r>
          <a:r>
            <a:rPr lang="en-US" dirty="0"/>
            <a:t>(Penetration Test)</a:t>
          </a:r>
          <a:endParaRPr lang="th-TH" dirty="0"/>
        </a:p>
      </dgm:t>
    </dgm:pt>
    <dgm:pt modelId="{DF8D5CA6-9221-41C5-A6CE-58A65E4766E5}" type="parTrans" cxnId="{399B5E67-29A3-4F1B-9731-901F864BBB6B}">
      <dgm:prSet/>
      <dgm:spPr/>
      <dgm:t>
        <a:bodyPr/>
        <a:lstStyle/>
        <a:p>
          <a:endParaRPr lang="th-TH"/>
        </a:p>
      </dgm:t>
    </dgm:pt>
    <dgm:pt modelId="{4D65F568-A95F-482D-8A83-6DEA5F661906}" type="sibTrans" cxnId="{399B5E67-29A3-4F1B-9731-901F864BBB6B}">
      <dgm:prSet/>
      <dgm:spPr/>
      <dgm:t>
        <a:bodyPr/>
        <a:lstStyle/>
        <a:p>
          <a:endParaRPr lang="th-TH"/>
        </a:p>
      </dgm:t>
    </dgm:pt>
    <dgm:pt modelId="{6A9B3D98-4ECB-4AC0-9C27-9C1865F75F8B}" type="pres">
      <dgm:prSet presAssocID="{F715F8EB-E365-45C7-8458-E854E817B36E}" presName="Name0" presStyleCnt="0">
        <dgm:presLayoutVars>
          <dgm:dir/>
          <dgm:animLvl val="lvl"/>
          <dgm:resizeHandles val="exact"/>
        </dgm:presLayoutVars>
      </dgm:prSet>
      <dgm:spPr/>
    </dgm:pt>
    <dgm:pt modelId="{11080C37-C0D7-4F08-9171-11FDACF4742D}" type="pres">
      <dgm:prSet presAssocID="{4F428F6C-DBAD-4D5F-81D0-F0E65B198B7A}" presName="compositeNode" presStyleCnt="0">
        <dgm:presLayoutVars>
          <dgm:bulletEnabled val="1"/>
        </dgm:presLayoutVars>
      </dgm:prSet>
      <dgm:spPr/>
    </dgm:pt>
    <dgm:pt modelId="{830F1223-8284-423F-95CD-9C57082FC1DD}" type="pres">
      <dgm:prSet presAssocID="{4F428F6C-DBAD-4D5F-81D0-F0E65B198B7A}" presName="bgRect" presStyleLbl="node1" presStyleIdx="0" presStyleCnt="3"/>
      <dgm:spPr/>
    </dgm:pt>
    <dgm:pt modelId="{8C310710-1772-473C-B30A-0D29FA18C612}" type="pres">
      <dgm:prSet presAssocID="{4F428F6C-DBAD-4D5F-81D0-F0E65B198B7A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06B6B79D-C44E-469A-85AD-DC604A1DC31F}" type="pres">
      <dgm:prSet presAssocID="{4F428F6C-DBAD-4D5F-81D0-F0E65B198B7A}" presName="childNode" presStyleLbl="node1" presStyleIdx="0" presStyleCnt="3">
        <dgm:presLayoutVars>
          <dgm:bulletEnabled val="1"/>
        </dgm:presLayoutVars>
      </dgm:prSet>
      <dgm:spPr/>
    </dgm:pt>
    <dgm:pt modelId="{87F7C5E2-4009-479C-A897-FB0EBCB0634A}" type="pres">
      <dgm:prSet presAssocID="{25C96E2C-CBC1-452A-917D-14EC613BD815}" presName="hSp" presStyleCnt="0"/>
      <dgm:spPr/>
    </dgm:pt>
    <dgm:pt modelId="{34C2679F-AC9C-422E-961E-2FFF6F839620}" type="pres">
      <dgm:prSet presAssocID="{25C96E2C-CBC1-452A-917D-14EC613BD815}" presName="vProcSp" presStyleCnt="0"/>
      <dgm:spPr/>
    </dgm:pt>
    <dgm:pt modelId="{8094BE11-A525-46A1-BF2D-A30F9818AE9F}" type="pres">
      <dgm:prSet presAssocID="{25C96E2C-CBC1-452A-917D-14EC613BD815}" presName="vSp1" presStyleCnt="0"/>
      <dgm:spPr/>
    </dgm:pt>
    <dgm:pt modelId="{E9947B2A-7F35-4836-A5C8-BFF15C8F8962}" type="pres">
      <dgm:prSet presAssocID="{25C96E2C-CBC1-452A-917D-14EC613BD815}" presName="simulatedConn" presStyleLbl="solidFgAcc1" presStyleIdx="0" presStyleCnt="2"/>
      <dgm:spPr/>
    </dgm:pt>
    <dgm:pt modelId="{98405DA6-82E6-4E7F-A826-FC0339CBE93B}" type="pres">
      <dgm:prSet presAssocID="{25C96E2C-CBC1-452A-917D-14EC613BD815}" presName="vSp2" presStyleCnt="0"/>
      <dgm:spPr/>
    </dgm:pt>
    <dgm:pt modelId="{AE5BC3C9-164A-41CC-B9C5-AD547764D053}" type="pres">
      <dgm:prSet presAssocID="{25C96E2C-CBC1-452A-917D-14EC613BD815}" presName="sibTrans" presStyleCnt="0"/>
      <dgm:spPr/>
    </dgm:pt>
    <dgm:pt modelId="{9E6EA61E-5852-44A2-875E-74F34E903D21}" type="pres">
      <dgm:prSet presAssocID="{319BDADA-80B2-4C2D-AEBE-92DF8DEBA3D2}" presName="compositeNode" presStyleCnt="0">
        <dgm:presLayoutVars>
          <dgm:bulletEnabled val="1"/>
        </dgm:presLayoutVars>
      </dgm:prSet>
      <dgm:spPr/>
    </dgm:pt>
    <dgm:pt modelId="{4D0C859C-C6C6-4DFD-A19F-328B72EC2233}" type="pres">
      <dgm:prSet presAssocID="{319BDADA-80B2-4C2D-AEBE-92DF8DEBA3D2}" presName="bgRect" presStyleLbl="node1" presStyleIdx="1" presStyleCnt="3"/>
      <dgm:spPr/>
    </dgm:pt>
    <dgm:pt modelId="{B2F549DF-4554-4A98-954F-0E32F3881316}" type="pres">
      <dgm:prSet presAssocID="{319BDADA-80B2-4C2D-AEBE-92DF8DEBA3D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D6C548A-DACA-4942-8AD4-66F1D9BDB2CB}" type="pres">
      <dgm:prSet presAssocID="{319BDADA-80B2-4C2D-AEBE-92DF8DEBA3D2}" presName="childNode" presStyleLbl="node1" presStyleIdx="1" presStyleCnt="3">
        <dgm:presLayoutVars>
          <dgm:bulletEnabled val="1"/>
        </dgm:presLayoutVars>
      </dgm:prSet>
      <dgm:spPr/>
    </dgm:pt>
    <dgm:pt modelId="{AD789D50-CD6E-4D84-97B3-ABA223908F8C}" type="pres">
      <dgm:prSet presAssocID="{21BE33A9-53E6-4EB7-9281-9FD197727441}" presName="hSp" presStyleCnt="0"/>
      <dgm:spPr/>
    </dgm:pt>
    <dgm:pt modelId="{DE86C9A6-295D-47E0-B5F7-A104CC14B83D}" type="pres">
      <dgm:prSet presAssocID="{21BE33A9-53E6-4EB7-9281-9FD197727441}" presName="vProcSp" presStyleCnt="0"/>
      <dgm:spPr/>
    </dgm:pt>
    <dgm:pt modelId="{446AEFB8-8999-49D9-A29D-2088539024BA}" type="pres">
      <dgm:prSet presAssocID="{21BE33A9-53E6-4EB7-9281-9FD197727441}" presName="vSp1" presStyleCnt="0"/>
      <dgm:spPr/>
    </dgm:pt>
    <dgm:pt modelId="{A99A62FB-D3D2-4B06-BDA0-EF9656CCC147}" type="pres">
      <dgm:prSet presAssocID="{21BE33A9-53E6-4EB7-9281-9FD197727441}" presName="simulatedConn" presStyleLbl="solidFgAcc1" presStyleIdx="1" presStyleCnt="2"/>
      <dgm:spPr/>
    </dgm:pt>
    <dgm:pt modelId="{3CCF4A3F-23B9-4F47-9DB3-4B6340CE4AB9}" type="pres">
      <dgm:prSet presAssocID="{21BE33A9-53E6-4EB7-9281-9FD197727441}" presName="vSp2" presStyleCnt="0"/>
      <dgm:spPr/>
    </dgm:pt>
    <dgm:pt modelId="{CC0FB897-CCF1-4EB0-97A4-71C7531579DA}" type="pres">
      <dgm:prSet presAssocID="{21BE33A9-53E6-4EB7-9281-9FD197727441}" presName="sibTrans" presStyleCnt="0"/>
      <dgm:spPr/>
    </dgm:pt>
    <dgm:pt modelId="{CEB43403-D132-43E9-B748-E49F5EC7532C}" type="pres">
      <dgm:prSet presAssocID="{F1568DB0-F81A-4C39-89B2-4706B08B49C9}" presName="compositeNode" presStyleCnt="0">
        <dgm:presLayoutVars>
          <dgm:bulletEnabled val="1"/>
        </dgm:presLayoutVars>
      </dgm:prSet>
      <dgm:spPr/>
    </dgm:pt>
    <dgm:pt modelId="{FB5679E0-FD87-4A71-BB81-AF8D27E866AB}" type="pres">
      <dgm:prSet presAssocID="{F1568DB0-F81A-4C39-89B2-4706B08B49C9}" presName="bgRect" presStyleLbl="node1" presStyleIdx="2" presStyleCnt="3"/>
      <dgm:spPr/>
    </dgm:pt>
    <dgm:pt modelId="{124B4B0A-1B4F-4188-A687-B43AB57F8DAC}" type="pres">
      <dgm:prSet presAssocID="{F1568DB0-F81A-4C39-89B2-4706B08B49C9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39184C70-8EA2-4FAB-9AFA-0B8AA609E5E4}" type="pres">
      <dgm:prSet presAssocID="{F1568DB0-F81A-4C39-89B2-4706B08B49C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471D1C11-4CF0-40DA-9AA5-5EEB7D80EDE3}" type="presOf" srcId="{2169306E-B5B8-4CF6-9CF7-087EABBB6E86}" destId="{06B6B79D-C44E-469A-85AD-DC604A1DC31F}" srcOrd="0" destOrd="0" presId="urn:microsoft.com/office/officeart/2005/8/layout/hProcess7"/>
    <dgm:cxn modelId="{ED0F8019-FC78-41AE-A7AE-DF7A8738377B}" srcId="{F715F8EB-E365-45C7-8458-E854E817B36E}" destId="{4F428F6C-DBAD-4D5F-81D0-F0E65B198B7A}" srcOrd="0" destOrd="0" parTransId="{C3FFCD4D-E75E-4E3D-A3E5-487653A91355}" sibTransId="{25C96E2C-CBC1-452A-917D-14EC613BD815}"/>
    <dgm:cxn modelId="{C75DE632-C94E-42D9-A882-175B6DAB63A4}" srcId="{F715F8EB-E365-45C7-8458-E854E817B36E}" destId="{F1568DB0-F81A-4C39-89B2-4706B08B49C9}" srcOrd="2" destOrd="0" parTransId="{FFB79EEC-26FA-4FB7-8CDD-0268BCBD9E8D}" sibTransId="{E5CB3566-8C40-4AEA-9F60-558D0B91E176}"/>
    <dgm:cxn modelId="{AECBCE3F-3DB3-4B97-B721-08317878D2FE}" type="presOf" srcId="{4C633C94-F419-48A5-8C34-02BD7C288B00}" destId="{0D6C548A-DACA-4942-8AD4-66F1D9BDB2CB}" srcOrd="0" destOrd="0" presId="urn:microsoft.com/office/officeart/2005/8/layout/hProcess7"/>
    <dgm:cxn modelId="{8A62A05F-BF5F-4FF1-8EDA-E5535573C40A}" type="presOf" srcId="{F1568DB0-F81A-4C39-89B2-4706B08B49C9}" destId="{124B4B0A-1B4F-4188-A687-B43AB57F8DAC}" srcOrd="1" destOrd="0" presId="urn:microsoft.com/office/officeart/2005/8/layout/hProcess7"/>
    <dgm:cxn modelId="{399B5E67-29A3-4F1B-9731-901F864BBB6B}" srcId="{F1568DB0-F81A-4C39-89B2-4706B08B49C9}" destId="{DDA63AD4-DCB4-49BA-9D63-F07B8CECB4A9}" srcOrd="0" destOrd="0" parTransId="{DF8D5CA6-9221-41C5-A6CE-58A65E4766E5}" sibTransId="{4D65F568-A95F-482D-8A83-6DEA5F661906}"/>
    <dgm:cxn modelId="{24481750-E39A-49B3-BF8C-A9E215FA0EBF}" srcId="{4F428F6C-DBAD-4D5F-81D0-F0E65B198B7A}" destId="{2169306E-B5B8-4CF6-9CF7-087EABBB6E86}" srcOrd="0" destOrd="0" parTransId="{1E5EB391-F263-4AFF-91B7-DEEE94C23055}" sibTransId="{DB331356-BCA6-41A3-A4C2-D33452CD416C}"/>
    <dgm:cxn modelId="{3B956074-50CB-4454-8C63-1307C8B54127}" type="presOf" srcId="{DDA63AD4-DCB4-49BA-9D63-F07B8CECB4A9}" destId="{39184C70-8EA2-4FAB-9AFA-0B8AA609E5E4}" srcOrd="0" destOrd="0" presId="urn:microsoft.com/office/officeart/2005/8/layout/hProcess7"/>
    <dgm:cxn modelId="{684C8C89-545C-4490-8C33-4D4215F60916}" type="presOf" srcId="{4F428F6C-DBAD-4D5F-81D0-F0E65B198B7A}" destId="{8C310710-1772-473C-B30A-0D29FA18C612}" srcOrd="1" destOrd="0" presId="urn:microsoft.com/office/officeart/2005/8/layout/hProcess7"/>
    <dgm:cxn modelId="{64478E8C-18E0-46FA-A75F-26A47A16834C}" srcId="{319BDADA-80B2-4C2D-AEBE-92DF8DEBA3D2}" destId="{4C633C94-F419-48A5-8C34-02BD7C288B00}" srcOrd="0" destOrd="0" parTransId="{1A790604-5F46-43F6-B236-D586CD1CA479}" sibTransId="{46EF8A1D-39D2-45F2-8E78-D9DA31086641}"/>
    <dgm:cxn modelId="{12D2E0A2-BD99-480C-8456-501BE026A97F}" srcId="{F715F8EB-E365-45C7-8458-E854E817B36E}" destId="{319BDADA-80B2-4C2D-AEBE-92DF8DEBA3D2}" srcOrd="1" destOrd="0" parTransId="{6F3555DE-1DDC-44EA-A9BF-71556AF5317A}" sibTransId="{21BE33A9-53E6-4EB7-9281-9FD197727441}"/>
    <dgm:cxn modelId="{4443EBBD-018D-47FA-9BF8-452DC5FDF842}" type="presOf" srcId="{319BDADA-80B2-4C2D-AEBE-92DF8DEBA3D2}" destId="{4D0C859C-C6C6-4DFD-A19F-328B72EC2233}" srcOrd="0" destOrd="0" presId="urn:microsoft.com/office/officeart/2005/8/layout/hProcess7"/>
    <dgm:cxn modelId="{8C484FBF-FE30-4792-8517-774B62285F86}" type="presOf" srcId="{319BDADA-80B2-4C2D-AEBE-92DF8DEBA3D2}" destId="{B2F549DF-4554-4A98-954F-0E32F3881316}" srcOrd="1" destOrd="0" presId="urn:microsoft.com/office/officeart/2005/8/layout/hProcess7"/>
    <dgm:cxn modelId="{6ABD4CC8-18CF-4DFF-B1DF-AEE956C47ED5}" type="presOf" srcId="{4F428F6C-DBAD-4D5F-81D0-F0E65B198B7A}" destId="{830F1223-8284-423F-95CD-9C57082FC1DD}" srcOrd="0" destOrd="0" presId="urn:microsoft.com/office/officeart/2005/8/layout/hProcess7"/>
    <dgm:cxn modelId="{644931DC-90D9-4F6F-BE01-1C1C5F9E83A3}" type="presOf" srcId="{F715F8EB-E365-45C7-8458-E854E817B36E}" destId="{6A9B3D98-4ECB-4AC0-9C27-9C1865F75F8B}" srcOrd="0" destOrd="0" presId="urn:microsoft.com/office/officeart/2005/8/layout/hProcess7"/>
    <dgm:cxn modelId="{E9E407F8-5544-4715-AAD4-1003BD28912C}" type="presOf" srcId="{F1568DB0-F81A-4C39-89B2-4706B08B49C9}" destId="{FB5679E0-FD87-4A71-BB81-AF8D27E866AB}" srcOrd="0" destOrd="0" presId="urn:microsoft.com/office/officeart/2005/8/layout/hProcess7"/>
    <dgm:cxn modelId="{0AF24B11-2FA3-49CA-9B30-5368A4D88933}" type="presParOf" srcId="{6A9B3D98-4ECB-4AC0-9C27-9C1865F75F8B}" destId="{11080C37-C0D7-4F08-9171-11FDACF4742D}" srcOrd="0" destOrd="0" presId="urn:microsoft.com/office/officeart/2005/8/layout/hProcess7"/>
    <dgm:cxn modelId="{4D7423BC-E241-4BFA-B89E-D19B14E629D0}" type="presParOf" srcId="{11080C37-C0D7-4F08-9171-11FDACF4742D}" destId="{830F1223-8284-423F-95CD-9C57082FC1DD}" srcOrd="0" destOrd="0" presId="urn:microsoft.com/office/officeart/2005/8/layout/hProcess7"/>
    <dgm:cxn modelId="{158FF27C-A070-4D86-91C8-7B7FFE3A04A1}" type="presParOf" srcId="{11080C37-C0D7-4F08-9171-11FDACF4742D}" destId="{8C310710-1772-473C-B30A-0D29FA18C612}" srcOrd="1" destOrd="0" presId="urn:microsoft.com/office/officeart/2005/8/layout/hProcess7"/>
    <dgm:cxn modelId="{854B11FF-B55B-4BB4-BE3F-294A3AF20B6D}" type="presParOf" srcId="{11080C37-C0D7-4F08-9171-11FDACF4742D}" destId="{06B6B79D-C44E-469A-85AD-DC604A1DC31F}" srcOrd="2" destOrd="0" presId="urn:microsoft.com/office/officeart/2005/8/layout/hProcess7"/>
    <dgm:cxn modelId="{05A5D0C0-0A37-4A12-B17B-2D4AF78D0201}" type="presParOf" srcId="{6A9B3D98-4ECB-4AC0-9C27-9C1865F75F8B}" destId="{87F7C5E2-4009-479C-A897-FB0EBCB0634A}" srcOrd="1" destOrd="0" presId="urn:microsoft.com/office/officeart/2005/8/layout/hProcess7"/>
    <dgm:cxn modelId="{C96942C6-ABCD-4F6F-94FD-3637EF3BA571}" type="presParOf" srcId="{6A9B3D98-4ECB-4AC0-9C27-9C1865F75F8B}" destId="{34C2679F-AC9C-422E-961E-2FFF6F839620}" srcOrd="2" destOrd="0" presId="urn:microsoft.com/office/officeart/2005/8/layout/hProcess7"/>
    <dgm:cxn modelId="{E75F3B13-0751-4505-A6B1-1E94E4B47A34}" type="presParOf" srcId="{34C2679F-AC9C-422E-961E-2FFF6F839620}" destId="{8094BE11-A525-46A1-BF2D-A30F9818AE9F}" srcOrd="0" destOrd="0" presId="urn:microsoft.com/office/officeart/2005/8/layout/hProcess7"/>
    <dgm:cxn modelId="{455C10EE-9138-4CC2-884F-7A6D17BD458E}" type="presParOf" srcId="{34C2679F-AC9C-422E-961E-2FFF6F839620}" destId="{E9947B2A-7F35-4836-A5C8-BFF15C8F8962}" srcOrd="1" destOrd="0" presId="urn:microsoft.com/office/officeart/2005/8/layout/hProcess7"/>
    <dgm:cxn modelId="{FE2511CF-288D-430B-8654-5F82A0618C2C}" type="presParOf" srcId="{34C2679F-AC9C-422E-961E-2FFF6F839620}" destId="{98405DA6-82E6-4E7F-A826-FC0339CBE93B}" srcOrd="2" destOrd="0" presId="urn:microsoft.com/office/officeart/2005/8/layout/hProcess7"/>
    <dgm:cxn modelId="{CDA6C14F-7B46-4F2D-AA55-F02474CDE7FC}" type="presParOf" srcId="{6A9B3D98-4ECB-4AC0-9C27-9C1865F75F8B}" destId="{AE5BC3C9-164A-41CC-B9C5-AD547764D053}" srcOrd="3" destOrd="0" presId="urn:microsoft.com/office/officeart/2005/8/layout/hProcess7"/>
    <dgm:cxn modelId="{48A6FA93-B5BF-40D4-BD25-7F0250E5EBA5}" type="presParOf" srcId="{6A9B3D98-4ECB-4AC0-9C27-9C1865F75F8B}" destId="{9E6EA61E-5852-44A2-875E-74F34E903D21}" srcOrd="4" destOrd="0" presId="urn:microsoft.com/office/officeart/2005/8/layout/hProcess7"/>
    <dgm:cxn modelId="{868F73E7-DCD5-4E59-A11E-F10CBA491418}" type="presParOf" srcId="{9E6EA61E-5852-44A2-875E-74F34E903D21}" destId="{4D0C859C-C6C6-4DFD-A19F-328B72EC2233}" srcOrd="0" destOrd="0" presId="urn:microsoft.com/office/officeart/2005/8/layout/hProcess7"/>
    <dgm:cxn modelId="{3E566B13-9CC3-456F-8D23-97C4BC808086}" type="presParOf" srcId="{9E6EA61E-5852-44A2-875E-74F34E903D21}" destId="{B2F549DF-4554-4A98-954F-0E32F3881316}" srcOrd="1" destOrd="0" presId="urn:microsoft.com/office/officeart/2005/8/layout/hProcess7"/>
    <dgm:cxn modelId="{3A23F535-108F-4A3D-B7CD-BC95B3222986}" type="presParOf" srcId="{9E6EA61E-5852-44A2-875E-74F34E903D21}" destId="{0D6C548A-DACA-4942-8AD4-66F1D9BDB2CB}" srcOrd="2" destOrd="0" presId="urn:microsoft.com/office/officeart/2005/8/layout/hProcess7"/>
    <dgm:cxn modelId="{1C4820E7-61BF-4EFC-96AC-9EEBED20F595}" type="presParOf" srcId="{6A9B3D98-4ECB-4AC0-9C27-9C1865F75F8B}" destId="{AD789D50-CD6E-4D84-97B3-ABA223908F8C}" srcOrd="5" destOrd="0" presId="urn:microsoft.com/office/officeart/2005/8/layout/hProcess7"/>
    <dgm:cxn modelId="{AEC7EF22-273E-46EC-A858-1A1F3A650B36}" type="presParOf" srcId="{6A9B3D98-4ECB-4AC0-9C27-9C1865F75F8B}" destId="{DE86C9A6-295D-47E0-B5F7-A104CC14B83D}" srcOrd="6" destOrd="0" presId="urn:microsoft.com/office/officeart/2005/8/layout/hProcess7"/>
    <dgm:cxn modelId="{4EC3792F-458F-4526-A98A-A38C98044984}" type="presParOf" srcId="{DE86C9A6-295D-47E0-B5F7-A104CC14B83D}" destId="{446AEFB8-8999-49D9-A29D-2088539024BA}" srcOrd="0" destOrd="0" presId="urn:microsoft.com/office/officeart/2005/8/layout/hProcess7"/>
    <dgm:cxn modelId="{DA8D414D-C87B-469E-ADCE-229201E3761C}" type="presParOf" srcId="{DE86C9A6-295D-47E0-B5F7-A104CC14B83D}" destId="{A99A62FB-D3D2-4B06-BDA0-EF9656CCC147}" srcOrd="1" destOrd="0" presId="urn:microsoft.com/office/officeart/2005/8/layout/hProcess7"/>
    <dgm:cxn modelId="{B9A54199-E5E0-4C81-BD24-14C6DCE46963}" type="presParOf" srcId="{DE86C9A6-295D-47E0-B5F7-A104CC14B83D}" destId="{3CCF4A3F-23B9-4F47-9DB3-4B6340CE4AB9}" srcOrd="2" destOrd="0" presId="urn:microsoft.com/office/officeart/2005/8/layout/hProcess7"/>
    <dgm:cxn modelId="{5F293E44-A39D-49B7-A543-BA3645EC6715}" type="presParOf" srcId="{6A9B3D98-4ECB-4AC0-9C27-9C1865F75F8B}" destId="{CC0FB897-CCF1-4EB0-97A4-71C7531579DA}" srcOrd="7" destOrd="0" presId="urn:microsoft.com/office/officeart/2005/8/layout/hProcess7"/>
    <dgm:cxn modelId="{947A1E44-AAE4-485D-A1AB-2C1B2235E3A8}" type="presParOf" srcId="{6A9B3D98-4ECB-4AC0-9C27-9C1865F75F8B}" destId="{CEB43403-D132-43E9-B748-E49F5EC7532C}" srcOrd="8" destOrd="0" presId="urn:microsoft.com/office/officeart/2005/8/layout/hProcess7"/>
    <dgm:cxn modelId="{9F6A21F7-4EC8-4DC7-91C9-C3BD2FDC763C}" type="presParOf" srcId="{CEB43403-D132-43E9-B748-E49F5EC7532C}" destId="{FB5679E0-FD87-4A71-BB81-AF8D27E866AB}" srcOrd="0" destOrd="0" presId="urn:microsoft.com/office/officeart/2005/8/layout/hProcess7"/>
    <dgm:cxn modelId="{B6DAE8FA-810B-444F-8765-973CAD0ED6AF}" type="presParOf" srcId="{CEB43403-D132-43E9-B748-E49F5EC7532C}" destId="{124B4B0A-1B4F-4188-A687-B43AB57F8DAC}" srcOrd="1" destOrd="0" presId="urn:microsoft.com/office/officeart/2005/8/layout/hProcess7"/>
    <dgm:cxn modelId="{0A41D0AD-6A04-4106-A5AD-56F335BC5A8C}" type="presParOf" srcId="{CEB43403-D132-43E9-B748-E49F5EC7532C}" destId="{39184C70-8EA2-4FAB-9AFA-0B8AA609E5E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00513A-4D65-4D36-B78A-46863347E0F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DEFB2DAD-3422-437A-8A65-5A4D4ECF304B}">
      <dgm:prSet phldrT="[Text]" custT="1"/>
      <dgm:spPr/>
      <dgm:t>
        <a:bodyPr/>
        <a:lstStyle/>
        <a:p>
          <a:r>
            <a:rPr lang="th-TH" sz="2800" dirty="0"/>
            <a:t>“ความมั่นคงปลอดภัย” คือ “ความไม่สะดวก”</a:t>
          </a:r>
        </a:p>
      </dgm:t>
    </dgm:pt>
    <dgm:pt modelId="{75CA9119-E968-4F5A-B48B-FE615366CB9B}" type="parTrans" cxnId="{474CA0C2-EDB1-4B99-A88C-A0A80FA73D63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41CB6831-F589-49ED-90D8-18617281D716}" type="sibTrans" cxnId="{474CA0C2-EDB1-4B99-A88C-A0A80FA73D63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7B6640E6-59E9-4FFB-91DD-F6A008BBDD22}">
      <dgm:prSet phldrT="[Text]" custT="1"/>
      <dgm:spPr/>
      <dgm:t>
        <a:bodyPr/>
        <a:lstStyle/>
        <a:p>
          <a:r>
            <a:rPr lang="th-TH" sz="2800" dirty="0"/>
            <a:t>ความซับซ้อนของคอมพิวเตอร์ที่ผู้ใช้ทั่วไปไม่ทราบ</a:t>
          </a:r>
        </a:p>
      </dgm:t>
    </dgm:pt>
    <dgm:pt modelId="{82F25FE3-F33B-49FA-88AE-89CC03FA110B}" type="parTrans" cxnId="{11761105-8A0E-4921-AD26-88B7D0194F44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035B1C3B-F898-42B5-AB92-9E8ACD12454D}" type="sibTrans" cxnId="{11761105-8A0E-4921-AD26-88B7D0194F44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4575A7A5-F053-4B29-877A-B1FD7F56B521}">
      <dgm:prSet phldrT="[Text]" custT="1"/>
      <dgm:spPr/>
      <dgm:t>
        <a:bodyPr/>
        <a:lstStyle/>
        <a:p>
          <a:r>
            <a:rPr lang="th-TH" sz="2800"/>
            <a:t>ผู้ใช้ไม่ระแวดระวัง</a:t>
          </a:r>
          <a:endParaRPr lang="th-TH" sz="2800" dirty="0"/>
        </a:p>
      </dgm:t>
    </dgm:pt>
    <dgm:pt modelId="{D46E7EEB-04F8-4DC3-B769-6D1AD7C93C2C}" type="parTrans" cxnId="{7EDBF9D3-950B-47A9-8DFB-945A30D5FFB1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AE9BD4A2-BBE4-4F9F-8F3E-22B677ABC24A}" type="sibTrans" cxnId="{7EDBF9D3-950B-47A9-8DFB-945A30D5FFB1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3629003C-59F4-4209-829F-462BFABD94CC}">
      <dgm:prSet custT="1"/>
      <dgm:spPr/>
      <dgm:t>
        <a:bodyPr/>
        <a:lstStyle/>
        <a:p>
          <a:r>
            <a:rPr lang="th-TH" sz="2800"/>
            <a:t>การพัฒนาซอฟต์แวร์โดยคำนึงถึงความปลอดภัยในภายหลัง</a:t>
          </a:r>
          <a:endParaRPr lang="th-TH" sz="2800" dirty="0"/>
        </a:p>
      </dgm:t>
    </dgm:pt>
    <dgm:pt modelId="{F4C21601-5134-4F6E-8E08-B5D9529FC4CC}" type="parTrans" cxnId="{0A10D895-5E84-40DA-BEE4-EDEACAD6FC0A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5194FB42-9C30-4595-9A4A-5856BDF42A5F}" type="sibTrans" cxnId="{0A10D895-5E84-40DA-BEE4-EDEACAD6FC0A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2499ADA7-EB53-4ECD-8AE6-81428065A083}" type="pres">
      <dgm:prSet presAssocID="{2600513A-4D65-4D36-B78A-46863347E0F6}" presName="Name0" presStyleCnt="0">
        <dgm:presLayoutVars>
          <dgm:chMax val="7"/>
          <dgm:chPref val="7"/>
          <dgm:dir/>
        </dgm:presLayoutVars>
      </dgm:prSet>
      <dgm:spPr/>
    </dgm:pt>
    <dgm:pt modelId="{857D26FE-E248-4539-8617-AD48C7E1877A}" type="pres">
      <dgm:prSet presAssocID="{2600513A-4D65-4D36-B78A-46863347E0F6}" presName="Name1" presStyleCnt="0"/>
      <dgm:spPr/>
    </dgm:pt>
    <dgm:pt modelId="{1BDA50D2-E202-4181-A7FA-6C303A9767F5}" type="pres">
      <dgm:prSet presAssocID="{2600513A-4D65-4D36-B78A-46863347E0F6}" presName="cycle" presStyleCnt="0"/>
      <dgm:spPr/>
    </dgm:pt>
    <dgm:pt modelId="{222BDAD0-EC07-4C49-9DA9-6F3CA5D23473}" type="pres">
      <dgm:prSet presAssocID="{2600513A-4D65-4D36-B78A-46863347E0F6}" presName="srcNode" presStyleLbl="node1" presStyleIdx="0" presStyleCnt="4"/>
      <dgm:spPr/>
    </dgm:pt>
    <dgm:pt modelId="{4E067B04-A046-45B7-AC8B-38E91EDE21DB}" type="pres">
      <dgm:prSet presAssocID="{2600513A-4D65-4D36-B78A-46863347E0F6}" presName="conn" presStyleLbl="parChTrans1D2" presStyleIdx="0" presStyleCnt="1"/>
      <dgm:spPr/>
    </dgm:pt>
    <dgm:pt modelId="{4AC2DF7D-B932-43E2-A85B-927F53455A1D}" type="pres">
      <dgm:prSet presAssocID="{2600513A-4D65-4D36-B78A-46863347E0F6}" presName="extraNode" presStyleLbl="node1" presStyleIdx="0" presStyleCnt="4"/>
      <dgm:spPr/>
    </dgm:pt>
    <dgm:pt modelId="{4141BA04-6A0D-4DD2-86E4-1E116DBD7015}" type="pres">
      <dgm:prSet presAssocID="{2600513A-4D65-4D36-B78A-46863347E0F6}" presName="dstNode" presStyleLbl="node1" presStyleIdx="0" presStyleCnt="4"/>
      <dgm:spPr/>
    </dgm:pt>
    <dgm:pt modelId="{51727516-35A1-462C-B677-9344DBAB7F84}" type="pres">
      <dgm:prSet presAssocID="{DEFB2DAD-3422-437A-8A65-5A4D4ECF304B}" presName="text_1" presStyleLbl="node1" presStyleIdx="0" presStyleCnt="4">
        <dgm:presLayoutVars>
          <dgm:bulletEnabled val="1"/>
        </dgm:presLayoutVars>
      </dgm:prSet>
      <dgm:spPr/>
    </dgm:pt>
    <dgm:pt modelId="{BDBFA211-93CA-4355-B2B4-F27135612422}" type="pres">
      <dgm:prSet presAssocID="{DEFB2DAD-3422-437A-8A65-5A4D4ECF304B}" presName="accent_1" presStyleCnt="0"/>
      <dgm:spPr/>
    </dgm:pt>
    <dgm:pt modelId="{3A22D84F-DE0C-4138-A2A0-AAD0825F893D}" type="pres">
      <dgm:prSet presAssocID="{DEFB2DAD-3422-437A-8A65-5A4D4ECF304B}" presName="accentRepeatNode" presStyleLbl="solidFgAcc1" presStyleIdx="0" presStyleCnt="4"/>
      <dgm:spPr/>
    </dgm:pt>
    <dgm:pt modelId="{DAEE444A-5FFE-4666-8259-DDCC7FEC8410}" type="pres">
      <dgm:prSet presAssocID="{7B6640E6-59E9-4FFB-91DD-F6A008BBDD22}" presName="text_2" presStyleLbl="node1" presStyleIdx="1" presStyleCnt="4">
        <dgm:presLayoutVars>
          <dgm:bulletEnabled val="1"/>
        </dgm:presLayoutVars>
      </dgm:prSet>
      <dgm:spPr/>
    </dgm:pt>
    <dgm:pt modelId="{69657D31-F126-4D0A-AA12-DCE0B9F531F2}" type="pres">
      <dgm:prSet presAssocID="{7B6640E6-59E9-4FFB-91DD-F6A008BBDD22}" presName="accent_2" presStyleCnt="0"/>
      <dgm:spPr/>
    </dgm:pt>
    <dgm:pt modelId="{7E412B00-805A-47CC-BF71-735A63223BEE}" type="pres">
      <dgm:prSet presAssocID="{7B6640E6-59E9-4FFB-91DD-F6A008BBDD22}" presName="accentRepeatNode" presStyleLbl="solidFgAcc1" presStyleIdx="1" presStyleCnt="4"/>
      <dgm:spPr/>
    </dgm:pt>
    <dgm:pt modelId="{6E7AAB9E-0F39-4100-8173-5C55609DC4CA}" type="pres">
      <dgm:prSet presAssocID="{4575A7A5-F053-4B29-877A-B1FD7F56B521}" presName="text_3" presStyleLbl="node1" presStyleIdx="2" presStyleCnt="4">
        <dgm:presLayoutVars>
          <dgm:bulletEnabled val="1"/>
        </dgm:presLayoutVars>
      </dgm:prSet>
      <dgm:spPr/>
    </dgm:pt>
    <dgm:pt modelId="{37AA7CAF-7BC3-4D1A-A083-AEEFABBE7263}" type="pres">
      <dgm:prSet presAssocID="{4575A7A5-F053-4B29-877A-B1FD7F56B521}" presName="accent_3" presStyleCnt="0"/>
      <dgm:spPr/>
    </dgm:pt>
    <dgm:pt modelId="{954221BF-105F-42FB-AF47-A041783BA3E4}" type="pres">
      <dgm:prSet presAssocID="{4575A7A5-F053-4B29-877A-B1FD7F56B521}" presName="accentRepeatNode" presStyleLbl="solidFgAcc1" presStyleIdx="2" presStyleCnt="4"/>
      <dgm:spPr/>
    </dgm:pt>
    <dgm:pt modelId="{122EBD3F-26E5-4461-866E-EDB8518088A1}" type="pres">
      <dgm:prSet presAssocID="{3629003C-59F4-4209-829F-462BFABD94CC}" presName="text_4" presStyleLbl="node1" presStyleIdx="3" presStyleCnt="4">
        <dgm:presLayoutVars>
          <dgm:bulletEnabled val="1"/>
        </dgm:presLayoutVars>
      </dgm:prSet>
      <dgm:spPr/>
    </dgm:pt>
    <dgm:pt modelId="{E3689D47-DE9A-4EB5-BB37-9E70E44C58AC}" type="pres">
      <dgm:prSet presAssocID="{3629003C-59F4-4209-829F-462BFABD94CC}" presName="accent_4" presStyleCnt="0"/>
      <dgm:spPr/>
    </dgm:pt>
    <dgm:pt modelId="{EC4904A2-DBE2-49BC-91AF-7DDCF101772B}" type="pres">
      <dgm:prSet presAssocID="{3629003C-59F4-4209-829F-462BFABD94CC}" presName="accentRepeatNode" presStyleLbl="solidFgAcc1" presStyleIdx="3" presStyleCnt="4"/>
      <dgm:spPr/>
    </dgm:pt>
  </dgm:ptLst>
  <dgm:cxnLst>
    <dgm:cxn modelId="{11761105-8A0E-4921-AD26-88B7D0194F44}" srcId="{2600513A-4D65-4D36-B78A-46863347E0F6}" destId="{7B6640E6-59E9-4FFB-91DD-F6A008BBDD22}" srcOrd="1" destOrd="0" parTransId="{82F25FE3-F33B-49FA-88AE-89CC03FA110B}" sibTransId="{035B1C3B-F898-42B5-AB92-9E8ACD12454D}"/>
    <dgm:cxn modelId="{D8EA2B2E-518F-4546-98A2-A9A890769077}" type="presOf" srcId="{7B6640E6-59E9-4FFB-91DD-F6A008BBDD22}" destId="{DAEE444A-5FFE-4666-8259-DDCC7FEC8410}" srcOrd="0" destOrd="0" presId="urn:microsoft.com/office/officeart/2008/layout/VerticalCurvedList"/>
    <dgm:cxn modelId="{83C19163-33B8-4621-9879-7020E91DEF77}" type="presOf" srcId="{2600513A-4D65-4D36-B78A-46863347E0F6}" destId="{2499ADA7-EB53-4ECD-8AE6-81428065A083}" srcOrd="0" destOrd="0" presId="urn:microsoft.com/office/officeart/2008/layout/VerticalCurvedList"/>
    <dgm:cxn modelId="{0A10D895-5E84-40DA-BEE4-EDEACAD6FC0A}" srcId="{2600513A-4D65-4D36-B78A-46863347E0F6}" destId="{3629003C-59F4-4209-829F-462BFABD94CC}" srcOrd="3" destOrd="0" parTransId="{F4C21601-5134-4F6E-8E08-B5D9529FC4CC}" sibTransId="{5194FB42-9C30-4595-9A4A-5856BDF42A5F}"/>
    <dgm:cxn modelId="{93932AAE-3B40-44EC-8725-74C822E2A1DE}" type="presOf" srcId="{41CB6831-F589-49ED-90D8-18617281D716}" destId="{4E067B04-A046-45B7-AC8B-38E91EDE21DB}" srcOrd="0" destOrd="0" presId="urn:microsoft.com/office/officeart/2008/layout/VerticalCurvedList"/>
    <dgm:cxn modelId="{474CA0C2-EDB1-4B99-A88C-A0A80FA73D63}" srcId="{2600513A-4D65-4D36-B78A-46863347E0F6}" destId="{DEFB2DAD-3422-437A-8A65-5A4D4ECF304B}" srcOrd="0" destOrd="0" parTransId="{75CA9119-E968-4F5A-B48B-FE615366CB9B}" sibTransId="{41CB6831-F589-49ED-90D8-18617281D716}"/>
    <dgm:cxn modelId="{476155C9-F33E-4560-9A54-1725FB1F526A}" type="presOf" srcId="{4575A7A5-F053-4B29-877A-B1FD7F56B521}" destId="{6E7AAB9E-0F39-4100-8173-5C55609DC4CA}" srcOrd="0" destOrd="0" presId="urn:microsoft.com/office/officeart/2008/layout/VerticalCurvedList"/>
    <dgm:cxn modelId="{7EDBF9D3-950B-47A9-8DFB-945A30D5FFB1}" srcId="{2600513A-4D65-4D36-B78A-46863347E0F6}" destId="{4575A7A5-F053-4B29-877A-B1FD7F56B521}" srcOrd="2" destOrd="0" parTransId="{D46E7EEB-04F8-4DC3-B769-6D1AD7C93C2C}" sibTransId="{AE9BD4A2-BBE4-4F9F-8F3E-22B677ABC24A}"/>
    <dgm:cxn modelId="{B27EA7D5-7B14-4B79-AFFA-7B02AE23EC58}" type="presOf" srcId="{DEFB2DAD-3422-437A-8A65-5A4D4ECF304B}" destId="{51727516-35A1-462C-B677-9344DBAB7F84}" srcOrd="0" destOrd="0" presId="urn:microsoft.com/office/officeart/2008/layout/VerticalCurvedList"/>
    <dgm:cxn modelId="{1E1212F0-B3C3-466A-B8D9-C790DD17FAFD}" type="presOf" srcId="{3629003C-59F4-4209-829F-462BFABD94CC}" destId="{122EBD3F-26E5-4461-866E-EDB8518088A1}" srcOrd="0" destOrd="0" presId="urn:microsoft.com/office/officeart/2008/layout/VerticalCurvedList"/>
    <dgm:cxn modelId="{CDD29C61-C807-4DED-A881-9D5D0D6B4B87}" type="presParOf" srcId="{2499ADA7-EB53-4ECD-8AE6-81428065A083}" destId="{857D26FE-E248-4539-8617-AD48C7E1877A}" srcOrd="0" destOrd="0" presId="urn:microsoft.com/office/officeart/2008/layout/VerticalCurvedList"/>
    <dgm:cxn modelId="{EB453CA6-BD9D-4155-A31B-6E884CF794EF}" type="presParOf" srcId="{857D26FE-E248-4539-8617-AD48C7E1877A}" destId="{1BDA50D2-E202-4181-A7FA-6C303A9767F5}" srcOrd="0" destOrd="0" presId="urn:microsoft.com/office/officeart/2008/layout/VerticalCurvedList"/>
    <dgm:cxn modelId="{1D46DE7E-FA5B-4447-9305-FA249CCC2AE4}" type="presParOf" srcId="{1BDA50D2-E202-4181-A7FA-6C303A9767F5}" destId="{222BDAD0-EC07-4C49-9DA9-6F3CA5D23473}" srcOrd="0" destOrd="0" presId="urn:microsoft.com/office/officeart/2008/layout/VerticalCurvedList"/>
    <dgm:cxn modelId="{057681AC-315F-444E-984F-A43D4DA37AD7}" type="presParOf" srcId="{1BDA50D2-E202-4181-A7FA-6C303A9767F5}" destId="{4E067B04-A046-45B7-AC8B-38E91EDE21DB}" srcOrd="1" destOrd="0" presId="urn:microsoft.com/office/officeart/2008/layout/VerticalCurvedList"/>
    <dgm:cxn modelId="{08CAE746-D503-4012-A068-AABF193ADC53}" type="presParOf" srcId="{1BDA50D2-E202-4181-A7FA-6C303A9767F5}" destId="{4AC2DF7D-B932-43E2-A85B-927F53455A1D}" srcOrd="2" destOrd="0" presId="urn:microsoft.com/office/officeart/2008/layout/VerticalCurvedList"/>
    <dgm:cxn modelId="{98B5AAE9-499D-48D7-AF8F-D0A21C578FAD}" type="presParOf" srcId="{1BDA50D2-E202-4181-A7FA-6C303A9767F5}" destId="{4141BA04-6A0D-4DD2-86E4-1E116DBD7015}" srcOrd="3" destOrd="0" presId="urn:microsoft.com/office/officeart/2008/layout/VerticalCurvedList"/>
    <dgm:cxn modelId="{637736AF-B4E5-4610-A7C8-288D88EBAF6F}" type="presParOf" srcId="{857D26FE-E248-4539-8617-AD48C7E1877A}" destId="{51727516-35A1-462C-B677-9344DBAB7F84}" srcOrd="1" destOrd="0" presId="urn:microsoft.com/office/officeart/2008/layout/VerticalCurvedList"/>
    <dgm:cxn modelId="{E97E427A-F575-4FE0-9C0B-9434A6D854AB}" type="presParOf" srcId="{857D26FE-E248-4539-8617-AD48C7E1877A}" destId="{BDBFA211-93CA-4355-B2B4-F27135612422}" srcOrd="2" destOrd="0" presId="urn:microsoft.com/office/officeart/2008/layout/VerticalCurvedList"/>
    <dgm:cxn modelId="{AC9A6368-AF95-4CED-9003-C883A842AFDD}" type="presParOf" srcId="{BDBFA211-93CA-4355-B2B4-F27135612422}" destId="{3A22D84F-DE0C-4138-A2A0-AAD0825F893D}" srcOrd="0" destOrd="0" presId="urn:microsoft.com/office/officeart/2008/layout/VerticalCurvedList"/>
    <dgm:cxn modelId="{553AD089-C0D6-4877-AA52-FA57DB0067ED}" type="presParOf" srcId="{857D26FE-E248-4539-8617-AD48C7E1877A}" destId="{DAEE444A-5FFE-4666-8259-DDCC7FEC8410}" srcOrd="3" destOrd="0" presId="urn:microsoft.com/office/officeart/2008/layout/VerticalCurvedList"/>
    <dgm:cxn modelId="{916CF731-1C7D-4436-BDF4-43E88D54B179}" type="presParOf" srcId="{857D26FE-E248-4539-8617-AD48C7E1877A}" destId="{69657D31-F126-4D0A-AA12-DCE0B9F531F2}" srcOrd="4" destOrd="0" presId="urn:microsoft.com/office/officeart/2008/layout/VerticalCurvedList"/>
    <dgm:cxn modelId="{94603CED-5164-4CF2-A43A-FF899B6C72B8}" type="presParOf" srcId="{69657D31-F126-4D0A-AA12-DCE0B9F531F2}" destId="{7E412B00-805A-47CC-BF71-735A63223BEE}" srcOrd="0" destOrd="0" presId="urn:microsoft.com/office/officeart/2008/layout/VerticalCurvedList"/>
    <dgm:cxn modelId="{4A5C3D3F-F831-4330-877B-9D2EAB6A46CA}" type="presParOf" srcId="{857D26FE-E248-4539-8617-AD48C7E1877A}" destId="{6E7AAB9E-0F39-4100-8173-5C55609DC4CA}" srcOrd="5" destOrd="0" presId="urn:microsoft.com/office/officeart/2008/layout/VerticalCurvedList"/>
    <dgm:cxn modelId="{B78D252F-7452-457A-9E76-CDBF708546FC}" type="presParOf" srcId="{857D26FE-E248-4539-8617-AD48C7E1877A}" destId="{37AA7CAF-7BC3-4D1A-A083-AEEFABBE7263}" srcOrd="6" destOrd="0" presId="urn:microsoft.com/office/officeart/2008/layout/VerticalCurvedList"/>
    <dgm:cxn modelId="{59BC4EF3-6C7E-432B-8CEB-428D351554EF}" type="presParOf" srcId="{37AA7CAF-7BC3-4D1A-A083-AEEFABBE7263}" destId="{954221BF-105F-42FB-AF47-A041783BA3E4}" srcOrd="0" destOrd="0" presId="urn:microsoft.com/office/officeart/2008/layout/VerticalCurvedList"/>
    <dgm:cxn modelId="{8A318AC1-5FD7-415D-87C9-15E8AC136280}" type="presParOf" srcId="{857D26FE-E248-4539-8617-AD48C7E1877A}" destId="{122EBD3F-26E5-4461-866E-EDB8518088A1}" srcOrd="7" destOrd="0" presId="urn:microsoft.com/office/officeart/2008/layout/VerticalCurvedList"/>
    <dgm:cxn modelId="{A775B5B5-EFEE-4991-9004-AB259DDD61E7}" type="presParOf" srcId="{857D26FE-E248-4539-8617-AD48C7E1877A}" destId="{E3689D47-DE9A-4EB5-BB37-9E70E44C58AC}" srcOrd="8" destOrd="0" presId="urn:microsoft.com/office/officeart/2008/layout/VerticalCurvedList"/>
    <dgm:cxn modelId="{F2CE2853-D5D4-43B2-85B7-8368182B9174}" type="presParOf" srcId="{E3689D47-DE9A-4EB5-BB37-9E70E44C58AC}" destId="{EC4904A2-DBE2-49BC-91AF-7DDCF10177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00513A-4D65-4D36-B78A-46863347E0F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DEFB2DAD-3422-437A-8A65-5A4D4ECF304B}">
      <dgm:prSet phldrT="[Text]" custT="1"/>
      <dgm:spPr/>
      <dgm:t>
        <a:bodyPr/>
        <a:lstStyle/>
        <a:p>
          <a:r>
            <a:rPr lang="th-TH" sz="2800" dirty="0"/>
            <a:t>แนวโน้มเทคโนโลยีสารสนเทศคือ “การแบ่งปัน” ไม่ใช่ “การป้องกัน”</a:t>
          </a:r>
        </a:p>
      </dgm:t>
    </dgm:pt>
    <dgm:pt modelId="{75CA9119-E968-4F5A-B48B-FE615366CB9B}" type="parTrans" cxnId="{474CA0C2-EDB1-4B99-A88C-A0A80FA73D63}">
      <dgm:prSet/>
      <dgm:spPr/>
      <dgm:t>
        <a:bodyPr/>
        <a:lstStyle/>
        <a:p>
          <a:endParaRPr lang="th-TH" sz="2000">
            <a:solidFill>
              <a:schemeClr val="accent2">
                <a:lumMod val="50000"/>
              </a:schemeClr>
            </a:solidFill>
          </a:endParaRPr>
        </a:p>
      </dgm:t>
    </dgm:pt>
    <dgm:pt modelId="{41CB6831-F589-49ED-90D8-18617281D716}" type="sibTrans" cxnId="{474CA0C2-EDB1-4B99-A88C-A0A80FA73D63}">
      <dgm:prSet/>
      <dgm:spPr/>
      <dgm:t>
        <a:bodyPr/>
        <a:lstStyle/>
        <a:p>
          <a:endParaRPr lang="th-TH" sz="2000">
            <a:solidFill>
              <a:schemeClr val="accent2">
                <a:lumMod val="50000"/>
              </a:schemeClr>
            </a:solidFill>
          </a:endParaRPr>
        </a:p>
      </dgm:t>
    </dgm:pt>
    <dgm:pt modelId="{7B6640E6-59E9-4FFB-91DD-F6A008BBDD22}">
      <dgm:prSet phldrT="[Text]" custT="1"/>
      <dgm:spPr/>
      <dgm:t>
        <a:bodyPr/>
        <a:lstStyle/>
        <a:p>
          <a:r>
            <a:rPr lang="th-TH" sz="2800" dirty="0"/>
            <a:t>มีการเข้าถึงข้อมูลได้จากทุกสถานที่</a:t>
          </a:r>
        </a:p>
      </dgm:t>
    </dgm:pt>
    <dgm:pt modelId="{82F25FE3-F33B-49FA-88AE-89CC03FA110B}" type="parTrans" cxnId="{11761105-8A0E-4921-AD26-88B7D0194F44}">
      <dgm:prSet/>
      <dgm:spPr/>
      <dgm:t>
        <a:bodyPr/>
        <a:lstStyle/>
        <a:p>
          <a:endParaRPr lang="th-TH" sz="2000">
            <a:solidFill>
              <a:schemeClr val="accent2">
                <a:lumMod val="50000"/>
              </a:schemeClr>
            </a:solidFill>
          </a:endParaRPr>
        </a:p>
      </dgm:t>
    </dgm:pt>
    <dgm:pt modelId="{035B1C3B-F898-42B5-AB92-9E8ACD12454D}" type="sibTrans" cxnId="{11761105-8A0E-4921-AD26-88B7D0194F44}">
      <dgm:prSet/>
      <dgm:spPr/>
      <dgm:t>
        <a:bodyPr/>
        <a:lstStyle/>
        <a:p>
          <a:endParaRPr lang="th-TH" sz="2000">
            <a:solidFill>
              <a:schemeClr val="accent2">
                <a:lumMod val="50000"/>
              </a:schemeClr>
            </a:solidFill>
          </a:endParaRPr>
        </a:p>
      </dgm:t>
    </dgm:pt>
    <dgm:pt modelId="{4575A7A5-F053-4B29-877A-B1FD7F56B521}">
      <dgm:prSet phldrT="[Text]" custT="1"/>
      <dgm:spPr/>
      <dgm:t>
        <a:bodyPr/>
        <a:lstStyle/>
        <a:p>
          <a:r>
            <a:rPr lang="th-TH" sz="2800" dirty="0"/>
            <a:t>ความมั่นคงปลอดภัยไม่ได้เกิดขึ้นที่ซอฟต์แวร์และฮาร์ดแวร์เพียงอย่างเดียว</a:t>
          </a:r>
        </a:p>
      </dgm:t>
    </dgm:pt>
    <dgm:pt modelId="{D46E7EEB-04F8-4DC3-B769-6D1AD7C93C2C}" type="parTrans" cxnId="{7EDBF9D3-950B-47A9-8DFB-945A30D5FFB1}">
      <dgm:prSet/>
      <dgm:spPr/>
      <dgm:t>
        <a:bodyPr/>
        <a:lstStyle/>
        <a:p>
          <a:endParaRPr lang="th-TH" sz="2000">
            <a:solidFill>
              <a:schemeClr val="accent2">
                <a:lumMod val="50000"/>
              </a:schemeClr>
            </a:solidFill>
          </a:endParaRPr>
        </a:p>
      </dgm:t>
    </dgm:pt>
    <dgm:pt modelId="{AE9BD4A2-BBE4-4F9F-8F3E-22B677ABC24A}" type="sibTrans" cxnId="{7EDBF9D3-950B-47A9-8DFB-945A30D5FFB1}">
      <dgm:prSet/>
      <dgm:spPr/>
      <dgm:t>
        <a:bodyPr/>
        <a:lstStyle/>
        <a:p>
          <a:endParaRPr lang="th-TH" sz="2000">
            <a:solidFill>
              <a:schemeClr val="accent2">
                <a:lumMod val="50000"/>
              </a:schemeClr>
            </a:solidFill>
          </a:endParaRPr>
        </a:p>
      </dgm:t>
    </dgm:pt>
    <dgm:pt modelId="{3629003C-59F4-4209-829F-462BFABD94CC}">
      <dgm:prSet custT="1"/>
      <dgm:spPr/>
      <dgm:t>
        <a:bodyPr/>
        <a:lstStyle/>
        <a:p>
          <a:r>
            <a:rPr lang="th-TH" sz="2800"/>
            <a:t>มิจฉาชีพมักมีความชำนาญ</a:t>
          </a:r>
          <a:endParaRPr lang="th-TH" sz="2800" dirty="0"/>
        </a:p>
      </dgm:t>
    </dgm:pt>
    <dgm:pt modelId="{F4C21601-5134-4F6E-8E08-B5D9529FC4CC}" type="parTrans" cxnId="{0A10D895-5E84-40DA-BEE4-EDEACAD6FC0A}">
      <dgm:prSet/>
      <dgm:spPr/>
      <dgm:t>
        <a:bodyPr/>
        <a:lstStyle/>
        <a:p>
          <a:endParaRPr lang="th-TH" sz="2000">
            <a:solidFill>
              <a:schemeClr val="accent2">
                <a:lumMod val="50000"/>
              </a:schemeClr>
            </a:solidFill>
          </a:endParaRPr>
        </a:p>
      </dgm:t>
    </dgm:pt>
    <dgm:pt modelId="{5194FB42-9C30-4595-9A4A-5856BDF42A5F}" type="sibTrans" cxnId="{0A10D895-5E84-40DA-BEE4-EDEACAD6FC0A}">
      <dgm:prSet/>
      <dgm:spPr/>
      <dgm:t>
        <a:bodyPr/>
        <a:lstStyle/>
        <a:p>
          <a:endParaRPr lang="th-TH" sz="2000">
            <a:solidFill>
              <a:schemeClr val="accent2">
                <a:lumMod val="50000"/>
              </a:schemeClr>
            </a:solidFill>
          </a:endParaRPr>
        </a:p>
      </dgm:t>
    </dgm:pt>
    <dgm:pt modelId="{7CD17B8E-5BB3-4282-B622-2FF98A39ADA4}">
      <dgm:prSet custT="1"/>
      <dgm:spPr/>
      <dgm:t>
        <a:bodyPr/>
        <a:lstStyle/>
        <a:p>
          <a:r>
            <a:rPr lang="th-TH" sz="2400" dirty="0"/>
            <a:t>ฝ่ายบริหารมักไม่ให้ความสำคัญแก่ความมั่นคงปลอดภัย</a:t>
          </a:r>
        </a:p>
      </dgm:t>
    </dgm:pt>
    <dgm:pt modelId="{205E0928-13C5-4F7A-9FF5-685BE0F4FB47}" type="parTrans" cxnId="{0D766A2F-5B22-404C-9C68-F9AA951CE28D}">
      <dgm:prSet/>
      <dgm:spPr/>
      <dgm:t>
        <a:bodyPr/>
        <a:lstStyle/>
        <a:p>
          <a:endParaRPr lang="th-TH" sz="2000"/>
        </a:p>
      </dgm:t>
    </dgm:pt>
    <dgm:pt modelId="{0F5BF62E-C800-4196-8436-D914BFA04C3A}" type="sibTrans" cxnId="{0D766A2F-5B22-404C-9C68-F9AA951CE28D}">
      <dgm:prSet/>
      <dgm:spPr/>
      <dgm:t>
        <a:bodyPr/>
        <a:lstStyle/>
        <a:p>
          <a:endParaRPr lang="th-TH" sz="2000"/>
        </a:p>
      </dgm:t>
    </dgm:pt>
    <dgm:pt modelId="{2499ADA7-EB53-4ECD-8AE6-81428065A083}" type="pres">
      <dgm:prSet presAssocID="{2600513A-4D65-4D36-B78A-46863347E0F6}" presName="Name0" presStyleCnt="0">
        <dgm:presLayoutVars>
          <dgm:chMax val="7"/>
          <dgm:chPref val="7"/>
          <dgm:dir/>
        </dgm:presLayoutVars>
      </dgm:prSet>
      <dgm:spPr/>
    </dgm:pt>
    <dgm:pt modelId="{857D26FE-E248-4539-8617-AD48C7E1877A}" type="pres">
      <dgm:prSet presAssocID="{2600513A-4D65-4D36-B78A-46863347E0F6}" presName="Name1" presStyleCnt="0"/>
      <dgm:spPr/>
    </dgm:pt>
    <dgm:pt modelId="{1BDA50D2-E202-4181-A7FA-6C303A9767F5}" type="pres">
      <dgm:prSet presAssocID="{2600513A-4D65-4D36-B78A-46863347E0F6}" presName="cycle" presStyleCnt="0"/>
      <dgm:spPr/>
    </dgm:pt>
    <dgm:pt modelId="{222BDAD0-EC07-4C49-9DA9-6F3CA5D23473}" type="pres">
      <dgm:prSet presAssocID="{2600513A-4D65-4D36-B78A-46863347E0F6}" presName="srcNode" presStyleLbl="node1" presStyleIdx="0" presStyleCnt="5"/>
      <dgm:spPr/>
    </dgm:pt>
    <dgm:pt modelId="{4E067B04-A046-45B7-AC8B-38E91EDE21DB}" type="pres">
      <dgm:prSet presAssocID="{2600513A-4D65-4D36-B78A-46863347E0F6}" presName="conn" presStyleLbl="parChTrans1D2" presStyleIdx="0" presStyleCnt="1"/>
      <dgm:spPr/>
    </dgm:pt>
    <dgm:pt modelId="{4AC2DF7D-B932-43E2-A85B-927F53455A1D}" type="pres">
      <dgm:prSet presAssocID="{2600513A-4D65-4D36-B78A-46863347E0F6}" presName="extraNode" presStyleLbl="node1" presStyleIdx="0" presStyleCnt="5"/>
      <dgm:spPr/>
    </dgm:pt>
    <dgm:pt modelId="{4141BA04-6A0D-4DD2-86E4-1E116DBD7015}" type="pres">
      <dgm:prSet presAssocID="{2600513A-4D65-4D36-B78A-46863347E0F6}" presName="dstNode" presStyleLbl="node1" presStyleIdx="0" presStyleCnt="5"/>
      <dgm:spPr/>
    </dgm:pt>
    <dgm:pt modelId="{51727516-35A1-462C-B677-9344DBAB7F84}" type="pres">
      <dgm:prSet presAssocID="{DEFB2DAD-3422-437A-8A65-5A4D4ECF304B}" presName="text_1" presStyleLbl="node1" presStyleIdx="0" presStyleCnt="5" custScaleY="130735">
        <dgm:presLayoutVars>
          <dgm:bulletEnabled val="1"/>
        </dgm:presLayoutVars>
      </dgm:prSet>
      <dgm:spPr/>
    </dgm:pt>
    <dgm:pt modelId="{BDBFA211-93CA-4355-B2B4-F27135612422}" type="pres">
      <dgm:prSet presAssocID="{DEFB2DAD-3422-437A-8A65-5A4D4ECF304B}" presName="accent_1" presStyleCnt="0"/>
      <dgm:spPr/>
    </dgm:pt>
    <dgm:pt modelId="{3A22D84F-DE0C-4138-A2A0-AAD0825F893D}" type="pres">
      <dgm:prSet presAssocID="{DEFB2DAD-3422-437A-8A65-5A4D4ECF304B}" presName="accentRepeatNode" presStyleLbl="solidFgAcc1" presStyleIdx="0" presStyleCnt="5"/>
      <dgm:spPr/>
    </dgm:pt>
    <dgm:pt modelId="{DAEE444A-5FFE-4666-8259-DDCC7FEC8410}" type="pres">
      <dgm:prSet presAssocID="{7B6640E6-59E9-4FFB-91DD-F6A008BBDD22}" presName="text_2" presStyleLbl="node1" presStyleIdx="1" presStyleCnt="5">
        <dgm:presLayoutVars>
          <dgm:bulletEnabled val="1"/>
        </dgm:presLayoutVars>
      </dgm:prSet>
      <dgm:spPr/>
    </dgm:pt>
    <dgm:pt modelId="{69657D31-F126-4D0A-AA12-DCE0B9F531F2}" type="pres">
      <dgm:prSet presAssocID="{7B6640E6-59E9-4FFB-91DD-F6A008BBDD22}" presName="accent_2" presStyleCnt="0"/>
      <dgm:spPr/>
    </dgm:pt>
    <dgm:pt modelId="{7E412B00-805A-47CC-BF71-735A63223BEE}" type="pres">
      <dgm:prSet presAssocID="{7B6640E6-59E9-4FFB-91DD-F6A008BBDD22}" presName="accentRepeatNode" presStyleLbl="solidFgAcc1" presStyleIdx="1" presStyleCnt="5"/>
      <dgm:spPr/>
    </dgm:pt>
    <dgm:pt modelId="{6E7AAB9E-0F39-4100-8173-5C55609DC4CA}" type="pres">
      <dgm:prSet presAssocID="{4575A7A5-F053-4B29-877A-B1FD7F56B521}" presName="text_3" presStyleLbl="node1" presStyleIdx="2" presStyleCnt="5" custScaleY="150716">
        <dgm:presLayoutVars>
          <dgm:bulletEnabled val="1"/>
        </dgm:presLayoutVars>
      </dgm:prSet>
      <dgm:spPr/>
    </dgm:pt>
    <dgm:pt modelId="{37AA7CAF-7BC3-4D1A-A083-AEEFABBE7263}" type="pres">
      <dgm:prSet presAssocID="{4575A7A5-F053-4B29-877A-B1FD7F56B521}" presName="accent_3" presStyleCnt="0"/>
      <dgm:spPr/>
    </dgm:pt>
    <dgm:pt modelId="{954221BF-105F-42FB-AF47-A041783BA3E4}" type="pres">
      <dgm:prSet presAssocID="{4575A7A5-F053-4B29-877A-B1FD7F56B521}" presName="accentRepeatNode" presStyleLbl="solidFgAcc1" presStyleIdx="2" presStyleCnt="5"/>
      <dgm:spPr/>
    </dgm:pt>
    <dgm:pt modelId="{122EBD3F-26E5-4461-866E-EDB8518088A1}" type="pres">
      <dgm:prSet presAssocID="{3629003C-59F4-4209-829F-462BFABD94CC}" presName="text_4" presStyleLbl="node1" presStyleIdx="3" presStyleCnt="5">
        <dgm:presLayoutVars>
          <dgm:bulletEnabled val="1"/>
        </dgm:presLayoutVars>
      </dgm:prSet>
      <dgm:spPr/>
    </dgm:pt>
    <dgm:pt modelId="{E3689D47-DE9A-4EB5-BB37-9E70E44C58AC}" type="pres">
      <dgm:prSet presAssocID="{3629003C-59F4-4209-829F-462BFABD94CC}" presName="accent_4" presStyleCnt="0"/>
      <dgm:spPr/>
    </dgm:pt>
    <dgm:pt modelId="{EC4904A2-DBE2-49BC-91AF-7DDCF101772B}" type="pres">
      <dgm:prSet presAssocID="{3629003C-59F4-4209-829F-462BFABD94CC}" presName="accentRepeatNode" presStyleLbl="solidFgAcc1" presStyleIdx="3" presStyleCnt="5"/>
      <dgm:spPr/>
    </dgm:pt>
    <dgm:pt modelId="{AE268B70-D0CF-4535-ADEB-A853EE2108CA}" type="pres">
      <dgm:prSet presAssocID="{7CD17B8E-5BB3-4282-B622-2FF98A39ADA4}" presName="text_5" presStyleLbl="node1" presStyleIdx="4" presStyleCnt="5">
        <dgm:presLayoutVars>
          <dgm:bulletEnabled val="1"/>
        </dgm:presLayoutVars>
      </dgm:prSet>
      <dgm:spPr/>
    </dgm:pt>
    <dgm:pt modelId="{88DD78FD-E149-4A52-A99E-D2B528D26479}" type="pres">
      <dgm:prSet presAssocID="{7CD17B8E-5BB3-4282-B622-2FF98A39ADA4}" presName="accent_5" presStyleCnt="0"/>
      <dgm:spPr/>
    </dgm:pt>
    <dgm:pt modelId="{7242ACBB-2675-467B-95B6-EDDE9CD2EE50}" type="pres">
      <dgm:prSet presAssocID="{7CD17B8E-5BB3-4282-B622-2FF98A39ADA4}" presName="accentRepeatNode" presStyleLbl="solidFgAcc1" presStyleIdx="4" presStyleCnt="5"/>
      <dgm:spPr/>
    </dgm:pt>
  </dgm:ptLst>
  <dgm:cxnLst>
    <dgm:cxn modelId="{11761105-8A0E-4921-AD26-88B7D0194F44}" srcId="{2600513A-4D65-4D36-B78A-46863347E0F6}" destId="{7B6640E6-59E9-4FFB-91DD-F6A008BBDD22}" srcOrd="1" destOrd="0" parTransId="{82F25FE3-F33B-49FA-88AE-89CC03FA110B}" sibTransId="{035B1C3B-F898-42B5-AB92-9E8ACD12454D}"/>
    <dgm:cxn modelId="{0D766A2F-5B22-404C-9C68-F9AA951CE28D}" srcId="{2600513A-4D65-4D36-B78A-46863347E0F6}" destId="{7CD17B8E-5BB3-4282-B622-2FF98A39ADA4}" srcOrd="4" destOrd="0" parTransId="{205E0928-13C5-4F7A-9FF5-685BE0F4FB47}" sibTransId="{0F5BF62E-C800-4196-8436-D914BFA04C3A}"/>
    <dgm:cxn modelId="{27BAD137-FEEF-48A2-90A2-E54C89ADA44B}" type="presOf" srcId="{7B6640E6-59E9-4FFB-91DD-F6A008BBDD22}" destId="{DAEE444A-5FFE-4666-8259-DDCC7FEC8410}" srcOrd="0" destOrd="0" presId="urn:microsoft.com/office/officeart/2008/layout/VerticalCurvedList"/>
    <dgm:cxn modelId="{E560E340-B340-4645-AFCA-012F98C9043A}" type="presOf" srcId="{2600513A-4D65-4D36-B78A-46863347E0F6}" destId="{2499ADA7-EB53-4ECD-8AE6-81428065A083}" srcOrd="0" destOrd="0" presId="urn:microsoft.com/office/officeart/2008/layout/VerticalCurvedList"/>
    <dgm:cxn modelId="{3B17F44B-376D-48B9-BF59-6706FCFF01A7}" type="presOf" srcId="{DEFB2DAD-3422-437A-8A65-5A4D4ECF304B}" destId="{51727516-35A1-462C-B677-9344DBAB7F84}" srcOrd="0" destOrd="0" presId="urn:microsoft.com/office/officeart/2008/layout/VerticalCurvedList"/>
    <dgm:cxn modelId="{2FF13493-DDB3-49E8-867F-00249976BD90}" type="presOf" srcId="{41CB6831-F589-49ED-90D8-18617281D716}" destId="{4E067B04-A046-45B7-AC8B-38E91EDE21DB}" srcOrd="0" destOrd="0" presId="urn:microsoft.com/office/officeart/2008/layout/VerticalCurvedList"/>
    <dgm:cxn modelId="{0A10D895-5E84-40DA-BEE4-EDEACAD6FC0A}" srcId="{2600513A-4D65-4D36-B78A-46863347E0F6}" destId="{3629003C-59F4-4209-829F-462BFABD94CC}" srcOrd="3" destOrd="0" parTransId="{F4C21601-5134-4F6E-8E08-B5D9529FC4CC}" sibTransId="{5194FB42-9C30-4595-9A4A-5856BDF42A5F}"/>
    <dgm:cxn modelId="{D0D473AF-8049-435C-8DE5-6299878DEF6D}" type="presOf" srcId="{4575A7A5-F053-4B29-877A-B1FD7F56B521}" destId="{6E7AAB9E-0F39-4100-8173-5C55609DC4CA}" srcOrd="0" destOrd="0" presId="urn:microsoft.com/office/officeart/2008/layout/VerticalCurvedList"/>
    <dgm:cxn modelId="{3F0B06BD-663C-4EF8-AD33-1A57958CD42D}" type="presOf" srcId="{3629003C-59F4-4209-829F-462BFABD94CC}" destId="{122EBD3F-26E5-4461-866E-EDB8518088A1}" srcOrd="0" destOrd="0" presId="urn:microsoft.com/office/officeart/2008/layout/VerticalCurvedList"/>
    <dgm:cxn modelId="{D0777DBD-CB41-40D6-A7C2-35B893304BA3}" type="presOf" srcId="{7CD17B8E-5BB3-4282-B622-2FF98A39ADA4}" destId="{AE268B70-D0CF-4535-ADEB-A853EE2108CA}" srcOrd="0" destOrd="0" presId="urn:microsoft.com/office/officeart/2008/layout/VerticalCurvedList"/>
    <dgm:cxn modelId="{474CA0C2-EDB1-4B99-A88C-A0A80FA73D63}" srcId="{2600513A-4D65-4D36-B78A-46863347E0F6}" destId="{DEFB2DAD-3422-437A-8A65-5A4D4ECF304B}" srcOrd="0" destOrd="0" parTransId="{75CA9119-E968-4F5A-B48B-FE615366CB9B}" sibTransId="{41CB6831-F589-49ED-90D8-18617281D716}"/>
    <dgm:cxn modelId="{7EDBF9D3-950B-47A9-8DFB-945A30D5FFB1}" srcId="{2600513A-4D65-4D36-B78A-46863347E0F6}" destId="{4575A7A5-F053-4B29-877A-B1FD7F56B521}" srcOrd="2" destOrd="0" parTransId="{D46E7EEB-04F8-4DC3-B769-6D1AD7C93C2C}" sibTransId="{AE9BD4A2-BBE4-4F9F-8F3E-22B677ABC24A}"/>
    <dgm:cxn modelId="{534916FC-17B5-4A17-84AD-E90DE80CC478}" type="presParOf" srcId="{2499ADA7-EB53-4ECD-8AE6-81428065A083}" destId="{857D26FE-E248-4539-8617-AD48C7E1877A}" srcOrd="0" destOrd="0" presId="urn:microsoft.com/office/officeart/2008/layout/VerticalCurvedList"/>
    <dgm:cxn modelId="{B477A65B-24DF-4478-BF25-43C5129178FB}" type="presParOf" srcId="{857D26FE-E248-4539-8617-AD48C7E1877A}" destId="{1BDA50D2-E202-4181-A7FA-6C303A9767F5}" srcOrd="0" destOrd="0" presId="urn:microsoft.com/office/officeart/2008/layout/VerticalCurvedList"/>
    <dgm:cxn modelId="{DC139ECC-97C1-4C76-BE90-8606A4B7B11F}" type="presParOf" srcId="{1BDA50D2-E202-4181-A7FA-6C303A9767F5}" destId="{222BDAD0-EC07-4C49-9DA9-6F3CA5D23473}" srcOrd="0" destOrd="0" presId="urn:microsoft.com/office/officeart/2008/layout/VerticalCurvedList"/>
    <dgm:cxn modelId="{7F508733-FCE0-4F45-988C-C827C8226CDE}" type="presParOf" srcId="{1BDA50D2-E202-4181-A7FA-6C303A9767F5}" destId="{4E067B04-A046-45B7-AC8B-38E91EDE21DB}" srcOrd="1" destOrd="0" presId="urn:microsoft.com/office/officeart/2008/layout/VerticalCurvedList"/>
    <dgm:cxn modelId="{E1266183-BD81-4D6E-AEBF-DDD3E20BDDF0}" type="presParOf" srcId="{1BDA50D2-E202-4181-A7FA-6C303A9767F5}" destId="{4AC2DF7D-B932-43E2-A85B-927F53455A1D}" srcOrd="2" destOrd="0" presId="urn:microsoft.com/office/officeart/2008/layout/VerticalCurvedList"/>
    <dgm:cxn modelId="{E7F601B6-BE11-4696-89C9-673D9A53CAAA}" type="presParOf" srcId="{1BDA50D2-E202-4181-A7FA-6C303A9767F5}" destId="{4141BA04-6A0D-4DD2-86E4-1E116DBD7015}" srcOrd="3" destOrd="0" presId="urn:microsoft.com/office/officeart/2008/layout/VerticalCurvedList"/>
    <dgm:cxn modelId="{678275B0-6DB7-41FE-973A-544448EA61C7}" type="presParOf" srcId="{857D26FE-E248-4539-8617-AD48C7E1877A}" destId="{51727516-35A1-462C-B677-9344DBAB7F84}" srcOrd="1" destOrd="0" presId="urn:microsoft.com/office/officeart/2008/layout/VerticalCurvedList"/>
    <dgm:cxn modelId="{7E7AD2D6-8B69-44DC-A225-DBC279FEA7ED}" type="presParOf" srcId="{857D26FE-E248-4539-8617-AD48C7E1877A}" destId="{BDBFA211-93CA-4355-B2B4-F27135612422}" srcOrd="2" destOrd="0" presId="urn:microsoft.com/office/officeart/2008/layout/VerticalCurvedList"/>
    <dgm:cxn modelId="{5C24ED14-A702-44EE-9089-E964D1628908}" type="presParOf" srcId="{BDBFA211-93CA-4355-B2B4-F27135612422}" destId="{3A22D84F-DE0C-4138-A2A0-AAD0825F893D}" srcOrd="0" destOrd="0" presId="urn:microsoft.com/office/officeart/2008/layout/VerticalCurvedList"/>
    <dgm:cxn modelId="{13E9E9C1-1F1B-46CE-8919-23F9A08D587C}" type="presParOf" srcId="{857D26FE-E248-4539-8617-AD48C7E1877A}" destId="{DAEE444A-5FFE-4666-8259-DDCC7FEC8410}" srcOrd="3" destOrd="0" presId="urn:microsoft.com/office/officeart/2008/layout/VerticalCurvedList"/>
    <dgm:cxn modelId="{A9E6146F-8914-4E1B-A8E8-0060E5F9E70F}" type="presParOf" srcId="{857D26FE-E248-4539-8617-AD48C7E1877A}" destId="{69657D31-F126-4D0A-AA12-DCE0B9F531F2}" srcOrd="4" destOrd="0" presId="urn:microsoft.com/office/officeart/2008/layout/VerticalCurvedList"/>
    <dgm:cxn modelId="{94B838BA-6175-488C-944A-8BCB2A64E9D0}" type="presParOf" srcId="{69657D31-F126-4D0A-AA12-DCE0B9F531F2}" destId="{7E412B00-805A-47CC-BF71-735A63223BEE}" srcOrd="0" destOrd="0" presId="urn:microsoft.com/office/officeart/2008/layout/VerticalCurvedList"/>
    <dgm:cxn modelId="{1EE27787-BE43-45EA-8E89-6307FDFD905A}" type="presParOf" srcId="{857D26FE-E248-4539-8617-AD48C7E1877A}" destId="{6E7AAB9E-0F39-4100-8173-5C55609DC4CA}" srcOrd="5" destOrd="0" presId="urn:microsoft.com/office/officeart/2008/layout/VerticalCurvedList"/>
    <dgm:cxn modelId="{E5C98A01-441D-4325-AE1E-0AA866049C7C}" type="presParOf" srcId="{857D26FE-E248-4539-8617-AD48C7E1877A}" destId="{37AA7CAF-7BC3-4D1A-A083-AEEFABBE7263}" srcOrd="6" destOrd="0" presId="urn:microsoft.com/office/officeart/2008/layout/VerticalCurvedList"/>
    <dgm:cxn modelId="{D863C738-82E3-4CCB-9D4B-D05BBCF0AEF5}" type="presParOf" srcId="{37AA7CAF-7BC3-4D1A-A083-AEEFABBE7263}" destId="{954221BF-105F-42FB-AF47-A041783BA3E4}" srcOrd="0" destOrd="0" presId="urn:microsoft.com/office/officeart/2008/layout/VerticalCurvedList"/>
    <dgm:cxn modelId="{0D1B8F1B-CBFA-4CAD-A5E3-8628D66C1033}" type="presParOf" srcId="{857D26FE-E248-4539-8617-AD48C7E1877A}" destId="{122EBD3F-26E5-4461-866E-EDB8518088A1}" srcOrd="7" destOrd="0" presId="urn:microsoft.com/office/officeart/2008/layout/VerticalCurvedList"/>
    <dgm:cxn modelId="{CBB88792-E9B8-4C6C-9F97-37AE46D44295}" type="presParOf" srcId="{857D26FE-E248-4539-8617-AD48C7E1877A}" destId="{E3689D47-DE9A-4EB5-BB37-9E70E44C58AC}" srcOrd="8" destOrd="0" presId="urn:microsoft.com/office/officeart/2008/layout/VerticalCurvedList"/>
    <dgm:cxn modelId="{C495882D-F539-4267-A034-C19A8AFA96F7}" type="presParOf" srcId="{E3689D47-DE9A-4EB5-BB37-9E70E44C58AC}" destId="{EC4904A2-DBE2-49BC-91AF-7DDCF101772B}" srcOrd="0" destOrd="0" presId="urn:microsoft.com/office/officeart/2008/layout/VerticalCurvedList"/>
    <dgm:cxn modelId="{0E8DCCC2-959B-4CF9-BBE7-EEB90BEF531C}" type="presParOf" srcId="{857D26FE-E248-4539-8617-AD48C7E1877A}" destId="{AE268B70-D0CF-4535-ADEB-A853EE2108CA}" srcOrd="9" destOrd="0" presId="urn:microsoft.com/office/officeart/2008/layout/VerticalCurvedList"/>
    <dgm:cxn modelId="{35CCEDF1-35FD-4028-B166-2B2903A709B4}" type="presParOf" srcId="{857D26FE-E248-4539-8617-AD48C7E1877A}" destId="{88DD78FD-E149-4A52-A99E-D2B528D26479}" srcOrd="10" destOrd="0" presId="urn:microsoft.com/office/officeart/2008/layout/VerticalCurvedList"/>
    <dgm:cxn modelId="{2E804200-884E-4FDF-877E-08A4655543CE}" type="presParOf" srcId="{88DD78FD-E149-4A52-A99E-D2B528D26479}" destId="{7242ACBB-2675-467B-95B6-EDDE9CD2EE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A9531-811E-4257-9A8A-682AAF672DA7}">
      <dsp:nvSpPr>
        <dsp:cNvPr id="0" name=""/>
        <dsp:cNvSpPr/>
      </dsp:nvSpPr>
      <dsp:spPr>
        <a:xfrm>
          <a:off x="5201542" y="2455"/>
          <a:ext cx="1788913" cy="11627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kern="1200" dirty="0"/>
            <a:t>ประเมินความเสี่ยง</a:t>
          </a:r>
        </a:p>
      </dsp:txBody>
      <dsp:txXfrm>
        <a:off x="5258305" y="59218"/>
        <a:ext cx="1675387" cy="1049268"/>
      </dsp:txXfrm>
    </dsp:sp>
    <dsp:sp modelId="{A89AF200-9DC8-4029-B307-2ABB72E41A6F}">
      <dsp:nvSpPr>
        <dsp:cNvPr id="0" name=""/>
        <dsp:cNvSpPr/>
      </dsp:nvSpPr>
      <dsp:spPr>
        <a:xfrm>
          <a:off x="3773608" y="583852"/>
          <a:ext cx="4644782" cy="4644782"/>
        </a:xfrm>
        <a:custGeom>
          <a:avLst/>
          <a:gdLst/>
          <a:ahLst/>
          <a:cxnLst/>
          <a:rect l="0" t="0" r="0" b="0"/>
          <a:pathLst>
            <a:path>
              <a:moveTo>
                <a:pt x="3456320" y="295643"/>
              </a:moveTo>
              <a:arcTo wR="2322391" hR="2322391" stAng="17953573" swAng="1211320"/>
            </a:path>
          </a:pathLst>
        </a:custGeom>
        <a:noFill/>
        <a:ln w="76200" cap="rnd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0FF39-30AF-402F-948E-D826109639C7}">
      <dsp:nvSpPr>
        <dsp:cNvPr id="0" name=""/>
        <dsp:cNvSpPr/>
      </dsp:nvSpPr>
      <dsp:spPr>
        <a:xfrm>
          <a:off x="7410268" y="1607188"/>
          <a:ext cx="1788913" cy="11627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kern="1200" dirty="0"/>
            <a:t>กำหนดนโยบาย</a:t>
          </a:r>
        </a:p>
      </dsp:txBody>
      <dsp:txXfrm>
        <a:off x="7467031" y="1663951"/>
        <a:ext cx="1675387" cy="1049268"/>
      </dsp:txXfrm>
    </dsp:sp>
    <dsp:sp modelId="{E4FC3E7D-F9F8-4B4A-AFBE-09DB3CB05061}">
      <dsp:nvSpPr>
        <dsp:cNvPr id="0" name=""/>
        <dsp:cNvSpPr/>
      </dsp:nvSpPr>
      <dsp:spPr>
        <a:xfrm>
          <a:off x="3773608" y="583852"/>
          <a:ext cx="4644782" cy="4644782"/>
        </a:xfrm>
        <a:custGeom>
          <a:avLst/>
          <a:gdLst/>
          <a:ahLst/>
          <a:cxnLst/>
          <a:rect l="0" t="0" r="0" b="0"/>
          <a:pathLst>
            <a:path>
              <a:moveTo>
                <a:pt x="4639208" y="2483203"/>
              </a:moveTo>
              <a:arcTo wR="2322391" hR="2322391" stAng="21838234" swAng="1359557"/>
            </a:path>
          </a:pathLst>
        </a:custGeom>
        <a:noFill/>
        <a:ln w="76200" cap="rnd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7E3AE-3426-4D69-A8AC-8A7B12D37AA1}">
      <dsp:nvSpPr>
        <dsp:cNvPr id="0" name=""/>
        <dsp:cNvSpPr/>
      </dsp:nvSpPr>
      <dsp:spPr>
        <a:xfrm>
          <a:off x="6566609" y="4203700"/>
          <a:ext cx="1788913" cy="11627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kern="1200" dirty="0"/>
            <a:t>ออกแบบและติดตั้งระบบ</a:t>
          </a:r>
        </a:p>
      </dsp:txBody>
      <dsp:txXfrm>
        <a:off x="6623372" y="4260463"/>
        <a:ext cx="1675387" cy="1049268"/>
      </dsp:txXfrm>
    </dsp:sp>
    <dsp:sp modelId="{190E5C8B-048E-4202-9911-0762CC138628}">
      <dsp:nvSpPr>
        <dsp:cNvPr id="0" name=""/>
        <dsp:cNvSpPr/>
      </dsp:nvSpPr>
      <dsp:spPr>
        <a:xfrm>
          <a:off x="3773608" y="583852"/>
          <a:ext cx="4644782" cy="4644782"/>
        </a:xfrm>
        <a:custGeom>
          <a:avLst/>
          <a:gdLst/>
          <a:ahLst/>
          <a:cxnLst/>
          <a:rect l="0" t="0" r="0" b="0"/>
          <a:pathLst>
            <a:path>
              <a:moveTo>
                <a:pt x="2607319" y="4627238"/>
              </a:moveTo>
              <a:arcTo wR="2322391" hR="2322391" stAng="4977166" swAng="845668"/>
            </a:path>
          </a:pathLst>
        </a:custGeom>
        <a:noFill/>
        <a:ln w="76200" cap="rnd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C9162-4123-49CA-9CC8-281144314AC1}">
      <dsp:nvSpPr>
        <dsp:cNvPr id="0" name=""/>
        <dsp:cNvSpPr/>
      </dsp:nvSpPr>
      <dsp:spPr>
        <a:xfrm>
          <a:off x="3836475" y="4203700"/>
          <a:ext cx="1788913" cy="11627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kern="1200" dirty="0"/>
            <a:t>ฝึกอบรมพนักงาน</a:t>
          </a:r>
        </a:p>
      </dsp:txBody>
      <dsp:txXfrm>
        <a:off x="3893238" y="4260463"/>
        <a:ext cx="1675387" cy="1049268"/>
      </dsp:txXfrm>
    </dsp:sp>
    <dsp:sp modelId="{27724152-8BF3-4C15-A514-48220948ECCC}">
      <dsp:nvSpPr>
        <dsp:cNvPr id="0" name=""/>
        <dsp:cNvSpPr/>
      </dsp:nvSpPr>
      <dsp:spPr>
        <a:xfrm>
          <a:off x="3773608" y="583852"/>
          <a:ext cx="4644782" cy="4644782"/>
        </a:xfrm>
        <a:custGeom>
          <a:avLst/>
          <a:gdLst/>
          <a:ahLst/>
          <a:cxnLst/>
          <a:rect l="0" t="0" r="0" b="0"/>
          <a:pathLst>
            <a:path>
              <a:moveTo>
                <a:pt x="246357" y="3363345"/>
              </a:moveTo>
              <a:arcTo wR="2322391" hR="2322391" stAng="9202209" swAng="1359557"/>
            </a:path>
          </a:pathLst>
        </a:custGeom>
        <a:noFill/>
        <a:ln w="76200" cap="rnd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B4A9A-20A2-4359-AC01-4C1CCBBDE13B}">
      <dsp:nvSpPr>
        <dsp:cNvPr id="0" name=""/>
        <dsp:cNvSpPr/>
      </dsp:nvSpPr>
      <dsp:spPr>
        <a:xfrm>
          <a:off x="2992817" y="1607188"/>
          <a:ext cx="1788913" cy="116279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kern="1200" dirty="0"/>
            <a:t>การตรวจสอบ</a:t>
          </a:r>
        </a:p>
      </dsp:txBody>
      <dsp:txXfrm>
        <a:off x="3049580" y="1663951"/>
        <a:ext cx="1675387" cy="1049268"/>
      </dsp:txXfrm>
    </dsp:sp>
    <dsp:sp modelId="{3B902BC7-BF4D-491A-AAFD-82F8A2F4B6F8}">
      <dsp:nvSpPr>
        <dsp:cNvPr id="0" name=""/>
        <dsp:cNvSpPr/>
      </dsp:nvSpPr>
      <dsp:spPr>
        <a:xfrm>
          <a:off x="3773608" y="583852"/>
          <a:ext cx="4644782" cy="4644782"/>
        </a:xfrm>
        <a:custGeom>
          <a:avLst/>
          <a:gdLst/>
          <a:ahLst/>
          <a:cxnLst/>
          <a:rect l="0" t="0" r="0" b="0"/>
          <a:pathLst>
            <a:path>
              <a:moveTo>
                <a:pt x="558673" y="811497"/>
              </a:moveTo>
              <a:arcTo wR="2322391" hR="2322391" stAng="13235107" swAng="1211320"/>
            </a:path>
          </a:pathLst>
        </a:custGeom>
        <a:noFill/>
        <a:ln w="76200" cap="rnd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585C4-38AB-4B83-83C9-DEAD91377D30}">
      <dsp:nvSpPr>
        <dsp:cNvPr id="0" name=""/>
        <dsp:cNvSpPr/>
      </dsp:nvSpPr>
      <dsp:spPr>
        <a:xfrm>
          <a:off x="3571" y="520303"/>
          <a:ext cx="2833687" cy="17002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dirty="0"/>
            <a:t>นโยบายข้อมูล</a:t>
          </a:r>
        </a:p>
      </dsp:txBody>
      <dsp:txXfrm>
        <a:off x="3571" y="520303"/>
        <a:ext cx="2833687" cy="1700212"/>
      </dsp:txXfrm>
    </dsp:sp>
    <dsp:sp modelId="{1419F44F-360D-4636-9163-81817F454455}">
      <dsp:nvSpPr>
        <dsp:cNvPr id="0" name=""/>
        <dsp:cNvSpPr/>
      </dsp:nvSpPr>
      <dsp:spPr>
        <a:xfrm>
          <a:off x="3120628" y="520303"/>
          <a:ext cx="2833687" cy="17002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dirty="0"/>
            <a:t>นโยบายการรักษาความปลอดภัย</a:t>
          </a:r>
        </a:p>
      </dsp:txBody>
      <dsp:txXfrm>
        <a:off x="3120628" y="520303"/>
        <a:ext cx="2833687" cy="1700212"/>
      </dsp:txXfrm>
    </dsp:sp>
    <dsp:sp modelId="{C2ED3BB8-8C4E-4728-8168-8C668A1DF3FB}">
      <dsp:nvSpPr>
        <dsp:cNvPr id="0" name=""/>
        <dsp:cNvSpPr/>
      </dsp:nvSpPr>
      <dsp:spPr>
        <a:xfrm>
          <a:off x="6237684" y="520303"/>
          <a:ext cx="2833687" cy="17002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dirty="0"/>
            <a:t>นโยบายการใช้งาน</a:t>
          </a:r>
        </a:p>
      </dsp:txBody>
      <dsp:txXfrm>
        <a:off x="6237684" y="520303"/>
        <a:ext cx="2833687" cy="1700212"/>
      </dsp:txXfrm>
    </dsp:sp>
    <dsp:sp modelId="{BF85997A-F4D1-4210-9715-4A6CD854C07B}">
      <dsp:nvSpPr>
        <dsp:cNvPr id="0" name=""/>
        <dsp:cNvSpPr/>
      </dsp:nvSpPr>
      <dsp:spPr>
        <a:xfrm>
          <a:off x="9354740" y="520303"/>
          <a:ext cx="2833687" cy="17002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dirty="0"/>
            <a:t>นโยบายการสำรองข้อมูล</a:t>
          </a:r>
        </a:p>
      </dsp:txBody>
      <dsp:txXfrm>
        <a:off x="9354740" y="520303"/>
        <a:ext cx="2833687" cy="1700212"/>
      </dsp:txXfrm>
    </dsp:sp>
    <dsp:sp modelId="{E7D57DD3-1302-4E49-A514-676F1E58DED5}">
      <dsp:nvSpPr>
        <dsp:cNvPr id="0" name=""/>
        <dsp:cNvSpPr/>
      </dsp:nvSpPr>
      <dsp:spPr>
        <a:xfrm>
          <a:off x="1562100" y="2503884"/>
          <a:ext cx="2833687" cy="17002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dirty="0"/>
            <a:t>การบริหารจัดการบัญชีผู้ใช้</a:t>
          </a:r>
        </a:p>
      </dsp:txBody>
      <dsp:txXfrm>
        <a:off x="1562100" y="2503884"/>
        <a:ext cx="2833687" cy="1700212"/>
      </dsp:txXfrm>
    </dsp:sp>
    <dsp:sp modelId="{03248A0B-8647-425C-8A35-0D928A72935B}">
      <dsp:nvSpPr>
        <dsp:cNvPr id="0" name=""/>
        <dsp:cNvSpPr/>
      </dsp:nvSpPr>
      <dsp:spPr>
        <a:xfrm>
          <a:off x="4679156" y="2503884"/>
          <a:ext cx="2833687" cy="17002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dirty="0"/>
            <a:t>ระเบียบปฏิบัติเมื่อเกิดเหตุการณ์</a:t>
          </a:r>
        </a:p>
      </dsp:txBody>
      <dsp:txXfrm>
        <a:off x="4679156" y="2503884"/>
        <a:ext cx="2833687" cy="1700212"/>
      </dsp:txXfrm>
    </dsp:sp>
    <dsp:sp modelId="{B6230747-4E2C-45D9-ABBE-373419FB2609}">
      <dsp:nvSpPr>
        <dsp:cNvPr id="0" name=""/>
        <dsp:cNvSpPr/>
      </dsp:nvSpPr>
      <dsp:spPr>
        <a:xfrm>
          <a:off x="7796212" y="2503884"/>
          <a:ext cx="2833687" cy="17002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dirty="0"/>
            <a:t>แผนการฟื้นฟูหลังภัยร้ายแรง</a:t>
          </a:r>
        </a:p>
      </dsp:txBody>
      <dsp:txXfrm>
        <a:off x="7796212" y="2503884"/>
        <a:ext cx="2833687" cy="1700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C141-4768-47EB-8413-C50218458853}">
      <dsp:nvSpPr>
        <dsp:cNvPr id="0" name=""/>
        <dsp:cNvSpPr/>
      </dsp:nvSpPr>
      <dsp:spPr>
        <a:xfrm>
          <a:off x="17604" y="0"/>
          <a:ext cx="2186473" cy="875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ผู้บริหาร</a:t>
          </a:r>
        </a:p>
      </dsp:txBody>
      <dsp:txXfrm>
        <a:off x="17604" y="0"/>
        <a:ext cx="2186473" cy="875444"/>
      </dsp:txXfrm>
    </dsp:sp>
    <dsp:sp modelId="{64A7B8AA-0B8B-4730-81EB-B55F0807724D}">
      <dsp:nvSpPr>
        <dsp:cNvPr id="0" name=""/>
        <dsp:cNvSpPr/>
      </dsp:nvSpPr>
      <dsp:spPr>
        <a:xfrm>
          <a:off x="17604" y="875444"/>
          <a:ext cx="2186473" cy="44382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ต้องรายงานสถานการณ์และความก้าวหน้าให้ทราบ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นำข้อมูลฝึกอบรมพนักงานให้ทราบด้วย</a:t>
          </a:r>
        </a:p>
      </dsp:txBody>
      <dsp:txXfrm>
        <a:off x="17604" y="875444"/>
        <a:ext cx="2186473" cy="4438235"/>
      </dsp:txXfrm>
    </dsp:sp>
    <dsp:sp modelId="{19782C59-1D30-4D79-A85B-41D32260186B}">
      <dsp:nvSpPr>
        <dsp:cNvPr id="0" name=""/>
        <dsp:cNvSpPr/>
      </dsp:nvSpPr>
      <dsp:spPr>
        <a:xfrm>
          <a:off x="2510183" y="0"/>
          <a:ext cx="2186473" cy="8754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พนักงานทั่วไป</a:t>
          </a:r>
        </a:p>
      </dsp:txBody>
      <dsp:txXfrm>
        <a:off x="2510183" y="0"/>
        <a:ext cx="2186473" cy="875444"/>
      </dsp:txXfrm>
    </dsp:sp>
    <dsp:sp modelId="{38838294-039D-4CE1-9D16-103B1EB38EE6}">
      <dsp:nvSpPr>
        <dsp:cNvPr id="0" name=""/>
        <dsp:cNvSpPr/>
      </dsp:nvSpPr>
      <dsp:spPr>
        <a:xfrm>
          <a:off x="2510183" y="875444"/>
          <a:ext cx="2186473" cy="443823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ได้รับการฝึกอบรมเพื่อสร้างความเข้าใจด้านความปลอดภัย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เรียนรู้วิธีการโจมตีที่กำลังเกิดขึ้น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ควรมีในหลักสูตรอบรมพนักงานใหม่ พนักงานเก่าควรจัดอย่างน้อย </a:t>
          </a:r>
          <a:r>
            <a:rPr lang="en-US" sz="2400" kern="1200" dirty="0"/>
            <a:t>2 </a:t>
          </a:r>
          <a:r>
            <a:rPr lang="th-TH" sz="2400" kern="1200" dirty="0"/>
            <a:t>ปี</a:t>
          </a:r>
          <a:r>
            <a:rPr lang="en-US" sz="2400" kern="1200" dirty="0"/>
            <a:t>/</a:t>
          </a:r>
          <a:r>
            <a:rPr lang="th-TH" sz="2400" kern="1200" dirty="0"/>
            <a:t>ครั้ง</a:t>
          </a:r>
        </a:p>
      </dsp:txBody>
      <dsp:txXfrm>
        <a:off x="2510183" y="875444"/>
        <a:ext cx="2186473" cy="4438235"/>
      </dsp:txXfrm>
    </dsp:sp>
    <dsp:sp modelId="{07856487-3F5C-46CF-9816-E1C5155C61F1}">
      <dsp:nvSpPr>
        <dsp:cNvPr id="0" name=""/>
        <dsp:cNvSpPr/>
      </dsp:nvSpPr>
      <dsp:spPr>
        <a:xfrm>
          <a:off x="5002763" y="0"/>
          <a:ext cx="2186473" cy="8754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ผู้ดูแลระบบ</a:t>
          </a:r>
        </a:p>
      </dsp:txBody>
      <dsp:txXfrm>
        <a:off x="5002763" y="0"/>
        <a:ext cx="2186473" cy="875444"/>
      </dsp:txXfrm>
    </dsp:sp>
    <dsp:sp modelId="{57B6143B-ED9E-4D7E-AE62-61A7CA024984}">
      <dsp:nvSpPr>
        <dsp:cNvPr id="0" name=""/>
        <dsp:cNvSpPr/>
      </dsp:nvSpPr>
      <dsp:spPr>
        <a:xfrm>
          <a:off x="5002763" y="875444"/>
          <a:ext cx="2186473" cy="443823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ปรับปรุงความรู้ให้ทันสมัยอยู่เสมอ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การติดตั้งแพตช์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ควรจัดอบรมบ่อย ๆ โดยผู้เชี่ยวชาญ</a:t>
          </a:r>
        </a:p>
      </dsp:txBody>
      <dsp:txXfrm>
        <a:off x="5002763" y="875444"/>
        <a:ext cx="2186473" cy="4438235"/>
      </dsp:txXfrm>
    </dsp:sp>
    <dsp:sp modelId="{500187ED-42B0-4CB7-8FE5-3B7FBE2E9B69}">
      <dsp:nvSpPr>
        <dsp:cNvPr id="0" name=""/>
        <dsp:cNvSpPr/>
      </dsp:nvSpPr>
      <dsp:spPr>
        <a:xfrm>
          <a:off x="7495342" y="0"/>
          <a:ext cx="2186473" cy="8754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โปรแกรมเมอร์</a:t>
          </a:r>
        </a:p>
      </dsp:txBody>
      <dsp:txXfrm>
        <a:off x="7495342" y="0"/>
        <a:ext cx="2186473" cy="875444"/>
      </dsp:txXfrm>
    </dsp:sp>
    <dsp:sp modelId="{BCAEA0A5-5A12-4714-9D15-C1C352DB891D}">
      <dsp:nvSpPr>
        <dsp:cNvPr id="0" name=""/>
        <dsp:cNvSpPr/>
      </dsp:nvSpPr>
      <dsp:spPr>
        <a:xfrm>
          <a:off x="7495342" y="875444"/>
          <a:ext cx="2186473" cy="44382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เทคนิคการเขียนโปรแกรมให้ปลอดภัย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การออกแบบโครงการพัฒนาร่วมกับฝ่ายรักษาความปลอดภัย</a:t>
          </a:r>
        </a:p>
      </dsp:txBody>
      <dsp:txXfrm>
        <a:off x="7495342" y="875444"/>
        <a:ext cx="2186473" cy="4438235"/>
      </dsp:txXfrm>
    </dsp:sp>
    <dsp:sp modelId="{182D6F49-9B6A-427E-8FA9-A5929788D86C}">
      <dsp:nvSpPr>
        <dsp:cNvPr id="0" name=""/>
        <dsp:cNvSpPr/>
      </dsp:nvSpPr>
      <dsp:spPr>
        <a:xfrm>
          <a:off x="9987922" y="0"/>
          <a:ext cx="2186473" cy="8754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เจ้าหน้าที่รักษาความปลอดภัย</a:t>
          </a:r>
        </a:p>
      </dsp:txBody>
      <dsp:txXfrm>
        <a:off x="9987922" y="0"/>
        <a:ext cx="2186473" cy="875444"/>
      </dsp:txXfrm>
    </dsp:sp>
    <dsp:sp modelId="{56712483-D826-4702-A4A3-E7A0840C4B4F}">
      <dsp:nvSpPr>
        <dsp:cNvPr id="0" name=""/>
        <dsp:cNvSpPr/>
      </dsp:nvSpPr>
      <dsp:spPr>
        <a:xfrm>
          <a:off x="9987922" y="875444"/>
          <a:ext cx="2186473" cy="443823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ต้องปรับปรุงความรู้อยู่เป็นประจำ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ฝึกอบรมทั้งจากภายนอกและภายใน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นำเสนอข้อมูลใหม่ ๆ อยู่เสมอ</a:t>
          </a:r>
        </a:p>
      </dsp:txBody>
      <dsp:txXfrm>
        <a:off x="9987922" y="875444"/>
        <a:ext cx="2186473" cy="4438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F1223-8284-423F-95CD-9C57082FC1DD}">
      <dsp:nvSpPr>
        <dsp:cNvPr id="0" name=""/>
        <dsp:cNvSpPr/>
      </dsp:nvSpPr>
      <dsp:spPr>
        <a:xfrm>
          <a:off x="922" y="0"/>
          <a:ext cx="3970734" cy="3149601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600" kern="1200" dirty="0"/>
        </a:p>
      </dsp:txBody>
      <dsp:txXfrm rot="16200000">
        <a:off x="-893340" y="894262"/>
        <a:ext cx="2582672" cy="794146"/>
      </dsp:txXfrm>
    </dsp:sp>
    <dsp:sp modelId="{06B6B79D-C44E-469A-85AD-DC604A1DC31F}">
      <dsp:nvSpPr>
        <dsp:cNvPr id="0" name=""/>
        <dsp:cNvSpPr/>
      </dsp:nvSpPr>
      <dsp:spPr>
        <a:xfrm>
          <a:off x="795069" y="0"/>
          <a:ext cx="2958197" cy="3149601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 dirty="0"/>
            <a:t>ตรวจสอบการปฏิบัติตามนโยบาย</a:t>
          </a:r>
        </a:p>
      </dsp:txBody>
      <dsp:txXfrm>
        <a:off x="795069" y="0"/>
        <a:ext cx="2958197" cy="3149601"/>
      </dsp:txXfrm>
    </dsp:sp>
    <dsp:sp modelId="{4D0C859C-C6C6-4DFD-A19F-328B72EC2233}">
      <dsp:nvSpPr>
        <dsp:cNvPr id="0" name=""/>
        <dsp:cNvSpPr/>
      </dsp:nvSpPr>
      <dsp:spPr>
        <a:xfrm>
          <a:off x="4110632" y="0"/>
          <a:ext cx="3970734" cy="3149601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600" kern="1200" dirty="0"/>
        </a:p>
      </dsp:txBody>
      <dsp:txXfrm rot="16200000">
        <a:off x="3216369" y="894262"/>
        <a:ext cx="2582672" cy="794146"/>
      </dsp:txXfrm>
    </dsp:sp>
    <dsp:sp modelId="{E9947B2A-7F35-4836-A5C8-BFF15C8F8962}">
      <dsp:nvSpPr>
        <dsp:cNvPr id="0" name=""/>
        <dsp:cNvSpPr/>
      </dsp:nvSpPr>
      <dsp:spPr>
        <a:xfrm rot="5400000">
          <a:off x="3899207" y="2400448"/>
          <a:ext cx="462557" cy="59561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C548A-DACA-4942-8AD4-66F1D9BDB2CB}">
      <dsp:nvSpPr>
        <dsp:cNvPr id="0" name=""/>
        <dsp:cNvSpPr/>
      </dsp:nvSpPr>
      <dsp:spPr>
        <a:xfrm>
          <a:off x="4904779" y="0"/>
          <a:ext cx="2958197" cy="3149601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 dirty="0"/>
            <a:t>การประเมินโครงการใหม่</a:t>
          </a:r>
        </a:p>
      </dsp:txBody>
      <dsp:txXfrm>
        <a:off x="4904779" y="0"/>
        <a:ext cx="2958197" cy="3149601"/>
      </dsp:txXfrm>
    </dsp:sp>
    <dsp:sp modelId="{FB5679E0-FD87-4A71-BB81-AF8D27E866AB}">
      <dsp:nvSpPr>
        <dsp:cNvPr id="0" name=""/>
        <dsp:cNvSpPr/>
      </dsp:nvSpPr>
      <dsp:spPr>
        <a:xfrm>
          <a:off x="8220342" y="0"/>
          <a:ext cx="3970734" cy="3149601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600" kern="1200" dirty="0"/>
        </a:p>
      </dsp:txBody>
      <dsp:txXfrm rot="16200000">
        <a:off x="7326079" y="894262"/>
        <a:ext cx="2582672" cy="794146"/>
      </dsp:txXfrm>
    </dsp:sp>
    <dsp:sp modelId="{A99A62FB-D3D2-4B06-BDA0-EF9656CCC147}">
      <dsp:nvSpPr>
        <dsp:cNvPr id="0" name=""/>
        <dsp:cNvSpPr/>
      </dsp:nvSpPr>
      <dsp:spPr>
        <a:xfrm rot="5400000">
          <a:off x="8008917" y="2400448"/>
          <a:ext cx="462557" cy="59561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84C70-8EA2-4FAB-9AFA-0B8AA609E5E4}">
      <dsp:nvSpPr>
        <dsp:cNvPr id="0" name=""/>
        <dsp:cNvSpPr/>
      </dsp:nvSpPr>
      <dsp:spPr>
        <a:xfrm>
          <a:off x="9014489" y="0"/>
          <a:ext cx="2958197" cy="3149601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 dirty="0"/>
            <a:t>การทดลองเจาะระบบ </a:t>
          </a:r>
          <a:r>
            <a:rPr lang="en-US" sz="4100" kern="1200" dirty="0"/>
            <a:t>(Penetration Test)</a:t>
          </a:r>
          <a:endParaRPr lang="th-TH" sz="4100" kern="1200" dirty="0"/>
        </a:p>
      </dsp:txBody>
      <dsp:txXfrm>
        <a:off x="9014489" y="0"/>
        <a:ext cx="2958197" cy="31496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67B04-A046-45B7-AC8B-38E91EDE21DB}">
      <dsp:nvSpPr>
        <dsp:cNvPr id="0" name=""/>
        <dsp:cNvSpPr/>
      </dsp:nvSpPr>
      <dsp:spPr>
        <a:xfrm>
          <a:off x="-6106968" y="-934368"/>
          <a:ext cx="7269714" cy="7269714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27516-35A1-462C-B677-9344DBAB7F84}">
      <dsp:nvSpPr>
        <dsp:cNvPr id="0" name=""/>
        <dsp:cNvSpPr/>
      </dsp:nvSpPr>
      <dsp:spPr>
        <a:xfrm>
          <a:off x="608541" y="415227"/>
          <a:ext cx="6284498" cy="8308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5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“ความมั่นคงปลอดภัย” คือ “ความไม่สะดวก”</a:t>
          </a:r>
        </a:p>
      </dsp:txBody>
      <dsp:txXfrm>
        <a:off x="608541" y="415227"/>
        <a:ext cx="6284498" cy="830886"/>
      </dsp:txXfrm>
    </dsp:sp>
    <dsp:sp modelId="{3A22D84F-DE0C-4138-A2A0-AAD0825F893D}">
      <dsp:nvSpPr>
        <dsp:cNvPr id="0" name=""/>
        <dsp:cNvSpPr/>
      </dsp:nvSpPr>
      <dsp:spPr>
        <a:xfrm>
          <a:off x="89237" y="311366"/>
          <a:ext cx="1038608" cy="103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E444A-5FFE-4666-8259-DDCC7FEC8410}">
      <dsp:nvSpPr>
        <dsp:cNvPr id="0" name=""/>
        <dsp:cNvSpPr/>
      </dsp:nvSpPr>
      <dsp:spPr>
        <a:xfrm>
          <a:off x="1084907" y="1661772"/>
          <a:ext cx="5808132" cy="8308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5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ความซับซ้อนของคอมพิวเตอร์ที่ผู้ใช้ทั่วไปไม่ทราบ</a:t>
          </a:r>
        </a:p>
      </dsp:txBody>
      <dsp:txXfrm>
        <a:off x="1084907" y="1661772"/>
        <a:ext cx="5808132" cy="830886"/>
      </dsp:txXfrm>
    </dsp:sp>
    <dsp:sp modelId="{7E412B00-805A-47CC-BF71-735A63223BEE}">
      <dsp:nvSpPr>
        <dsp:cNvPr id="0" name=""/>
        <dsp:cNvSpPr/>
      </dsp:nvSpPr>
      <dsp:spPr>
        <a:xfrm>
          <a:off x="565603" y="1557912"/>
          <a:ext cx="1038608" cy="103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AAB9E-0F39-4100-8173-5C55609DC4CA}">
      <dsp:nvSpPr>
        <dsp:cNvPr id="0" name=""/>
        <dsp:cNvSpPr/>
      </dsp:nvSpPr>
      <dsp:spPr>
        <a:xfrm>
          <a:off x="1084907" y="2908318"/>
          <a:ext cx="5808132" cy="8308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5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/>
            <a:t>ผู้ใช้ไม่ระแวดระวัง</a:t>
          </a:r>
          <a:endParaRPr lang="th-TH" sz="2800" kern="1200" dirty="0"/>
        </a:p>
      </dsp:txBody>
      <dsp:txXfrm>
        <a:off x="1084907" y="2908318"/>
        <a:ext cx="5808132" cy="830886"/>
      </dsp:txXfrm>
    </dsp:sp>
    <dsp:sp modelId="{954221BF-105F-42FB-AF47-A041783BA3E4}">
      <dsp:nvSpPr>
        <dsp:cNvPr id="0" name=""/>
        <dsp:cNvSpPr/>
      </dsp:nvSpPr>
      <dsp:spPr>
        <a:xfrm>
          <a:off x="565603" y="2804457"/>
          <a:ext cx="1038608" cy="103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EBD3F-26E5-4461-866E-EDB8518088A1}">
      <dsp:nvSpPr>
        <dsp:cNvPr id="0" name=""/>
        <dsp:cNvSpPr/>
      </dsp:nvSpPr>
      <dsp:spPr>
        <a:xfrm>
          <a:off x="608541" y="4154864"/>
          <a:ext cx="6284498" cy="8308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5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/>
            <a:t>การพัฒนาซอฟต์แวร์โดยคำนึงถึงความปลอดภัยในภายหลัง</a:t>
          </a:r>
          <a:endParaRPr lang="th-TH" sz="2800" kern="1200" dirty="0"/>
        </a:p>
      </dsp:txBody>
      <dsp:txXfrm>
        <a:off x="608541" y="4154864"/>
        <a:ext cx="6284498" cy="830886"/>
      </dsp:txXfrm>
    </dsp:sp>
    <dsp:sp modelId="{EC4904A2-DBE2-49BC-91AF-7DDCF101772B}">
      <dsp:nvSpPr>
        <dsp:cNvPr id="0" name=""/>
        <dsp:cNvSpPr/>
      </dsp:nvSpPr>
      <dsp:spPr>
        <a:xfrm>
          <a:off x="89237" y="4051003"/>
          <a:ext cx="1038608" cy="1038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67B04-A046-45B7-AC8B-38E91EDE21DB}">
      <dsp:nvSpPr>
        <dsp:cNvPr id="0" name=""/>
        <dsp:cNvSpPr/>
      </dsp:nvSpPr>
      <dsp:spPr>
        <a:xfrm>
          <a:off x="-6175601" y="-944802"/>
          <a:ext cx="7351245" cy="7351245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27516-35A1-462C-B677-9344DBAB7F84}">
      <dsp:nvSpPr>
        <dsp:cNvPr id="0" name=""/>
        <dsp:cNvSpPr/>
      </dsp:nvSpPr>
      <dsp:spPr>
        <a:xfrm>
          <a:off x="513688" y="236295"/>
          <a:ext cx="7029049" cy="892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07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แนวโน้มเทคโนโลยีสารสนเทศคือ “การแบ่งปัน” ไม่ใช่ “การป้องกัน”</a:t>
          </a:r>
        </a:p>
      </dsp:txBody>
      <dsp:txXfrm>
        <a:off x="513688" y="236295"/>
        <a:ext cx="7029049" cy="892820"/>
      </dsp:txXfrm>
    </dsp:sp>
    <dsp:sp modelId="{3A22D84F-DE0C-4138-A2A0-AAD0825F893D}">
      <dsp:nvSpPr>
        <dsp:cNvPr id="0" name=""/>
        <dsp:cNvSpPr/>
      </dsp:nvSpPr>
      <dsp:spPr>
        <a:xfrm>
          <a:off x="86861" y="255877"/>
          <a:ext cx="853654" cy="853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E444A-5FFE-4666-8259-DDCC7FEC8410}">
      <dsp:nvSpPr>
        <dsp:cNvPr id="0" name=""/>
        <dsp:cNvSpPr/>
      </dsp:nvSpPr>
      <dsp:spPr>
        <a:xfrm>
          <a:off x="1003051" y="1365301"/>
          <a:ext cx="6539686" cy="682923"/>
        </a:xfrm>
        <a:prstGeom prst="rect">
          <a:avLst/>
        </a:prstGeom>
        <a:solidFill>
          <a:schemeClr val="accent2">
            <a:hueOff val="-1638851"/>
            <a:satOff val="-1944"/>
            <a:lumOff val="-10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07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มีการเข้าถึงข้อมูลได้จากทุกสถานที่</a:t>
          </a:r>
        </a:p>
      </dsp:txBody>
      <dsp:txXfrm>
        <a:off x="1003051" y="1365301"/>
        <a:ext cx="6539686" cy="682923"/>
      </dsp:txXfrm>
    </dsp:sp>
    <dsp:sp modelId="{7E412B00-805A-47CC-BF71-735A63223BEE}">
      <dsp:nvSpPr>
        <dsp:cNvPr id="0" name=""/>
        <dsp:cNvSpPr/>
      </dsp:nvSpPr>
      <dsp:spPr>
        <a:xfrm>
          <a:off x="576224" y="1279935"/>
          <a:ext cx="853654" cy="853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1638851"/>
              <a:satOff val="-1944"/>
              <a:lumOff val="-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AAB9E-0F39-4100-8173-5C55609DC4CA}">
      <dsp:nvSpPr>
        <dsp:cNvPr id="0" name=""/>
        <dsp:cNvSpPr/>
      </dsp:nvSpPr>
      <dsp:spPr>
        <a:xfrm>
          <a:off x="1153246" y="2216182"/>
          <a:ext cx="6389491" cy="1029275"/>
        </a:xfrm>
        <a:prstGeom prst="rect">
          <a:avLst/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07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ความมั่นคงปลอดภัยไม่ได้เกิดขึ้นที่ซอฟต์แวร์และฮาร์ดแวร์เพียงอย่างเดียว</a:t>
          </a:r>
        </a:p>
      </dsp:txBody>
      <dsp:txXfrm>
        <a:off x="1153246" y="2216182"/>
        <a:ext cx="6389491" cy="1029275"/>
      </dsp:txXfrm>
    </dsp:sp>
    <dsp:sp modelId="{954221BF-105F-42FB-AF47-A041783BA3E4}">
      <dsp:nvSpPr>
        <dsp:cNvPr id="0" name=""/>
        <dsp:cNvSpPr/>
      </dsp:nvSpPr>
      <dsp:spPr>
        <a:xfrm>
          <a:off x="726419" y="2303993"/>
          <a:ext cx="853654" cy="853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3277702"/>
              <a:satOff val="-3888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EBD3F-26E5-4461-866E-EDB8518088A1}">
      <dsp:nvSpPr>
        <dsp:cNvPr id="0" name=""/>
        <dsp:cNvSpPr/>
      </dsp:nvSpPr>
      <dsp:spPr>
        <a:xfrm>
          <a:off x="1003051" y="3413416"/>
          <a:ext cx="6539686" cy="682923"/>
        </a:xfrm>
        <a:prstGeom prst="rect">
          <a:avLst/>
        </a:prstGeom>
        <a:solidFill>
          <a:schemeClr val="accent2">
            <a:hueOff val="-4916553"/>
            <a:satOff val="-5832"/>
            <a:lumOff val="-30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07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/>
            <a:t>มิจฉาชีพมักมีความชำนาญ</a:t>
          </a:r>
          <a:endParaRPr lang="th-TH" sz="2800" kern="1200" dirty="0"/>
        </a:p>
      </dsp:txBody>
      <dsp:txXfrm>
        <a:off x="1003051" y="3413416"/>
        <a:ext cx="6539686" cy="682923"/>
      </dsp:txXfrm>
    </dsp:sp>
    <dsp:sp modelId="{EC4904A2-DBE2-49BC-91AF-7DDCF101772B}">
      <dsp:nvSpPr>
        <dsp:cNvPr id="0" name=""/>
        <dsp:cNvSpPr/>
      </dsp:nvSpPr>
      <dsp:spPr>
        <a:xfrm>
          <a:off x="576224" y="3328050"/>
          <a:ext cx="853654" cy="853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4916553"/>
              <a:satOff val="-5832"/>
              <a:lumOff val="-30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68B70-D0CF-4535-ADEB-A853EE2108CA}">
      <dsp:nvSpPr>
        <dsp:cNvPr id="0" name=""/>
        <dsp:cNvSpPr/>
      </dsp:nvSpPr>
      <dsp:spPr>
        <a:xfrm>
          <a:off x="513688" y="4437474"/>
          <a:ext cx="7029049" cy="682923"/>
        </a:xfrm>
        <a:prstGeom prst="rect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07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ฝ่ายบริหารมักไม่ให้ความสำคัญแก่ความมั่นคงปลอดภัย</a:t>
          </a:r>
        </a:p>
      </dsp:txBody>
      <dsp:txXfrm>
        <a:off x="513688" y="4437474"/>
        <a:ext cx="7029049" cy="682923"/>
      </dsp:txXfrm>
    </dsp:sp>
    <dsp:sp modelId="{7242ACBB-2675-467B-95B6-EDDE9CD2EE50}">
      <dsp:nvSpPr>
        <dsp:cNvPr id="0" name=""/>
        <dsp:cNvSpPr/>
      </dsp:nvSpPr>
      <dsp:spPr>
        <a:xfrm>
          <a:off x="86861" y="4352108"/>
          <a:ext cx="853654" cy="853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23/07/62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92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08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50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73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5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401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06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21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9029764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7"/>
            <a:ext cx="608380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3" y="1680467"/>
            <a:ext cx="283622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901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906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02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0601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9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918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tronomy, Bright, Constellation, Dark, Exploration">
            <a:extLst>
              <a:ext uri="{FF2B5EF4-FFF2-40B4-BE49-F238E27FC236}">
                <a16:creationId xmlns:a16="http://schemas.microsoft.com/office/drawing/2014/main" id="{AAE52B91-D09B-43C0-97E5-033EA98853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" y="0"/>
            <a:ext cx="12179411" cy="68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85000"/>
                </a:schemeClr>
              </a:gs>
              <a:gs pos="23000">
                <a:schemeClr val="bg2">
                  <a:lumMod val="25000"/>
                  <a:alpha val="85000"/>
                </a:schemeClr>
              </a:gs>
              <a:gs pos="69000">
                <a:schemeClr val="bg2">
                  <a:lumMod val="25000"/>
                  <a:alpha val="85000"/>
                </a:schemeClr>
              </a:gs>
              <a:gs pos="97000">
                <a:schemeClr val="tx1">
                  <a:lumMod val="85000"/>
                  <a:lumOff val="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662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0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wa.co.th/ewt_news.php?nid=25593&amp;filename=index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iso/iso2700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5520" y="2303860"/>
            <a:ext cx="9519920" cy="2357438"/>
          </a:xfrm>
        </p:spPr>
        <p:txBody>
          <a:bodyPr>
            <a:normAutofit fontScale="90000"/>
          </a:bodyPr>
          <a:lstStyle/>
          <a:p>
            <a:r>
              <a:rPr lang="th-TH" sz="4500" b="1" dirty="0"/>
              <a:t>บทที่ </a:t>
            </a:r>
            <a:r>
              <a:rPr lang="en-US" sz="4500" b="1" dirty="0"/>
              <a:t>2 : </a:t>
            </a:r>
            <a:r>
              <a:rPr lang="th-TH" sz="4500" dirty="0"/>
              <a:t>การกำกับดูแลการ</a:t>
            </a:r>
            <a:r>
              <a:rPr lang="th-TH" sz="4500" b="1" dirty="0"/>
              <a:t>รักษาความปลอดภัย</a:t>
            </a:r>
            <a:br>
              <a:rPr lang="en-US" sz="4500" b="1" dirty="0"/>
            </a:br>
            <a:r>
              <a:rPr lang="en-US" sz="4500" b="1" dirty="0"/>
              <a:t>(IT Security Governance)</a:t>
            </a:r>
            <a:br>
              <a:rPr lang="en-US" sz="4950" dirty="0"/>
            </a:br>
            <a:r>
              <a:rPr lang="th-TH" sz="3000" dirty="0" err="1"/>
              <a:t>สธ</a:t>
            </a:r>
            <a:r>
              <a:rPr lang="en-US" sz="3000" dirty="0"/>
              <a:t>412</a:t>
            </a:r>
            <a:r>
              <a:rPr lang="th-TH" sz="3000" dirty="0"/>
              <a:t> ความมั่นคงของระบบสารสนเทศ</a:t>
            </a:r>
            <a:endParaRPr lang="th-TH" sz="3975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3696" y="4826930"/>
            <a:ext cx="4178303" cy="949676"/>
          </a:xfrm>
        </p:spPr>
        <p:txBody>
          <a:bodyPr>
            <a:noAutofit/>
          </a:bodyPr>
          <a:lstStyle/>
          <a:p>
            <a:pPr algn="r"/>
            <a:r>
              <a:rPr lang="th-TH" sz="2700" dirty="0">
                <a:solidFill>
                  <a:schemeClr val="bg1"/>
                </a:solidFill>
              </a:rPr>
              <a:t>อาจารย์อภิพงศ์  </a:t>
            </a:r>
            <a:r>
              <a:rPr lang="th-TH" sz="2700" dirty="0" err="1">
                <a:solidFill>
                  <a:schemeClr val="bg1"/>
                </a:solidFill>
              </a:rPr>
              <a:t>ปิง</a:t>
            </a:r>
            <a:r>
              <a:rPr lang="th-TH" sz="2700" dirty="0">
                <a:solidFill>
                  <a:schemeClr val="bg1"/>
                </a:solidFill>
              </a:rPr>
              <a:t>ยศ</a:t>
            </a:r>
          </a:p>
          <a:p>
            <a:pPr algn="r"/>
            <a:r>
              <a:rPr lang="en-US" sz="2700" dirty="0">
                <a:solidFill>
                  <a:schemeClr val="bg1"/>
                </a:solidFill>
              </a:rPr>
              <a:t>apipong.ping@gmail.com</a:t>
            </a:r>
            <a:endParaRPr lang="th-TH" sz="2700" dirty="0">
              <a:solidFill>
                <a:schemeClr val="bg1"/>
              </a:solidFill>
            </a:endParaRPr>
          </a:p>
          <a:p>
            <a:endParaRPr lang="th-TH" sz="15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84" y="0"/>
            <a:ext cx="4540432" cy="295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มาตรฐาน </a:t>
            </a:r>
            <a:r>
              <a:rPr lang="en-US" dirty="0"/>
              <a:t>ISO/IEC 27001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20" y="1633591"/>
            <a:ext cx="9570720" cy="5065160"/>
          </a:xfrm>
        </p:spPr>
        <p:txBody>
          <a:bodyPr>
            <a:normAutofit fontScale="92500"/>
          </a:bodyPr>
          <a:lstStyle/>
          <a:p>
            <a:r>
              <a:rPr lang="th-TH" dirty="0"/>
              <a:t>เป็นมาตรฐานเกี่ยวกับ</a:t>
            </a:r>
            <a:r>
              <a:rPr lang="th-TH" b="1" i="1" dirty="0"/>
              <a:t>ระบบบริหารการรักษาความปลอดภัยข้อมูล </a:t>
            </a:r>
            <a:r>
              <a:rPr lang="en-US" b="1" i="1" dirty="0"/>
              <a:t>(The Information Security Management System : ISMS)</a:t>
            </a:r>
          </a:p>
          <a:p>
            <a:r>
              <a:rPr lang="th-TH" dirty="0"/>
              <a:t>เป็นมาตรฐานที่องค์กรส่วนใหญ่จะต้องทำให้ได้ตามมาตรฐานนี้ เพื่อความน่าเชื่อถือและการผ่านเกณฑ์มาตรฐานที่หน่วยงานรัฐบาลกำหนด</a:t>
            </a:r>
          </a:p>
          <a:p>
            <a:r>
              <a:rPr lang="th-TH" dirty="0"/>
              <a:t>ปัจจุบันใช้มาตรฐาน </a:t>
            </a:r>
            <a:r>
              <a:rPr lang="en-US" dirty="0"/>
              <a:t>2013 </a:t>
            </a:r>
            <a:r>
              <a:rPr lang="th-TH" dirty="0"/>
              <a:t>เน้นการวัดประสิทธิภาพขององค์กรในการบริหารความปลอดภัยข้อมูล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5" name="Picture 2" descr="Image result for iso 27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3" y="1687530"/>
            <a:ext cx="1741469" cy="17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ความสำคัญของ </a:t>
            </a:r>
            <a:r>
              <a:rPr lang="en-US" dirty="0"/>
              <a:t>ISO 27001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dirty="0"/>
              <a:t>ตั้งแต่ปี </a:t>
            </a:r>
            <a:r>
              <a:rPr lang="en-US" dirty="0"/>
              <a:t>2559 </a:t>
            </a:r>
            <a:r>
              <a:rPr lang="th-TH" dirty="0"/>
              <a:t>เป็นต้นมา รัฐบาลเริ่มออกประกาศให้องค์กรที่มีการทำธุรกรรมทางอิเล็กทรอนิกส์ จำเป็นต้องได้รับการรับรอง มาตรฐาน </a:t>
            </a:r>
            <a:r>
              <a:rPr lang="en-US" dirty="0"/>
              <a:t>ISO 27001 </a:t>
            </a:r>
            <a:r>
              <a:rPr lang="th-TH" dirty="0"/>
              <a:t>หรือมาตรฐานอื่นที่เกี่ยวข้อง</a:t>
            </a:r>
            <a:r>
              <a:rPr lang="en-US" dirty="0"/>
              <a:t> </a:t>
            </a:r>
            <a:r>
              <a:rPr lang="th-TH" dirty="0"/>
              <a:t>             เพื่อภาพลักษณ์และความน่าเชื่อถือ</a:t>
            </a:r>
          </a:p>
          <a:p>
            <a:r>
              <a:rPr lang="th-TH" dirty="0"/>
              <a:t>เช่น</a:t>
            </a:r>
            <a:r>
              <a:rPr lang="en-US" dirty="0"/>
              <a:t> </a:t>
            </a:r>
            <a:r>
              <a:rPr lang="th-TH" dirty="0"/>
              <a:t>การออกประกาศให้บริษัทประกันมีการรับรองมาตรฐาน รวมถึงสถาบันทางการเงินภายในประเทศ หรือรัฐวิสาหกิจ</a:t>
            </a:r>
          </a:p>
          <a:p>
            <a:r>
              <a:rPr lang="th-TH" dirty="0"/>
              <a:t>การได้ใบรับรองมาตรฐานสากลจะทำให้ภาพลักษณ์ขององค์กรดีขึ้น มีความมั่นใจในการรักษาความมั่นคงปลอดภัยของระบบขององค์กรที่ได้มาตรฐาน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442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80" y="16899"/>
            <a:ext cx="7538720" cy="68411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300875" y="6150114"/>
            <a:ext cx="536310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/>
              <a:t>ที่มา</a:t>
            </a:r>
          </a:p>
          <a:p>
            <a:r>
              <a:rPr lang="en-US" sz="2000" dirty="0">
                <a:hlinkClick r:id="rId3"/>
              </a:rPr>
              <a:t>http://www.mwa.co.th/ewt_news.php?nid=25593&amp;filename=index</a:t>
            </a:r>
            <a:endParaRPr lang="th-TH" sz="2000" dirty="0"/>
          </a:p>
        </p:txBody>
      </p:sp>
      <p:pic>
        <p:nvPicPr>
          <p:cNvPr id="6" name="Picture 2" descr="Image result for การประปานครหลว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907"/>
            <a:ext cx="3179163" cy="31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1" y="71120"/>
            <a:ext cx="7193280" cy="67843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1034" name="Picture 10" descr="Image result for et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2" b="35472"/>
          <a:stretch/>
        </p:blipFill>
        <p:spPr bwMode="auto">
          <a:xfrm>
            <a:off x="22861" y="2722880"/>
            <a:ext cx="498373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0"/>
            <a:ext cx="1170432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2050" name="Picture 2" descr="Image result for à¸¡à¸«à¸²à¸§à¸´à¸à¸¢à¸²à¸¥à¸±à¸¢à¸¡à¸«à¸´à¸à¸¥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95" y="1446412"/>
            <a:ext cx="2221865" cy="219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ขั้นตอนหลักของ </a:t>
            </a:r>
            <a:r>
              <a:rPr lang="en-US" dirty="0"/>
              <a:t>ISO/IEC 27001</a:t>
            </a:r>
            <a:endParaRPr lang="th-TH" dirty="0"/>
          </a:p>
        </p:txBody>
      </p:sp>
      <p:pic>
        <p:nvPicPr>
          <p:cNvPr id="4098" name="Picture 2" descr="Image result for iso 27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05" y="1343553"/>
            <a:ext cx="5935078" cy="540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062080" y="5756836"/>
            <a:ext cx="386308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/>
              <a:t>รายละเอียดเพิ่มเติม</a:t>
            </a:r>
          </a:p>
          <a:p>
            <a:r>
              <a:rPr lang="en-US" dirty="0">
                <a:hlinkClick r:id="rId3"/>
              </a:rPr>
              <a:t>http://www.iso.org/iso/iso27001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062080" y="1661093"/>
            <a:ext cx="323088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/>
              <a:t>PDCA</a:t>
            </a:r>
          </a:p>
        </p:txBody>
      </p:sp>
    </p:spTree>
    <p:extLst>
      <p:ext uri="{BB962C8B-B14F-4D97-AF65-F5344CB8AC3E}">
        <p14:creationId xmlns:p14="http://schemas.microsoft.com/office/powerpoint/2010/main" val="36773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E76F5-FDA0-4CC9-972B-7CA27352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นโยบายด้านการรักษาความปลอดภัยข้อมูล</a:t>
            </a:r>
            <a:br>
              <a:rPr lang="th-TH" dirty="0"/>
            </a:br>
            <a:r>
              <a:rPr lang="en-US" dirty="0"/>
              <a:t>(Information Security Policy)</a:t>
            </a:r>
            <a:endParaRPr lang="th-TH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5557302-6A8A-4CC5-B622-F67DD4023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149178"/>
              </p:ext>
            </p:extLst>
          </p:nvPr>
        </p:nvGraphicFramePr>
        <p:xfrm>
          <a:off x="0" y="2133600"/>
          <a:ext cx="12192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DCEE0-60F3-45CE-87FB-C62150AA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53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10CB-611D-497F-A42C-4C6A5DF9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147337"/>
            <a:ext cx="10444479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การสร้างความตระหนักด้านการรักษาความปลอดภัย</a:t>
            </a:r>
            <a:br>
              <a:rPr lang="th-TH" dirty="0"/>
            </a:br>
            <a:r>
              <a:rPr lang="en-US" dirty="0"/>
              <a:t>(Information Awareness Training)</a:t>
            </a:r>
            <a:endParaRPr lang="th-TH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5B2AE2-16CB-430C-84D3-08868787F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7304"/>
              </p:ext>
            </p:extLst>
          </p:nvPr>
        </p:nvGraphicFramePr>
        <p:xfrm>
          <a:off x="0" y="1544320"/>
          <a:ext cx="12192000" cy="531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0B1D4-D55D-498A-8405-E17F6DB3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64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D613-0983-4531-AAC8-B6752DC1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การตรวจสอบ </a:t>
            </a:r>
            <a:r>
              <a:rPr lang="en-US" dirty="0"/>
              <a:t>(Audit)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33C62-D4AE-4CCD-987E-C92369A5C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483360"/>
            <a:ext cx="11836400" cy="2103119"/>
          </a:xfrm>
        </p:spPr>
        <p:txBody>
          <a:bodyPr/>
          <a:lstStyle/>
          <a:p>
            <a:r>
              <a:rPr lang="th-TH" dirty="0"/>
              <a:t>เป็นขั้นตอนสุดท้ายของกระบวนการรักษาความปลอดภัย หลังจากดำเนินการด้านความปลอดภัยทุก ๆ อย่างแล้ว</a:t>
            </a:r>
          </a:p>
          <a:p>
            <a:r>
              <a:rPr lang="th-TH" dirty="0"/>
              <a:t>ปกติจะมีทั้งการตรวจสอบจากภายในและภายนอก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997AE-F809-45F4-93BA-CF9A70B2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A8B6D7-68EE-41F4-B5D6-12D191158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305443"/>
              </p:ext>
            </p:extLst>
          </p:nvPr>
        </p:nvGraphicFramePr>
        <p:xfrm>
          <a:off x="0" y="3586479"/>
          <a:ext cx="12192000" cy="314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56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245" y="329899"/>
            <a:ext cx="9649874" cy="1280890"/>
          </a:xfrm>
        </p:spPr>
        <p:txBody>
          <a:bodyPr>
            <a:normAutofit fontScale="90000"/>
          </a:bodyPr>
          <a:lstStyle/>
          <a:p>
            <a:pPr algn="r"/>
            <a:r>
              <a:rPr lang="th-TH" dirty="0"/>
              <a:t>อุปสรรคของงานด้านความมั่งคง</a:t>
            </a:r>
            <a:br>
              <a:rPr lang="th-TH" dirty="0"/>
            </a:b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043219"/>
              </p:ext>
            </p:extLst>
          </p:nvPr>
        </p:nvGraphicFramePr>
        <p:xfrm>
          <a:off x="5222656" y="1416679"/>
          <a:ext cx="6969343" cy="5400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1026" name="Picture 2" descr="Image result for obstac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" y="1468373"/>
            <a:ext cx="6085840" cy="53492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6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6138D-5032-425E-9471-2CEE01C7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กระบวนการรักษาความปลอดภัย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70459D-2515-41DF-AF4A-0658535C98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283434"/>
              </p:ext>
            </p:extLst>
          </p:nvPr>
        </p:nvGraphicFramePr>
        <p:xfrm>
          <a:off x="0" y="1412240"/>
          <a:ext cx="12191999" cy="544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4AEEF-2FFD-4F32-8251-C0E58906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54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202" y="624110"/>
            <a:ext cx="8174158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อุปสรรคของงานด้านความมั่งคง</a:t>
            </a:r>
            <a:br>
              <a:rPr lang="th-TH" dirty="0"/>
            </a:b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93967"/>
              </p:ext>
            </p:extLst>
          </p:nvPr>
        </p:nvGraphicFramePr>
        <p:xfrm>
          <a:off x="4572000" y="1396359"/>
          <a:ext cx="7619999" cy="5461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2052" name="Picture 4" descr="Image result for obstac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" y="1618367"/>
            <a:ext cx="5076508" cy="4615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3074" name="Picture 2" descr="Image result for overcoming obstac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722" y="-166494"/>
            <a:ext cx="12299722" cy="7024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634480" y="79896"/>
            <a:ext cx="5435600" cy="707886"/>
          </a:xfrm>
          <a:prstGeom prst="rect">
            <a:avLst/>
          </a:prstGeom>
          <a:solidFill>
            <a:srgbClr val="7F7F7F">
              <a:alpha val="3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LET’S CROSS THE PROBLEM</a:t>
            </a:r>
          </a:p>
        </p:txBody>
      </p:sp>
    </p:spTree>
    <p:extLst>
      <p:ext uri="{BB962C8B-B14F-4D97-AF65-F5344CB8AC3E}">
        <p14:creationId xmlns:p14="http://schemas.microsoft.com/office/powerpoint/2010/main" val="20831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2133600"/>
            <a:ext cx="10346372" cy="3777622"/>
          </a:xfrm>
        </p:spPr>
        <p:txBody>
          <a:bodyPr>
            <a:normAutofit/>
          </a:bodyPr>
          <a:lstStyle/>
          <a:p>
            <a:r>
              <a:rPr lang="th-TH" sz="3600" dirty="0"/>
              <a:t>มาตรฐาน </a:t>
            </a:r>
            <a:r>
              <a:rPr lang="en-US" sz="3600" dirty="0"/>
              <a:t>COBIT, ITIL, ISO/IEC 27001</a:t>
            </a:r>
          </a:p>
          <a:p>
            <a:r>
              <a:rPr lang="th-TH" sz="3600" dirty="0"/>
              <a:t>นโยบายด้านการรักษาความปลอดภัยข้อมูล</a:t>
            </a:r>
          </a:p>
          <a:p>
            <a:r>
              <a:rPr lang="th-TH" sz="3600" dirty="0"/>
              <a:t>การสร้างความตระหนักรู้ด้านการรักษาความปลอดภัย</a:t>
            </a:r>
          </a:p>
          <a:p>
            <a:r>
              <a:rPr lang="th-TH" sz="3600" dirty="0"/>
              <a:t>การตรวจสอบด้านการรักษาความปลอดภัย</a:t>
            </a:r>
            <a:endParaRPr lang="en-US" sz="3600" dirty="0"/>
          </a:p>
          <a:p>
            <a:r>
              <a:rPr lang="th-TH" sz="3600" dirty="0"/>
              <a:t>อุปสรรคของงานด้านความมั่นคงขอ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1026" name="Picture 2" descr="Image result for iso 27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031" y="-173930"/>
            <a:ext cx="2876969" cy="28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E196-FB8D-450E-BEC6-966536CC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การกำกับดูแลการรักษาความปลอดภัย</a:t>
            </a:r>
            <a:br>
              <a:rPr lang="en-US" dirty="0"/>
            </a:br>
            <a:r>
              <a:rPr lang="en-US" dirty="0"/>
              <a:t>(IT Security Governance)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4D3E6-BEF2-4B21-9166-0ED82294A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133600"/>
            <a:ext cx="1117250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แต่ละองค์กรสามารถดำเนินการตามกรอบมาตรฐาน เพื่อให้ครอบคลุมความปลอดภัยทุกด้าน โดยเลือกใช้กรอบมาตรฐานที่เหมาะสมกับวัฒนธรรมและธรรมชาติขององค์กร</a:t>
            </a:r>
          </a:p>
          <a:p>
            <a:pPr marL="0" indent="0">
              <a:buNone/>
            </a:pPr>
            <a:r>
              <a:rPr lang="th-TH" dirty="0"/>
              <a:t>มาตรฐานที่นิยมคือ </a:t>
            </a:r>
            <a:r>
              <a:rPr lang="en-US" dirty="0"/>
              <a:t>COBIT, ITIL, ISO27001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F0375-9140-45E1-B96D-7AA71567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321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36AE-EF45-46ED-9A19-896518C6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579" y="306333"/>
            <a:ext cx="109727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COBIT</a:t>
            </a:r>
            <a:br>
              <a:rPr lang="en-US" dirty="0"/>
            </a:br>
            <a:r>
              <a:rPr lang="en-US" dirty="0"/>
              <a:t>(Control Objective for Information and Related Technology)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CD7D-C80F-4CC4-972E-D46B9F907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93" y="2600960"/>
            <a:ext cx="11202987" cy="2875280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เป็นทั้งแนวคิดและแนวทางการปฏิบัติ (</a:t>
            </a:r>
            <a:r>
              <a:rPr lang="en-US" dirty="0"/>
              <a:t>Framework) </a:t>
            </a:r>
            <a:r>
              <a:rPr lang="th-TH" dirty="0"/>
              <a:t>เพื่อการควบคุมภายในที่ดีด้านเทคโนโลยีสำหรับองค์กรต่างๆ ที่จะใช้อ้างอิงถึงแนวทางการปฏิบัติที่ดี (</a:t>
            </a:r>
            <a:r>
              <a:rPr lang="en-US" dirty="0"/>
              <a:t>Best Practice)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6283-51EC-4E9A-B230-7D2A4E7C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86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98E4-BF3A-4B92-A580-65E1E2CE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COBIT </a:t>
            </a:r>
            <a:r>
              <a:rPr lang="th-TH" dirty="0"/>
              <a:t>มีหลักการ </a:t>
            </a:r>
            <a:r>
              <a:rPr lang="en-US" dirty="0"/>
              <a:t>5 </a:t>
            </a:r>
            <a:r>
              <a:rPr lang="th-TH" dirty="0"/>
              <a:t>ข้อ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0CE18-D3F3-434C-BDE4-236B7147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133600"/>
            <a:ext cx="11704320" cy="4521200"/>
          </a:xfrm>
        </p:spPr>
        <p:txBody>
          <a:bodyPr>
            <a:normAutofit/>
          </a:bodyPr>
          <a:lstStyle/>
          <a:p>
            <a:r>
              <a:rPr lang="th-TH" sz="3200" dirty="0"/>
              <a:t>1 : ตอบสนองความต้องการของผู้มีส่วนได้ส่วนเสีย (</a:t>
            </a:r>
            <a:r>
              <a:rPr lang="en-US" sz="3200" dirty="0"/>
              <a:t>Meeting stakeholder needs)</a:t>
            </a:r>
          </a:p>
          <a:p>
            <a:r>
              <a:rPr lang="en-US" sz="3200" dirty="0"/>
              <a:t>2 : </a:t>
            </a:r>
            <a:r>
              <a:rPr lang="th-TH" sz="3200" dirty="0"/>
              <a:t>ครอบคลุมทั้งองค์กร (</a:t>
            </a:r>
            <a:r>
              <a:rPr lang="en-US" sz="3200" dirty="0"/>
              <a:t>Covering the enterprise end-to-end)</a:t>
            </a:r>
          </a:p>
          <a:p>
            <a:r>
              <a:rPr lang="th-TH" sz="3200" dirty="0"/>
              <a:t>3 : ประยุกต์ใช้กรอบแนวปฏิบัติเดียว (</a:t>
            </a:r>
            <a:r>
              <a:rPr lang="en-US" sz="3200" dirty="0"/>
              <a:t>Applying a single integrated framework)</a:t>
            </a:r>
          </a:p>
          <a:p>
            <a:r>
              <a:rPr lang="th-TH" sz="3200" dirty="0"/>
              <a:t>4 : หนุนแนวทางทั้งระบบ (</a:t>
            </a:r>
            <a:r>
              <a:rPr lang="en-US" sz="3200" dirty="0"/>
              <a:t>Enabling a holistic approach)</a:t>
            </a:r>
          </a:p>
          <a:p>
            <a:r>
              <a:rPr lang="th-TH" sz="3200" dirty="0"/>
              <a:t>5 : แยกระหว่างการอภิบาลและการบริหารออกจากกัน (</a:t>
            </a:r>
            <a:r>
              <a:rPr lang="en-US" sz="3200" dirty="0" err="1"/>
              <a:t>Seperating</a:t>
            </a:r>
            <a:r>
              <a:rPr lang="en-US" sz="3200" dirty="0"/>
              <a:t> governance from management)</a:t>
            </a:r>
            <a:endParaRPr lang="th-TH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AD046-8DDD-4906-BCD0-3D5967D6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784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04B0-9B58-4CBB-80D3-E3D04A08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440" y="624110"/>
            <a:ext cx="992631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ITIL</a:t>
            </a:r>
            <a:br>
              <a:rPr lang="en-US" dirty="0"/>
            </a:br>
            <a:r>
              <a:rPr lang="en-US" dirty="0"/>
              <a:t>(The Information Technology Infrastructure Library)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304F1-4C2E-4FF2-90C0-8FA344883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93" y="2682240"/>
            <a:ext cx="11121865" cy="3777622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การกำหนดแนวปฏิบัติที่ดีที่สุด (</a:t>
            </a:r>
            <a:r>
              <a:rPr lang="en-US" dirty="0"/>
              <a:t>Best Practices) </a:t>
            </a:r>
            <a:r>
              <a:rPr lang="th-TH" dirty="0"/>
              <a:t>สำหรับกระบวนการของการส่งมอบงานและการให้บริการด้านไอที </a:t>
            </a:r>
            <a:r>
              <a:rPr lang="en-US" dirty="0"/>
              <a:t>ITIL </a:t>
            </a:r>
            <a:r>
              <a:rPr lang="th-TH" dirty="0"/>
              <a:t>เป็นมาตรฐานที่พัฒนาและกำหนดโดยรัฐบาลอังกฤษ</a:t>
            </a:r>
          </a:p>
          <a:p>
            <a:r>
              <a:rPr lang="th-TH" dirty="0"/>
              <a:t>เน้นการผสมผสานของวงจรชีวิตการให้บริการด้วยระบบไอที </a:t>
            </a:r>
            <a:r>
              <a:rPr lang="en-US" dirty="0"/>
              <a:t>(Integrated service lifecycle approach)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CBA8C-72C0-4D82-8964-6BB172AB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158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ky&#10;&#10;Description automatically generated">
            <a:extLst>
              <a:ext uri="{FF2B5EF4-FFF2-40B4-BE49-F238E27FC236}">
                <a16:creationId xmlns:a16="http://schemas.microsoft.com/office/drawing/2014/main" id="{38F6354D-2F40-4784-A33C-AB4716CD6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52" y="0"/>
            <a:ext cx="6605468" cy="68715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C568B-6B9E-4F9F-8BDA-FC796C4B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39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E721-DE2A-4739-ABC9-0CF4B46BA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แนวทางปฏิบัติ </a:t>
            </a:r>
            <a:r>
              <a:rPr lang="en-US" dirty="0"/>
              <a:t>ITIL 5 </a:t>
            </a:r>
            <a:r>
              <a:rPr lang="th-TH" dirty="0"/>
              <a:t>กลุ่ม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6DABE-4520-40A4-908F-BFFCA2495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2133600"/>
            <a:ext cx="11084560" cy="4236720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ยุทธศาสตร์งานบริหาร </a:t>
            </a:r>
            <a:r>
              <a:rPr lang="en-US" dirty="0"/>
              <a:t>(Service Strategy)</a:t>
            </a:r>
          </a:p>
          <a:p>
            <a:r>
              <a:rPr lang="th-TH" dirty="0"/>
              <a:t>การออกแบบงานบริการ </a:t>
            </a:r>
            <a:r>
              <a:rPr lang="en-US" dirty="0"/>
              <a:t>(Service Design)</a:t>
            </a:r>
          </a:p>
          <a:p>
            <a:r>
              <a:rPr lang="th-TH" dirty="0"/>
              <a:t>การส่งมอบงานบริการ </a:t>
            </a:r>
            <a:r>
              <a:rPr lang="en-US" dirty="0"/>
              <a:t>(Service Transition)</a:t>
            </a:r>
          </a:p>
          <a:p>
            <a:r>
              <a:rPr lang="th-TH" dirty="0"/>
              <a:t>การปฏิบัติงานบริการ </a:t>
            </a:r>
            <a:r>
              <a:rPr lang="en-US" dirty="0"/>
              <a:t>(Service Operation)</a:t>
            </a:r>
          </a:p>
          <a:p>
            <a:r>
              <a:rPr lang="th-TH" dirty="0"/>
              <a:t>การปรับปรุงงานบริการอย่างต่อเนื่อง </a:t>
            </a:r>
            <a:r>
              <a:rPr lang="en-US" dirty="0"/>
              <a:t>(Continual Service Improvement)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5EC47-6C97-4181-89FD-7381459F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86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1928</TotalTime>
  <Words>851</Words>
  <Application>Microsoft Office PowerPoint</Application>
  <PresentationFormat>Widescreen</PresentationFormat>
  <Paragraphs>115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BoonJot</vt:lpstr>
      <vt:lpstr>Calibri</vt:lpstr>
      <vt:lpstr>Cloud</vt:lpstr>
      <vt:lpstr>Wingdings 3</vt:lpstr>
      <vt:lpstr>Wisp</vt:lpstr>
      <vt:lpstr>บทที่ 2 : การกำกับดูแลการรักษาความปลอดภัย (IT Security Governance) สธ412 ความมั่นคงของระบบสารสนเทศ</vt:lpstr>
      <vt:lpstr>กระบวนการรักษาความปลอดภัย</vt:lpstr>
      <vt:lpstr>Outline</vt:lpstr>
      <vt:lpstr>การกำกับดูแลการรักษาความปลอดภัย (IT Security Governance)</vt:lpstr>
      <vt:lpstr>COBIT (Control Objective for Information and Related Technology)</vt:lpstr>
      <vt:lpstr>COBIT มีหลักการ 5 ข้อ</vt:lpstr>
      <vt:lpstr>ITIL (The Information Technology Infrastructure Library)</vt:lpstr>
      <vt:lpstr>PowerPoint Presentation</vt:lpstr>
      <vt:lpstr>แนวทางปฏิบัติ ITIL 5 กลุ่ม</vt:lpstr>
      <vt:lpstr>มาตรฐาน ISO/IEC 27001</vt:lpstr>
      <vt:lpstr>ความสำคัญของ ISO 27001</vt:lpstr>
      <vt:lpstr>PowerPoint Presentation</vt:lpstr>
      <vt:lpstr>PowerPoint Presentation</vt:lpstr>
      <vt:lpstr>PowerPoint Presentation</vt:lpstr>
      <vt:lpstr>ขั้นตอนหลักของ ISO/IEC 27001</vt:lpstr>
      <vt:lpstr>นโยบายด้านการรักษาความปลอดภัยข้อมูล (Information Security Policy)</vt:lpstr>
      <vt:lpstr>การสร้างความตระหนักด้านการรักษาความปลอดภัย (Information Awareness Training)</vt:lpstr>
      <vt:lpstr>การตรวจสอบ (Audit)</vt:lpstr>
      <vt:lpstr>อุปสรรคของงานด้านความมั่งคง </vt:lpstr>
      <vt:lpstr>อุปสรรคของงานด้านความมั่งคง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200</cp:revision>
  <dcterms:created xsi:type="dcterms:W3CDTF">2015-08-08T14:30:10Z</dcterms:created>
  <dcterms:modified xsi:type="dcterms:W3CDTF">2019-07-23T07:19:47Z</dcterms:modified>
</cp:coreProperties>
</file>