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9" r:id="rId13"/>
    <p:sldId id="270" r:id="rId14"/>
    <p:sldId id="274" r:id="rId15"/>
    <p:sldId id="275" r:id="rId16"/>
    <p:sldId id="276" r:id="rId17"/>
    <p:sldId id="271" r:id="rId18"/>
    <p:sldId id="272" r:id="rId19"/>
    <p:sldId id="273" r:id="rId20"/>
    <p:sldId id="277" r:id="rId21"/>
    <p:sldId id="278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4BB86-E7CF-45F4-BF4F-771C434EAFE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7ED7976-4C42-4810-B334-7ECE721040A0}">
      <dgm:prSet phldrT="[Text]"/>
      <dgm:spPr/>
      <dgm:t>
        <a:bodyPr/>
        <a:lstStyle/>
        <a:p>
          <a:r>
            <a:rPr lang="en-US" dirty="0" smtClean="0"/>
            <a:t>Connecting Devices</a:t>
          </a:r>
          <a:endParaRPr lang="th-TH" dirty="0"/>
        </a:p>
      </dgm:t>
    </dgm:pt>
    <dgm:pt modelId="{59BB18FC-7CD8-4481-B90C-0195D627EB42}" type="parTrans" cxnId="{7F4B4647-04B4-4B9C-9B18-39B3A7853F67}">
      <dgm:prSet/>
      <dgm:spPr/>
      <dgm:t>
        <a:bodyPr/>
        <a:lstStyle/>
        <a:p>
          <a:endParaRPr lang="th-TH"/>
        </a:p>
      </dgm:t>
    </dgm:pt>
    <dgm:pt modelId="{05B4DAB4-D023-488B-97B0-C1C22E013549}" type="sibTrans" cxnId="{7F4B4647-04B4-4B9C-9B18-39B3A7853F67}">
      <dgm:prSet/>
      <dgm:spPr/>
      <dgm:t>
        <a:bodyPr/>
        <a:lstStyle/>
        <a:p>
          <a:endParaRPr lang="th-TH"/>
        </a:p>
      </dgm:t>
    </dgm:pt>
    <dgm:pt modelId="{224CF8C7-DC61-4135-86E9-A84E0D7AABB3}">
      <dgm:prSet phldrT="[Text]"/>
      <dgm:spPr/>
      <dgm:t>
        <a:bodyPr/>
        <a:lstStyle/>
        <a:p>
          <a:r>
            <a:rPr lang="en-US" dirty="0" smtClean="0"/>
            <a:t>Networking Devices</a:t>
          </a:r>
          <a:endParaRPr lang="th-TH" dirty="0"/>
        </a:p>
      </dgm:t>
    </dgm:pt>
    <dgm:pt modelId="{700608A8-5685-475C-BE87-44CED01DB52F}" type="parTrans" cxnId="{BC958E36-45A2-4BA2-B765-84EFD55EC1B2}">
      <dgm:prSet/>
      <dgm:spPr/>
      <dgm:t>
        <a:bodyPr/>
        <a:lstStyle/>
        <a:p>
          <a:endParaRPr lang="th-TH"/>
        </a:p>
      </dgm:t>
    </dgm:pt>
    <dgm:pt modelId="{F8FB306C-6D2F-4C5F-A0E8-C1B6110068CD}" type="sibTrans" cxnId="{BC958E36-45A2-4BA2-B765-84EFD55EC1B2}">
      <dgm:prSet/>
      <dgm:spPr/>
      <dgm:t>
        <a:bodyPr/>
        <a:lstStyle/>
        <a:p>
          <a:endParaRPr lang="th-TH"/>
        </a:p>
      </dgm:t>
    </dgm:pt>
    <dgm:pt modelId="{D25D19DC-2914-412C-9BE3-C9596C9FD270}">
      <dgm:prSet phldrT="[Text]"/>
      <dgm:spPr/>
      <dgm:t>
        <a:bodyPr/>
        <a:lstStyle/>
        <a:p>
          <a:r>
            <a:rPr lang="en-US" dirty="0" smtClean="0"/>
            <a:t>Repeater/Hub</a:t>
          </a:r>
          <a:endParaRPr lang="th-TH" dirty="0"/>
        </a:p>
      </dgm:t>
    </dgm:pt>
    <dgm:pt modelId="{28768B69-14B1-4B6B-AF6D-3B29AB66A3B5}" type="parTrans" cxnId="{9AA2CCC5-A74E-49CE-97CF-B500D9770667}">
      <dgm:prSet/>
      <dgm:spPr/>
      <dgm:t>
        <a:bodyPr/>
        <a:lstStyle/>
        <a:p>
          <a:endParaRPr lang="th-TH"/>
        </a:p>
      </dgm:t>
    </dgm:pt>
    <dgm:pt modelId="{3D591DFE-CD20-4955-98D7-0C786A81878E}" type="sibTrans" cxnId="{9AA2CCC5-A74E-49CE-97CF-B500D9770667}">
      <dgm:prSet/>
      <dgm:spPr/>
      <dgm:t>
        <a:bodyPr/>
        <a:lstStyle/>
        <a:p>
          <a:endParaRPr lang="th-TH"/>
        </a:p>
      </dgm:t>
    </dgm:pt>
    <dgm:pt modelId="{8B334DB4-E83F-4AE7-ABFC-DAF0F0C97506}">
      <dgm:prSet phldrT="[Text]"/>
      <dgm:spPr/>
      <dgm:t>
        <a:bodyPr/>
        <a:lstStyle/>
        <a:p>
          <a:r>
            <a:rPr lang="en-US" dirty="0" smtClean="0"/>
            <a:t>Bridge/Switching</a:t>
          </a:r>
          <a:endParaRPr lang="th-TH" dirty="0"/>
        </a:p>
      </dgm:t>
    </dgm:pt>
    <dgm:pt modelId="{874F8505-B684-4DF3-9FD0-231ECD1F6A4F}" type="parTrans" cxnId="{71EF4CFF-1302-4592-BBE3-C374FE70579E}">
      <dgm:prSet/>
      <dgm:spPr/>
      <dgm:t>
        <a:bodyPr/>
        <a:lstStyle/>
        <a:p>
          <a:endParaRPr lang="th-TH"/>
        </a:p>
      </dgm:t>
    </dgm:pt>
    <dgm:pt modelId="{D8DB99CD-F710-4B36-BD88-D3DB699AE031}" type="sibTrans" cxnId="{71EF4CFF-1302-4592-BBE3-C374FE70579E}">
      <dgm:prSet/>
      <dgm:spPr/>
      <dgm:t>
        <a:bodyPr/>
        <a:lstStyle/>
        <a:p>
          <a:endParaRPr lang="th-TH"/>
        </a:p>
      </dgm:t>
    </dgm:pt>
    <dgm:pt modelId="{8F8B0628-DCD1-48FF-8DBE-142D226F952C}">
      <dgm:prSet phldrT="[Text]"/>
      <dgm:spPr/>
      <dgm:t>
        <a:bodyPr/>
        <a:lstStyle/>
        <a:p>
          <a:r>
            <a:rPr lang="en-US" dirty="0" smtClean="0"/>
            <a:t>Internetworking Devices</a:t>
          </a:r>
          <a:endParaRPr lang="th-TH" dirty="0"/>
        </a:p>
      </dgm:t>
    </dgm:pt>
    <dgm:pt modelId="{CCEDA39C-9C85-4594-954F-C824D7440D3B}" type="parTrans" cxnId="{0573941E-907B-4FED-837D-BB56904DACE1}">
      <dgm:prSet/>
      <dgm:spPr/>
      <dgm:t>
        <a:bodyPr/>
        <a:lstStyle/>
        <a:p>
          <a:endParaRPr lang="th-TH"/>
        </a:p>
      </dgm:t>
    </dgm:pt>
    <dgm:pt modelId="{D0646E03-00FA-441E-B175-35CF798DDCE0}" type="sibTrans" cxnId="{0573941E-907B-4FED-837D-BB56904DACE1}">
      <dgm:prSet/>
      <dgm:spPr/>
      <dgm:t>
        <a:bodyPr/>
        <a:lstStyle/>
        <a:p>
          <a:endParaRPr lang="th-TH"/>
        </a:p>
      </dgm:t>
    </dgm:pt>
    <dgm:pt modelId="{73A71381-88EA-44B3-8DF1-051928F7B194}">
      <dgm:prSet phldrT="[Text]"/>
      <dgm:spPr/>
      <dgm:t>
        <a:bodyPr/>
        <a:lstStyle/>
        <a:p>
          <a:r>
            <a:rPr lang="en-US" dirty="0" smtClean="0"/>
            <a:t>Router</a:t>
          </a:r>
          <a:endParaRPr lang="th-TH" dirty="0"/>
        </a:p>
      </dgm:t>
    </dgm:pt>
    <dgm:pt modelId="{E4C69D07-07FB-494F-94AC-8C010F6BBC67}" type="parTrans" cxnId="{3B718910-0E76-45FA-B1C3-3588D4DA238D}">
      <dgm:prSet/>
      <dgm:spPr/>
      <dgm:t>
        <a:bodyPr/>
        <a:lstStyle/>
        <a:p>
          <a:endParaRPr lang="th-TH"/>
        </a:p>
      </dgm:t>
    </dgm:pt>
    <dgm:pt modelId="{4AFD30B9-FB68-434E-BA48-85A55BBA94D4}" type="sibTrans" cxnId="{3B718910-0E76-45FA-B1C3-3588D4DA238D}">
      <dgm:prSet/>
      <dgm:spPr/>
      <dgm:t>
        <a:bodyPr/>
        <a:lstStyle/>
        <a:p>
          <a:endParaRPr lang="th-TH"/>
        </a:p>
      </dgm:t>
    </dgm:pt>
    <dgm:pt modelId="{97F00612-FDDF-4E1C-B789-25E74456FA78}">
      <dgm:prSet/>
      <dgm:spPr/>
      <dgm:t>
        <a:bodyPr/>
        <a:lstStyle/>
        <a:p>
          <a:r>
            <a:rPr lang="en-US" dirty="0" smtClean="0"/>
            <a:t>Gateway</a:t>
          </a:r>
          <a:endParaRPr lang="th-TH" dirty="0"/>
        </a:p>
      </dgm:t>
    </dgm:pt>
    <dgm:pt modelId="{88EF0DC0-3778-4784-9699-B4E83E3AA097}" type="parTrans" cxnId="{F50A9B30-C32B-4E9C-AC45-E23E7BB77464}">
      <dgm:prSet/>
      <dgm:spPr/>
      <dgm:t>
        <a:bodyPr/>
        <a:lstStyle/>
        <a:p>
          <a:endParaRPr lang="th-TH"/>
        </a:p>
      </dgm:t>
    </dgm:pt>
    <dgm:pt modelId="{244FA3EF-DB52-481B-963C-92F324AB84B6}" type="sibTrans" cxnId="{F50A9B30-C32B-4E9C-AC45-E23E7BB77464}">
      <dgm:prSet/>
      <dgm:spPr/>
      <dgm:t>
        <a:bodyPr/>
        <a:lstStyle/>
        <a:p>
          <a:endParaRPr lang="th-TH"/>
        </a:p>
      </dgm:t>
    </dgm:pt>
    <dgm:pt modelId="{CEE556F2-CECD-4E38-9E8A-635EF4CE7422}" type="pres">
      <dgm:prSet presAssocID="{29C4BB86-E7CF-45F4-BF4F-771C434EAF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BF0DA8D8-427A-47D7-8044-FE196DAE0BDB}" type="pres">
      <dgm:prSet presAssocID="{C7ED7976-4C42-4810-B334-7ECE721040A0}" presName="hierRoot1" presStyleCnt="0"/>
      <dgm:spPr/>
    </dgm:pt>
    <dgm:pt modelId="{5DE9F3EE-490C-42F3-9612-56C94BEF3B9D}" type="pres">
      <dgm:prSet presAssocID="{C7ED7976-4C42-4810-B334-7ECE721040A0}" presName="composite" presStyleCnt="0"/>
      <dgm:spPr/>
    </dgm:pt>
    <dgm:pt modelId="{331A9722-C614-4561-8B5B-4DAAAF391E87}" type="pres">
      <dgm:prSet presAssocID="{C7ED7976-4C42-4810-B334-7ECE721040A0}" presName="background" presStyleLbl="node0" presStyleIdx="0" presStyleCnt="1"/>
      <dgm:spPr/>
    </dgm:pt>
    <dgm:pt modelId="{29FB4508-104D-43C8-903C-034FF220B23F}" type="pres">
      <dgm:prSet presAssocID="{C7ED7976-4C42-4810-B334-7ECE721040A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BDB8AA5-8A07-4FDF-864F-6E2051ED873D}" type="pres">
      <dgm:prSet presAssocID="{C7ED7976-4C42-4810-B334-7ECE721040A0}" presName="hierChild2" presStyleCnt="0"/>
      <dgm:spPr/>
    </dgm:pt>
    <dgm:pt modelId="{33DE26FD-2A14-47AE-8E00-55AB30FBAE8E}" type="pres">
      <dgm:prSet presAssocID="{700608A8-5685-475C-BE87-44CED01DB52F}" presName="Name10" presStyleLbl="parChTrans1D2" presStyleIdx="0" presStyleCnt="2"/>
      <dgm:spPr/>
      <dgm:t>
        <a:bodyPr/>
        <a:lstStyle/>
        <a:p>
          <a:endParaRPr lang="th-TH"/>
        </a:p>
      </dgm:t>
    </dgm:pt>
    <dgm:pt modelId="{E7B38C0A-0A6A-4E02-BB0F-B18DEF1376E7}" type="pres">
      <dgm:prSet presAssocID="{224CF8C7-DC61-4135-86E9-A84E0D7AABB3}" presName="hierRoot2" presStyleCnt="0"/>
      <dgm:spPr/>
    </dgm:pt>
    <dgm:pt modelId="{B538DC40-BD84-439E-9EF8-A9879EC4A550}" type="pres">
      <dgm:prSet presAssocID="{224CF8C7-DC61-4135-86E9-A84E0D7AABB3}" presName="composite2" presStyleCnt="0"/>
      <dgm:spPr/>
    </dgm:pt>
    <dgm:pt modelId="{758B9F35-4559-4005-93A5-00ED28DA0FD1}" type="pres">
      <dgm:prSet presAssocID="{224CF8C7-DC61-4135-86E9-A84E0D7AABB3}" presName="background2" presStyleLbl="node2" presStyleIdx="0" presStyleCnt="2"/>
      <dgm:spPr/>
    </dgm:pt>
    <dgm:pt modelId="{3C1FC059-43AE-416C-A661-1D0457DBFAA5}" type="pres">
      <dgm:prSet presAssocID="{224CF8C7-DC61-4135-86E9-A84E0D7AABB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58E5275-AC3A-4FE0-839F-5C800044ABEC}" type="pres">
      <dgm:prSet presAssocID="{224CF8C7-DC61-4135-86E9-A84E0D7AABB3}" presName="hierChild3" presStyleCnt="0"/>
      <dgm:spPr/>
    </dgm:pt>
    <dgm:pt modelId="{053C3548-50B6-434F-8830-53CB2AFB801A}" type="pres">
      <dgm:prSet presAssocID="{28768B69-14B1-4B6B-AF6D-3B29AB66A3B5}" presName="Name17" presStyleLbl="parChTrans1D3" presStyleIdx="0" presStyleCnt="4"/>
      <dgm:spPr/>
      <dgm:t>
        <a:bodyPr/>
        <a:lstStyle/>
        <a:p>
          <a:endParaRPr lang="th-TH"/>
        </a:p>
      </dgm:t>
    </dgm:pt>
    <dgm:pt modelId="{9E0372DB-32F9-4936-A121-B3E2836281A4}" type="pres">
      <dgm:prSet presAssocID="{D25D19DC-2914-412C-9BE3-C9596C9FD270}" presName="hierRoot3" presStyleCnt="0"/>
      <dgm:spPr/>
    </dgm:pt>
    <dgm:pt modelId="{40694447-19BC-49EE-B556-EBEA39E21514}" type="pres">
      <dgm:prSet presAssocID="{D25D19DC-2914-412C-9BE3-C9596C9FD270}" presName="composite3" presStyleCnt="0"/>
      <dgm:spPr/>
    </dgm:pt>
    <dgm:pt modelId="{C672C3A1-01BB-4084-9799-E07F0C96DB97}" type="pres">
      <dgm:prSet presAssocID="{D25D19DC-2914-412C-9BE3-C9596C9FD270}" presName="background3" presStyleLbl="node3" presStyleIdx="0" presStyleCnt="4"/>
      <dgm:spPr/>
    </dgm:pt>
    <dgm:pt modelId="{92C81146-82DF-4A8F-8310-BF7CAF61A486}" type="pres">
      <dgm:prSet presAssocID="{D25D19DC-2914-412C-9BE3-C9596C9FD27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C67B887-D807-40D3-BA36-299EC35608E5}" type="pres">
      <dgm:prSet presAssocID="{D25D19DC-2914-412C-9BE3-C9596C9FD270}" presName="hierChild4" presStyleCnt="0"/>
      <dgm:spPr/>
    </dgm:pt>
    <dgm:pt modelId="{86E16B61-023C-4429-A3F4-3DF933F0C66D}" type="pres">
      <dgm:prSet presAssocID="{874F8505-B684-4DF3-9FD0-231ECD1F6A4F}" presName="Name17" presStyleLbl="parChTrans1D3" presStyleIdx="1" presStyleCnt="4"/>
      <dgm:spPr/>
      <dgm:t>
        <a:bodyPr/>
        <a:lstStyle/>
        <a:p>
          <a:endParaRPr lang="th-TH"/>
        </a:p>
      </dgm:t>
    </dgm:pt>
    <dgm:pt modelId="{DEC1734A-F1D7-4FA3-86B2-4FDCE2E191AA}" type="pres">
      <dgm:prSet presAssocID="{8B334DB4-E83F-4AE7-ABFC-DAF0F0C97506}" presName="hierRoot3" presStyleCnt="0"/>
      <dgm:spPr/>
    </dgm:pt>
    <dgm:pt modelId="{787E03B6-AF2C-4A62-8549-A759F3DDB066}" type="pres">
      <dgm:prSet presAssocID="{8B334DB4-E83F-4AE7-ABFC-DAF0F0C97506}" presName="composite3" presStyleCnt="0"/>
      <dgm:spPr/>
    </dgm:pt>
    <dgm:pt modelId="{D9CCC092-26C8-4E71-AFB2-A75A9D32A942}" type="pres">
      <dgm:prSet presAssocID="{8B334DB4-E83F-4AE7-ABFC-DAF0F0C97506}" presName="background3" presStyleLbl="node3" presStyleIdx="1" presStyleCnt="4"/>
      <dgm:spPr/>
    </dgm:pt>
    <dgm:pt modelId="{3BCE0AF5-69CB-4897-8D9E-B1FDF915590C}" type="pres">
      <dgm:prSet presAssocID="{8B334DB4-E83F-4AE7-ABFC-DAF0F0C9750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E9B73BA-ADB6-4CB1-B9F5-44D7D2DF66A2}" type="pres">
      <dgm:prSet presAssocID="{8B334DB4-E83F-4AE7-ABFC-DAF0F0C97506}" presName="hierChild4" presStyleCnt="0"/>
      <dgm:spPr/>
    </dgm:pt>
    <dgm:pt modelId="{5879CB0F-F263-4486-A32E-E48AF1DF2C36}" type="pres">
      <dgm:prSet presAssocID="{CCEDA39C-9C85-4594-954F-C824D7440D3B}" presName="Name10" presStyleLbl="parChTrans1D2" presStyleIdx="1" presStyleCnt="2"/>
      <dgm:spPr/>
      <dgm:t>
        <a:bodyPr/>
        <a:lstStyle/>
        <a:p>
          <a:endParaRPr lang="th-TH"/>
        </a:p>
      </dgm:t>
    </dgm:pt>
    <dgm:pt modelId="{9C79BC27-477E-44E6-A52B-A2EFC8AC0106}" type="pres">
      <dgm:prSet presAssocID="{8F8B0628-DCD1-48FF-8DBE-142D226F952C}" presName="hierRoot2" presStyleCnt="0"/>
      <dgm:spPr/>
    </dgm:pt>
    <dgm:pt modelId="{409B825D-8B86-4EE5-A1AC-5406D26E4C6C}" type="pres">
      <dgm:prSet presAssocID="{8F8B0628-DCD1-48FF-8DBE-142D226F952C}" presName="composite2" presStyleCnt="0"/>
      <dgm:spPr/>
    </dgm:pt>
    <dgm:pt modelId="{8013C8B0-3E42-4F25-87BB-8058EDFDC058}" type="pres">
      <dgm:prSet presAssocID="{8F8B0628-DCD1-48FF-8DBE-142D226F952C}" presName="background2" presStyleLbl="node2" presStyleIdx="1" presStyleCnt="2"/>
      <dgm:spPr/>
    </dgm:pt>
    <dgm:pt modelId="{00726A65-E1C8-4FC6-B415-211F4203993B}" type="pres">
      <dgm:prSet presAssocID="{8F8B0628-DCD1-48FF-8DBE-142D226F952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FCEA544-77A7-4C33-9629-A76015A1F72B}" type="pres">
      <dgm:prSet presAssocID="{8F8B0628-DCD1-48FF-8DBE-142D226F952C}" presName="hierChild3" presStyleCnt="0"/>
      <dgm:spPr/>
    </dgm:pt>
    <dgm:pt modelId="{5579899B-9B14-478F-BE44-3A669C8D20D9}" type="pres">
      <dgm:prSet presAssocID="{E4C69D07-07FB-494F-94AC-8C010F6BBC67}" presName="Name17" presStyleLbl="parChTrans1D3" presStyleIdx="2" presStyleCnt="4"/>
      <dgm:spPr/>
      <dgm:t>
        <a:bodyPr/>
        <a:lstStyle/>
        <a:p>
          <a:endParaRPr lang="th-TH"/>
        </a:p>
      </dgm:t>
    </dgm:pt>
    <dgm:pt modelId="{3EAAFF48-FC8E-4AC2-861E-883D277E57EC}" type="pres">
      <dgm:prSet presAssocID="{73A71381-88EA-44B3-8DF1-051928F7B194}" presName="hierRoot3" presStyleCnt="0"/>
      <dgm:spPr/>
    </dgm:pt>
    <dgm:pt modelId="{B5C1975F-A8A3-40BC-9414-3020C269D2BE}" type="pres">
      <dgm:prSet presAssocID="{73A71381-88EA-44B3-8DF1-051928F7B194}" presName="composite3" presStyleCnt="0"/>
      <dgm:spPr/>
    </dgm:pt>
    <dgm:pt modelId="{A20683E8-A57E-4671-B6DB-EF3B3960CFF8}" type="pres">
      <dgm:prSet presAssocID="{73A71381-88EA-44B3-8DF1-051928F7B194}" presName="background3" presStyleLbl="node3" presStyleIdx="2" presStyleCnt="4"/>
      <dgm:spPr/>
    </dgm:pt>
    <dgm:pt modelId="{D231F97C-6654-4BD0-81B2-2C9594D86C7A}" type="pres">
      <dgm:prSet presAssocID="{73A71381-88EA-44B3-8DF1-051928F7B19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23445BB-EF43-4481-BCD9-6EC007EA827C}" type="pres">
      <dgm:prSet presAssocID="{73A71381-88EA-44B3-8DF1-051928F7B194}" presName="hierChild4" presStyleCnt="0"/>
      <dgm:spPr/>
    </dgm:pt>
    <dgm:pt modelId="{AC91FAAC-CF01-4B42-874B-23D4A6E974A9}" type="pres">
      <dgm:prSet presAssocID="{88EF0DC0-3778-4784-9699-B4E83E3AA097}" presName="Name17" presStyleLbl="parChTrans1D3" presStyleIdx="3" presStyleCnt="4"/>
      <dgm:spPr/>
      <dgm:t>
        <a:bodyPr/>
        <a:lstStyle/>
        <a:p>
          <a:endParaRPr lang="th-TH"/>
        </a:p>
      </dgm:t>
    </dgm:pt>
    <dgm:pt modelId="{96283D87-DB55-45D6-9BFF-1D0DCC501BF7}" type="pres">
      <dgm:prSet presAssocID="{97F00612-FDDF-4E1C-B789-25E74456FA78}" presName="hierRoot3" presStyleCnt="0"/>
      <dgm:spPr/>
    </dgm:pt>
    <dgm:pt modelId="{5E1AD252-12B3-4807-ACCA-B5594B07B89B}" type="pres">
      <dgm:prSet presAssocID="{97F00612-FDDF-4E1C-B789-25E74456FA78}" presName="composite3" presStyleCnt="0"/>
      <dgm:spPr/>
    </dgm:pt>
    <dgm:pt modelId="{7733B6C4-980A-495A-ADFD-F8D8101581BE}" type="pres">
      <dgm:prSet presAssocID="{97F00612-FDDF-4E1C-B789-25E74456FA78}" presName="background3" presStyleLbl="node3" presStyleIdx="3" presStyleCnt="4"/>
      <dgm:spPr/>
    </dgm:pt>
    <dgm:pt modelId="{E69A706E-CEB9-42D0-9B3C-A93AF92C3132}" type="pres">
      <dgm:prSet presAssocID="{97F00612-FDDF-4E1C-B789-25E74456FA7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56A1A6E-2DE9-448D-9886-D9A64B826B85}" type="pres">
      <dgm:prSet presAssocID="{97F00612-FDDF-4E1C-B789-25E74456FA78}" presName="hierChild4" presStyleCnt="0"/>
      <dgm:spPr/>
    </dgm:pt>
  </dgm:ptLst>
  <dgm:cxnLst>
    <dgm:cxn modelId="{0573941E-907B-4FED-837D-BB56904DACE1}" srcId="{C7ED7976-4C42-4810-B334-7ECE721040A0}" destId="{8F8B0628-DCD1-48FF-8DBE-142D226F952C}" srcOrd="1" destOrd="0" parTransId="{CCEDA39C-9C85-4594-954F-C824D7440D3B}" sibTransId="{D0646E03-00FA-441E-B175-35CF798DDCE0}"/>
    <dgm:cxn modelId="{71EF4CFF-1302-4592-BBE3-C374FE70579E}" srcId="{224CF8C7-DC61-4135-86E9-A84E0D7AABB3}" destId="{8B334DB4-E83F-4AE7-ABFC-DAF0F0C97506}" srcOrd="1" destOrd="0" parTransId="{874F8505-B684-4DF3-9FD0-231ECD1F6A4F}" sibTransId="{D8DB99CD-F710-4B36-BD88-D3DB699AE031}"/>
    <dgm:cxn modelId="{F50A9B30-C32B-4E9C-AC45-E23E7BB77464}" srcId="{8F8B0628-DCD1-48FF-8DBE-142D226F952C}" destId="{97F00612-FDDF-4E1C-B789-25E74456FA78}" srcOrd="1" destOrd="0" parTransId="{88EF0DC0-3778-4784-9699-B4E83E3AA097}" sibTransId="{244FA3EF-DB52-481B-963C-92F324AB84B6}"/>
    <dgm:cxn modelId="{3B718910-0E76-45FA-B1C3-3588D4DA238D}" srcId="{8F8B0628-DCD1-48FF-8DBE-142D226F952C}" destId="{73A71381-88EA-44B3-8DF1-051928F7B194}" srcOrd="0" destOrd="0" parTransId="{E4C69D07-07FB-494F-94AC-8C010F6BBC67}" sibTransId="{4AFD30B9-FB68-434E-BA48-85A55BBA94D4}"/>
    <dgm:cxn modelId="{B7085777-8308-4A03-840E-F034593B5F11}" type="presOf" srcId="{88EF0DC0-3778-4784-9699-B4E83E3AA097}" destId="{AC91FAAC-CF01-4B42-874B-23D4A6E974A9}" srcOrd="0" destOrd="0" presId="urn:microsoft.com/office/officeart/2005/8/layout/hierarchy1"/>
    <dgm:cxn modelId="{1C83956F-8EBB-400A-9948-58F645E9C8E0}" type="presOf" srcId="{CCEDA39C-9C85-4594-954F-C824D7440D3B}" destId="{5879CB0F-F263-4486-A32E-E48AF1DF2C36}" srcOrd="0" destOrd="0" presId="urn:microsoft.com/office/officeart/2005/8/layout/hierarchy1"/>
    <dgm:cxn modelId="{7F4B4647-04B4-4B9C-9B18-39B3A7853F67}" srcId="{29C4BB86-E7CF-45F4-BF4F-771C434EAFE4}" destId="{C7ED7976-4C42-4810-B334-7ECE721040A0}" srcOrd="0" destOrd="0" parTransId="{59BB18FC-7CD8-4481-B90C-0195D627EB42}" sibTransId="{05B4DAB4-D023-488B-97B0-C1C22E013549}"/>
    <dgm:cxn modelId="{BBFA287F-C925-4E7E-AE48-4422B9E7983B}" type="presOf" srcId="{874F8505-B684-4DF3-9FD0-231ECD1F6A4F}" destId="{86E16B61-023C-4429-A3F4-3DF933F0C66D}" srcOrd="0" destOrd="0" presId="urn:microsoft.com/office/officeart/2005/8/layout/hierarchy1"/>
    <dgm:cxn modelId="{5AA8524D-E632-45E2-BEB0-BA3BA0000AD4}" type="presOf" srcId="{E4C69D07-07FB-494F-94AC-8C010F6BBC67}" destId="{5579899B-9B14-478F-BE44-3A669C8D20D9}" srcOrd="0" destOrd="0" presId="urn:microsoft.com/office/officeart/2005/8/layout/hierarchy1"/>
    <dgm:cxn modelId="{D7D3EB6F-3DF1-4EEF-8246-F739A0AAA8BC}" type="presOf" srcId="{700608A8-5685-475C-BE87-44CED01DB52F}" destId="{33DE26FD-2A14-47AE-8E00-55AB30FBAE8E}" srcOrd="0" destOrd="0" presId="urn:microsoft.com/office/officeart/2005/8/layout/hierarchy1"/>
    <dgm:cxn modelId="{C633D40C-74B9-4CA6-9D6C-57F927EAC5C0}" type="presOf" srcId="{97F00612-FDDF-4E1C-B789-25E74456FA78}" destId="{E69A706E-CEB9-42D0-9B3C-A93AF92C3132}" srcOrd="0" destOrd="0" presId="urn:microsoft.com/office/officeart/2005/8/layout/hierarchy1"/>
    <dgm:cxn modelId="{AA395B06-FB9A-455A-862D-9F19CB68CB3C}" type="presOf" srcId="{8B334DB4-E83F-4AE7-ABFC-DAF0F0C97506}" destId="{3BCE0AF5-69CB-4897-8D9E-B1FDF915590C}" srcOrd="0" destOrd="0" presId="urn:microsoft.com/office/officeart/2005/8/layout/hierarchy1"/>
    <dgm:cxn modelId="{5794CFD0-BA4B-4BB9-B746-5578080E8D0A}" type="presOf" srcId="{29C4BB86-E7CF-45F4-BF4F-771C434EAFE4}" destId="{CEE556F2-CECD-4E38-9E8A-635EF4CE7422}" srcOrd="0" destOrd="0" presId="urn:microsoft.com/office/officeart/2005/8/layout/hierarchy1"/>
    <dgm:cxn modelId="{6E64FF4E-51F7-41FE-A6EA-CB4616E079D8}" type="presOf" srcId="{73A71381-88EA-44B3-8DF1-051928F7B194}" destId="{D231F97C-6654-4BD0-81B2-2C9594D86C7A}" srcOrd="0" destOrd="0" presId="urn:microsoft.com/office/officeart/2005/8/layout/hierarchy1"/>
    <dgm:cxn modelId="{BC958E36-45A2-4BA2-B765-84EFD55EC1B2}" srcId="{C7ED7976-4C42-4810-B334-7ECE721040A0}" destId="{224CF8C7-DC61-4135-86E9-A84E0D7AABB3}" srcOrd="0" destOrd="0" parTransId="{700608A8-5685-475C-BE87-44CED01DB52F}" sibTransId="{F8FB306C-6D2F-4C5F-A0E8-C1B6110068CD}"/>
    <dgm:cxn modelId="{A667C0AA-18EE-4800-A85B-656F330B59CA}" type="presOf" srcId="{224CF8C7-DC61-4135-86E9-A84E0D7AABB3}" destId="{3C1FC059-43AE-416C-A661-1D0457DBFAA5}" srcOrd="0" destOrd="0" presId="urn:microsoft.com/office/officeart/2005/8/layout/hierarchy1"/>
    <dgm:cxn modelId="{DA28780E-989E-4B9A-82B4-634556F3B7DB}" type="presOf" srcId="{28768B69-14B1-4B6B-AF6D-3B29AB66A3B5}" destId="{053C3548-50B6-434F-8830-53CB2AFB801A}" srcOrd="0" destOrd="0" presId="urn:microsoft.com/office/officeart/2005/8/layout/hierarchy1"/>
    <dgm:cxn modelId="{444CDD12-473B-45CF-A154-22995913FC42}" type="presOf" srcId="{C7ED7976-4C42-4810-B334-7ECE721040A0}" destId="{29FB4508-104D-43C8-903C-034FF220B23F}" srcOrd="0" destOrd="0" presId="urn:microsoft.com/office/officeart/2005/8/layout/hierarchy1"/>
    <dgm:cxn modelId="{10BE1DE6-09F3-455E-9A6D-5239FC6E2FDC}" type="presOf" srcId="{8F8B0628-DCD1-48FF-8DBE-142D226F952C}" destId="{00726A65-E1C8-4FC6-B415-211F4203993B}" srcOrd="0" destOrd="0" presId="urn:microsoft.com/office/officeart/2005/8/layout/hierarchy1"/>
    <dgm:cxn modelId="{E2937B72-9CF6-4176-B6F9-EF93947E6419}" type="presOf" srcId="{D25D19DC-2914-412C-9BE3-C9596C9FD270}" destId="{92C81146-82DF-4A8F-8310-BF7CAF61A486}" srcOrd="0" destOrd="0" presId="urn:microsoft.com/office/officeart/2005/8/layout/hierarchy1"/>
    <dgm:cxn modelId="{9AA2CCC5-A74E-49CE-97CF-B500D9770667}" srcId="{224CF8C7-DC61-4135-86E9-A84E0D7AABB3}" destId="{D25D19DC-2914-412C-9BE3-C9596C9FD270}" srcOrd="0" destOrd="0" parTransId="{28768B69-14B1-4B6B-AF6D-3B29AB66A3B5}" sibTransId="{3D591DFE-CD20-4955-98D7-0C786A81878E}"/>
    <dgm:cxn modelId="{8B5F07A1-8865-46C4-B432-BACB3186BA7C}" type="presParOf" srcId="{CEE556F2-CECD-4E38-9E8A-635EF4CE7422}" destId="{BF0DA8D8-427A-47D7-8044-FE196DAE0BDB}" srcOrd="0" destOrd="0" presId="urn:microsoft.com/office/officeart/2005/8/layout/hierarchy1"/>
    <dgm:cxn modelId="{E4883861-E4A4-48E8-87A5-660414508ED4}" type="presParOf" srcId="{BF0DA8D8-427A-47D7-8044-FE196DAE0BDB}" destId="{5DE9F3EE-490C-42F3-9612-56C94BEF3B9D}" srcOrd="0" destOrd="0" presId="urn:microsoft.com/office/officeart/2005/8/layout/hierarchy1"/>
    <dgm:cxn modelId="{F087A9B5-EE9E-40A6-B6AC-AEA47E29E51B}" type="presParOf" srcId="{5DE9F3EE-490C-42F3-9612-56C94BEF3B9D}" destId="{331A9722-C614-4561-8B5B-4DAAAF391E87}" srcOrd="0" destOrd="0" presId="urn:microsoft.com/office/officeart/2005/8/layout/hierarchy1"/>
    <dgm:cxn modelId="{94A7AE22-6B4E-4E08-83E6-B7365EB83159}" type="presParOf" srcId="{5DE9F3EE-490C-42F3-9612-56C94BEF3B9D}" destId="{29FB4508-104D-43C8-903C-034FF220B23F}" srcOrd="1" destOrd="0" presId="urn:microsoft.com/office/officeart/2005/8/layout/hierarchy1"/>
    <dgm:cxn modelId="{73A57316-A427-4DC8-84B9-B063D7E15175}" type="presParOf" srcId="{BF0DA8D8-427A-47D7-8044-FE196DAE0BDB}" destId="{ABDB8AA5-8A07-4FDF-864F-6E2051ED873D}" srcOrd="1" destOrd="0" presId="urn:microsoft.com/office/officeart/2005/8/layout/hierarchy1"/>
    <dgm:cxn modelId="{36FD1E65-1A6C-4BF7-B908-A16E58A97591}" type="presParOf" srcId="{ABDB8AA5-8A07-4FDF-864F-6E2051ED873D}" destId="{33DE26FD-2A14-47AE-8E00-55AB30FBAE8E}" srcOrd="0" destOrd="0" presId="urn:microsoft.com/office/officeart/2005/8/layout/hierarchy1"/>
    <dgm:cxn modelId="{ED5275B0-82AA-4F58-8454-6E3D0591E73D}" type="presParOf" srcId="{ABDB8AA5-8A07-4FDF-864F-6E2051ED873D}" destId="{E7B38C0A-0A6A-4E02-BB0F-B18DEF1376E7}" srcOrd="1" destOrd="0" presId="urn:microsoft.com/office/officeart/2005/8/layout/hierarchy1"/>
    <dgm:cxn modelId="{EF13704C-F8F2-4C78-BFF0-6411C64C801B}" type="presParOf" srcId="{E7B38C0A-0A6A-4E02-BB0F-B18DEF1376E7}" destId="{B538DC40-BD84-439E-9EF8-A9879EC4A550}" srcOrd="0" destOrd="0" presId="urn:microsoft.com/office/officeart/2005/8/layout/hierarchy1"/>
    <dgm:cxn modelId="{00E47064-0924-40E7-B44D-7E4B4648F909}" type="presParOf" srcId="{B538DC40-BD84-439E-9EF8-A9879EC4A550}" destId="{758B9F35-4559-4005-93A5-00ED28DA0FD1}" srcOrd="0" destOrd="0" presId="urn:microsoft.com/office/officeart/2005/8/layout/hierarchy1"/>
    <dgm:cxn modelId="{70127AD6-3ECA-4862-B444-EC7DE6E0121C}" type="presParOf" srcId="{B538DC40-BD84-439E-9EF8-A9879EC4A550}" destId="{3C1FC059-43AE-416C-A661-1D0457DBFAA5}" srcOrd="1" destOrd="0" presId="urn:microsoft.com/office/officeart/2005/8/layout/hierarchy1"/>
    <dgm:cxn modelId="{1578398C-46C8-433A-90CC-C20677F9C374}" type="presParOf" srcId="{E7B38C0A-0A6A-4E02-BB0F-B18DEF1376E7}" destId="{E58E5275-AC3A-4FE0-839F-5C800044ABEC}" srcOrd="1" destOrd="0" presId="urn:microsoft.com/office/officeart/2005/8/layout/hierarchy1"/>
    <dgm:cxn modelId="{21C44423-AD18-43F2-A7AB-D1F808972B85}" type="presParOf" srcId="{E58E5275-AC3A-4FE0-839F-5C800044ABEC}" destId="{053C3548-50B6-434F-8830-53CB2AFB801A}" srcOrd="0" destOrd="0" presId="urn:microsoft.com/office/officeart/2005/8/layout/hierarchy1"/>
    <dgm:cxn modelId="{D3BD9CCE-BAB7-4C40-BD47-D5A328C51421}" type="presParOf" srcId="{E58E5275-AC3A-4FE0-839F-5C800044ABEC}" destId="{9E0372DB-32F9-4936-A121-B3E2836281A4}" srcOrd="1" destOrd="0" presId="urn:microsoft.com/office/officeart/2005/8/layout/hierarchy1"/>
    <dgm:cxn modelId="{C55DC759-958C-46ED-B126-F1D772D0FB40}" type="presParOf" srcId="{9E0372DB-32F9-4936-A121-B3E2836281A4}" destId="{40694447-19BC-49EE-B556-EBEA39E21514}" srcOrd="0" destOrd="0" presId="urn:microsoft.com/office/officeart/2005/8/layout/hierarchy1"/>
    <dgm:cxn modelId="{1920056D-DBB0-4597-94C4-C0B96531E2DA}" type="presParOf" srcId="{40694447-19BC-49EE-B556-EBEA39E21514}" destId="{C672C3A1-01BB-4084-9799-E07F0C96DB97}" srcOrd="0" destOrd="0" presId="urn:microsoft.com/office/officeart/2005/8/layout/hierarchy1"/>
    <dgm:cxn modelId="{6C7E3C81-7116-472F-B93D-BC96C92A3869}" type="presParOf" srcId="{40694447-19BC-49EE-B556-EBEA39E21514}" destId="{92C81146-82DF-4A8F-8310-BF7CAF61A486}" srcOrd="1" destOrd="0" presId="urn:microsoft.com/office/officeart/2005/8/layout/hierarchy1"/>
    <dgm:cxn modelId="{2F3C948A-76D2-4CE0-81F6-DCC738B1364F}" type="presParOf" srcId="{9E0372DB-32F9-4936-A121-B3E2836281A4}" destId="{9C67B887-D807-40D3-BA36-299EC35608E5}" srcOrd="1" destOrd="0" presId="urn:microsoft.com/office/officeart/2005/8/layout/hierarchy1"/>
    <dgm:cxn modelId="{3004C784-059B-492E-BE11-058541FA364C}" type="presParOf" srcId="{E58E5275-AC3A-4FE0-839F-5C800044ABEC}" destId="{86E16B61-023C-4429-A3F4-3DF933F0C66D}" srcOrd="2" destOrd="0" presId="urn:microsoft.com/office/officeart/2005/8/layout/hierarchy1"/>
    <dgm:cxn modelId="{B77AE0F3-298B-4235-9270-77817B114AC8}" type="presParOf" srcId="{E58E5275-AC3A-4FE0-839F-5C800044ABEC}" destId="{DEC1734A-F1D7-4FA3-86B2-4FDCE2E191AA}" srcOrd="3" destOrd="0" presId="urn:microsoft.com/office/officeart/2005/8/layout/hierarchy1"/>
    <dgm:cxn modelId="{BDE59856-D6EF-44B0-9431-5040335AD6BC}" type="presParOf" srcId="{DEC1734A-F1D7-4FA3-86B2-4FDCE2E191AA}" destId="{787E03B6-AF2C-4A62-8549-A759F3DDB066}" srcOrd="0" destOrd="0" presId="urn:microsoft.com/office/officeart/2005/8/layout/hierarchy1"/>
    <dgm:cxn modelId="{898E01B8-A161-432D-B545-41C63BD53128}" type="presParOf" srcId="{787E03B6-AF2C-4A62-8549-A759F3DDB066}" destId="{D9CCC092-26C8-4E71-AFB2-A75A9D32A942}" srcOrd="0" destOrd="0" presId="urn:microsoft.com/office/officeart/2005/8/layout/hierarchy1"/>
    <dgm:cxn modelId="{5787A8B2-BE9E-4FCD-A70A-0298933066FD}" type="presParOf" srcId="{787E03B6-AF2C-4A62-8549-A759F3DDB066}" destId="{3BCE0AF5-69CB-4897-8D9E-B1FDF915590C}" srcOrd="1" destOrd="0" presId="urn:microsoft.com/office/officeart/2005/8/layout/hierarchy1"/>
    <dgm:cxn modelId="{6751FCDE-196E-4CEC-8F64-E114520ABA60}" type="presParOf" srcId="{DEC1734A-F1D7-4FA3-86B2-4FDCE2E191AA}" destId="{DE9B73BA-ADB6-4CB1-B9F5-44D7D2DF66A2}" srcOrd="1" destOrd="0" presId="urn:microsoft.com/office/officeart/2005/8/layout/hierarchy1"/>
    <dgm:cxn modelId="{DD99049A-45F9-4C7A-A996-EC9BBF07ECB2}" type="presParOf" srcId="{ABDB8AA5-8A07-4FDF-864F-6E2051ED873D}" destId="{5879CB0F-F263-4486-A32E-E48AF1DF2C36}" srcOrd="2" destOrd="0" presId="urn:microsoft.com/office/officeart/2005/8/layout/hierarchy1"/>
    <dgm:cxn modelId="{6C7B757D-0DB8-4631-B9AC-19743AF6B5AE}" type="presParOf" srcId="{ABDB8AA5-8A07-4FDF-864F-6E2051ED873D}" destId="{9C79BC27-477E-44E6-A52B-A2EFC8AC0106}" srcOrd="3" destOrd="0" presId="urn:microsoft.com/office/officeart/2005/8/layout/hierarchy1"/>
    <dgm:cxn modelId="{A4698586-F84D-4F98-A18F-AC867971A987}" type="presParOf" srcId="{9C79BC27-477E-44E6-A52B-A2EFC8AC0106}" destId="{409B825D-8B86-4EE5-A1AC-5406D26E4C6C}" srcOrd="0" destOrd="0" presId="urn:microsoft.com/office/officeart/2005/8/layout/hierarchy1"/>
    <dgm:cxn modelId="{DD07401A-A7E4-45D4-9F11-E9D9AA82E5EA}" type="presParOf" srcId="{409B825D-8B86-4EE5-A1AC-5406D26E4C6C}" destId="{8013C8B0-3E42-4F25-87BB-8058EDFDC058}" srcOrd="0" destOrd="0" presId="urn:microsoft.com/office/officeart/2005/8/layout/hierarchy1"/>
    <dgm:cxn modelId="{496F1403-E1CB-4809-B77B-3A7FBE43891F}" type="presParOf" srcId="{409B825D-8B86-4EE5-A1AC-5406D26E4C6C}" destId="{00726A65-E1C8-4FC6-B415-211F4203993B}" srcOrd="1" destOrd="0" presId="urn:microsoft.com/office/officeart/2005/8/layout/hierarchy1"/>
    <dgm:cxn modelId="{8D0C2083-B56C-43C0-89AE-DC0FE2A79608}" type="presParOf" srcId="{9C79BC27-477E-44E6-A52B-A2EFC8AC0106}" destId="{FFCEA544-77A7-4C33-9629-A76015A1F72B}" srcOrd="1" destOrd="0" presId="urn:microsoft.com/office/officeart/2005/8/layout/hierarchy1"/>
    <dgm:cxn modelId="{DCB2CE6B-344D-4CA7-907F-EB6E1BFCC102}" type="presParOf" srcId="{FFCEA544-77A7-4C33-9629-A76015A1F72B}" destId="{5579899B-9B14-478F-BE44-3A669C8D20D9}" srcOrd="0" destOrd="0" presId="urn:microsoft.com/office/officeart/2005/8/layout/hierarchy1"/>
    <dgm:cxn modelId="{037DFBFF-8C51-415A-884B-D3920C472A11}" type="presParOf" srcId="{FFCEA544-77A7-4C33-9629-A76015A1F72B}" destId="{3EAAFF48-FC8E-4AC2-861E-883D277E57EC}" srcOrd="1" destOrd="0" presId="urn:microsoft.com/office/officeart/2005/8/layout/hierarchy1"/>
    <dgm:cxn modelId="{A3434B10-40F9-47F4-BBA0-B6BB8FFF3F06}" type="presParOf" srcId="{3EAAFF48-FC8E-4AC2-861E-883D277E57EC}" destId="{B5C1975F-A8A3-40BC-9414-3020C269D2BE}" srcOrd="0" destOrd="0" presId="urn:microsoft.com/office/officeart/2005/8/layout/hierarchy1"/>
    <dgm:cxn modelId="{38B2571E-1910-4CCE-BD04-08EB77C478A4}" type="presParOf" srcId="{B5C1975F-A8A3-40BC-9414-3020C269D2BE}" destId="{A20683E8-A57E-4671-B6DB-EF3B3960CFF8}" srcOrd="0" destOrd="0" presId="urn:microsoft.com/office/officeart/2005/8/layout/hierarchy1"/>
    <dgm:cxn modelId="{6902319A-97DC-4474-88BA-CF50B0E38E7E}" type="presParOf" srcId="{B5C1975F-A8A3-40BC-9414-3020C269D2BE}" destId="{D231F97C-6654-4BD0-81B2-2C9594D86C7A}" srcOrd="1" destOrd="0" presId="urn:microsoft.com/office/officeart/2005/8/layout/hierarchy1"/>
    <dgm:cxn modelId="{620EDD91-B088-4FB8-A8B8-50F87FEEAB2A}" type="presParOf" srcId="{3EAAFF48-FC8E-4AC2-861E-883D277E57EC}" destId="{B23445BB-EF43-4481-BCD9-6EC007EA827C}" srcOrd="1" destOrd="0" presId="urn:microsoft.com/office/officeart/2005/8/layout/hierarchy1"/>
    <dgm:cxn modelId="{5784B763-0907-4C55-B08F-09B5C404C47A}" type="presParOf" srcId="{FFCEA544-77A7-4C33-9629-A76015A1F72B}" destId="{AC91FAAC-CF01-4B42-874B-23D4A6E974A9}" srcOrd="2" destOrd="0" presId="urn:microsoft.com/office/officeart/2005/8/layout/hierarchy1"/>
    <dgm:cxn modelId="{5277755F-7000-4F81-ACD3-09D14D7790B5}" type="presParOf" srcId="{FFCEA544-77A7-4C33-9629-A76015A1F72B}" destId="{96283D87-DB55-45D6-9BFF-1D0DCC501BF7}" srcOrd="3" destOrd="0" presId="urn:microsoft.com/office/officeart/2005/8/layout/hierarchy1"/>
    <dgm:cxn modelId="{FF25B886-98BD-4AD4-B795-4C775BF39854}" type="presParOf" srcId="{96283D87-DB55-45D6-9BFF-1D0DCC501BF7}" destId="{5E1AD252-12B3-4807-ACCA-B5594B07B89B}" srcOrd="0" destOrd="0" presId="urn:microsoft.com/office/officeart/2005/8/layout/hierarchy1"/>
    <dgm:cxn modelId="{B5E21AC3-A90D-41E6-A24A-EA4700DD1D66}" type="presParOf" srcId="{5E1AD252-12B3-4807-ACCA-B5594B07B89B}" destId="{7733B6C4-980A-495A-ADFD-F8D8101581BE}" srcOrd="0" destOrd="0" presId="urn:microsoft.com/office/officeart/2005/8/layout/hierarchy1"/>
    <dgm:cxn modelId="{35EC4E45-1F06-4071-95E2-CD729C8DCC88}" type="presParOf" srcId="{5E1AD252-12B3-4807-ACCA-B5594B07B89B}" destId="{E69A706E-CEB9-42D0-9B3C-A93AF92C3132}" srcOrd="1" destOrd="0" presId="urn:microsoft.com/office/officeart/2005/8/layout/hierarchy1"/>
    <dgm:cxn modelId="{AFDCCBD8-38AF-4FCA-AE7E-7AD01095C97E}" type="presParOf" srcId="{96283D87-DB55-45D6-9BFF-1D0DCC501BF7}" destId="{656A1A6E-2DE9-448D-9886-D9A64B826B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1FAAC-CF01-4B42-874B-23D4A6E974A9}">
      <dsp:nvSpPr>
        <dsp:cNvPr id="0" name=""/>
        <dsp:cNvSpPr/>
      </dsp:nvSpPr>
      <dsp:spPr>
        <a:xfrm>
          <a:off x="6814335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6"/>
              </a:lnTo>
              <a:lnTo>
                <a:pt x="1119259" y="362996"/>
              </a:lnTo>
              <a:lnTo>
                <a:pt x="1119259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9899B-9B14-478F-BE44-3A669C8D20D9}">
      <dsp:nvSpPr>
        <dsp:cNvPr id="0" name=""/>
        <dsp:cNvSpPr/>
      </dsp:nvSpPr>
      <dsp:spPr>
        <a:xfrm>
          <a:off x="5695076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1119259" y="0"/>
              </a:moveTo>
              <a:lnTo>
                <a:pt x="1119259" y="362996"/>
              </a:lnTo>
              <a:lnTo>
                <a:pt x="0" y="362996"/>
              </a:lnTo>
              <a:lnTo>
                <a:pt x="0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9CB0F-F263-4486-A32E-E48AF1DF2C36}">
      <dsp:nvSpPr>
        <dsp:cNvPr id="0" name=""/>
        <dsp:cNvSpPr/>
      </dsp:nvSpPr>
      <dsp:spPr>
        <a:xfrm>
          <a:off x="4575817" y="1165652"/>
          <a:ext cx="2238518" cy="53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6"/>
              </a:lnTo>
              <a:lnTo>
                <a:pt x="2238518" y="362996"/>
              </a:lnTo>
              <a:lnTo>
                <a:pt x="2238518" y="53266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16B61-023C-4429-A3F4-3DF933F0C66D}">
      <dsp:nvSpPr>
        <dsp:cNvPr id="0" name=""/>
        <dsp:cNvSpPr/>
      </dsp:nvSpPr>
      <dsp:spPr>
        <a:xfrm>
          <a:off x="2337299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6"/>
              </a:lnTo>
              <a:lnTo>
                <a:pt x="1119259" y="362996"/>
              </a:lnTo>
              <a:lnTo>
                <a:pt x="1119259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C3548-50B6-434F-8830-53CB2AFB801A}">
      <dsp:nvSpPr>
        <dsp:cNvPr id="0" name=""/>
        <dsp:cNvSpPr/>
      </dsp:nvSpPr>
      <dsp:spPr>
        <a:xfrm>
          <a:off x="1218040" y="2861330"/>
          <a:ext cx="1119259" cy="532665"/>
        </a:xfrm>
        <a:custGeom>
          <a:avLst/>
          <a:gdLst/>
          <a:ahLst/>
          <a:cxnLst/>
          <a:rect l="0" t="0" r="0" b="0"/>
          <a:pathLst>
            <a:path>
              <a:moveTo>
                <a:pt x="1119259" y="0"/>
              </a:moveTo>
              <a:lnTo>
                <a:pt x="1119259" y="362996"/>
              </a:lnTo>
              <a:lnTo>
                <a:pt x="0" y="362996"/>
              </a:lnTo>
              <a:lnTo>
                <a:pt x="0" y="53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E26FD-2A14-47AE-8E00-55AB30FBAE8E}">
      <dsp:nvSpPr>
        <dsp:cNvPr id="0" name=""/>
        <dsp:cNvSpPr/>
      </dsp:nvSpPr>
      <dsp:spPr>
        <a:xfrm>
          <a:off x="2337299" y="1165652"/>
          <a:ext cx="2238518" cy="532665"/>
        </a:xfrm>
        <a:custGeom>
          <a:avLst/>
          <a:gdLst/>
          <a:ahLst/>
          <a:cxnLst/>
          <a:rect l="0" t="0" r="0" b="0"/>
          <a:pathLst>
            <a:path>
              <a:moveTo>
                <a:pt x="2238518" y="0"/>
              </a:moveTo>
              <a:lnTo>
                <a:pt x="2238518" y="362996"/>
              </a:lnTo>
              <a:lnTo>
                <a:pt x="0" y="362996"/>
              </a:lnTo>
              <a:lnTo>
                <a:pt x="0" y="53266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A9722-C614-4561-8B5B-4DAAAF391E87}">
      <dsp:nvSpPr>
        <dsp:cNvPr id="0" name=""/>
        <dsp:cNvSpPr/>
      </dsp:nvSpPr>
      <dsp:spPr>
        <a:xfrm>
          <a:off x="3660060" y="2640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B4508-104D-43C8-903C-034FF220B23F}">
      <dsp:nvSpPr>
        <dsp:cNvPr id="0" name=""/>
        <dsp:cNvSpPr/>
      </dsp:nvSpPr>
      <dsp:spPr>
        <a:xfrm>
          <a:off x="3863561" y="195967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Connecting Devices</a:t>
          </a:r>
          <a:endParaRPr lang="th-TH" sz="2500" kern="1200" dirty="0"/>
        </a:p>
      </dsp:txBody>
      <dsp:txXfrm>
        <a:off x="3897624" y="230030"/>
        <a:ext cx="1763388" cy="1094885"/>
      </dsp:txXfrm>
    </dsp:sp>
    <dsp:sp modelId="{758B9F35-4559-4005-93A5-00ED28DA0FD1}">
      <dsp:nvSpPr>
        <dsp:cNvPr id="0" name=""/>
        <dsp:cNvSpPr/>
      </dsp:nvSpPr>
      <dsp:spPr>
        <a:xfrm>
          <a:off x="1421542" y="1698318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FC059-43AE-416C-A661-1D0457DBFAA5}">
      <dsp:nvSpPr>
        <dsp:cNvPr id="0" name=""/>
        <dsp:cNvSpPr/>
      </dsp:nvSpPr>
      <dsp:spPr>
        <a:xfrm>
          <a:off x="1625043" y="1891644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Networking Devices</a:t>
          </a:r>
          <a:endParaRPr lang="th-TH" sz="2500" kern="1200" dirty="0"/>
        </a:p>
      </dsp:txBody>
      <dsp:txXfrm>
        <a:off x="1659106" y="1925707"/>
        <a:ext cx="1763388" cy="1094885"/>
      </dsp:txXfrm>
    </dsp:sp>
    <dsp:sp modelId="{C672C3A1-01BB-4084-9799-E07F0C96DB97}">
      <dsp:nvSpPr>
        <dsp:cNvPr id="0" name=""/>
        <dsp:cNvSpPr/>
      </dsp:nvSpPr>
      <dsp:spPr>
        <a:xfrm>
          <a:off x="302283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C81146-82DF-4A8F-8310-BF7CAF61A486}">
      <dsp:nvSpPr>
        <dsp:cNvPr id="0" name=""/>
        <dsp:cNvSpPr/>
      </dsp:nvSpPr>
      <dsp:spPr>
        <a:xfrm>
          <a:off x="505784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Repeater/Hub</a:t>
          </a:r>
          <a:endParaRPr lang="th-TH" sz="2500" kern="1200" dirty="0"/>
        </a:p>
      </dsp:txBody>
      <dsp:txXfrm>
        <a:off x="539847" y="3621385"/>
        <a:ext cx="1763388" cy="1094885"/>
      </dsp:txXfrm>
    </dsp:sp>
    <dsp:sp modelId="{D9CCC092-26C8-4E71-AFB2-A75A9D32A942}">
      <dsp:nvSpPr>
        <dsp:cNvPr id="0" name=""/>
        <dsp:cNvSpPr/>
      </dsp:nvSpPr>
      <dsp:spPr>
        <a:xfrm>
          <a:off x="2540801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E0AF5-69CB-4897-8D9E-B1FDF915590C}">
      <dsp:nvSpPr>
        <dsp:cNvPr id="0" name=""/>
        <dsp:cNvSpPr/>
      </dsp:nvSpPr>
      <dsp:spPr>
        <a:xfrm>
          <a:off x="2744302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Bridge/Switching</a:t>
          </a:r>
          <a:endParaRPr lang="th-TH" sz="2500" kern="1200" dirty="0"/>
        </a:p>
      </dsp:txBody>
      <dsp:txXfrm>
        <a:off x="2778365" y="3621385"/>
        <a:ext cx="1763388" cy="1094885"/>
      </dsp:txXfrm>
    </dsp:sp>
    <dsp:sp modelId="{8013C8B0-3E42-4F25-87BB-8058EDFDC058}">
      <dsp:nvSpPr>
        <dsp:cNvPr id="0" name=""/>
        <dsp:cNvSpPr/>
      </dsp:nvSpPr>
      <dsp:spPr>
        <a:xfrm>
          <a:off x="5898578" y="1698318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26A65-E1C8-4FC6-B415-211F4203993B}">
      <dsp:nvSpPr>
        <dsp:cNvPr id="0" name=""/>
        <dsp:cNvSpPr/>
      </dsp:nvSpPr>
      <dsp:spPr>
        <a:xfrm>
          <a:off x="6102079" y="1891644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Internetworking Devices</a:t>
          </a:r>
          <a:endParaRPr lang="th-TH" sz="2500" kern="1200" dirty="0"/>
        </a:p>
      </dsp:txBody>
      <dsp:txXfrm>
        <a:off x="6136142" y="1925707"/>
        <a:ext cx="1763388" cy="1094885"/>
      </dsp:txXfrm>
    </dsp:sp>
    <dsp:sp modelId="{A20683E8-A57E-4671-B6DB-EF3B3960CFF8}">
      <dsp:nvSpPr>
        <dsp:cNvPr id="0" name=""/>
        <dsp:cNvSpPr/>
      </dsp:nvSpPr>
      <dsp:spPr>
        <a:xfrm>
          <a:off x="4779319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1F97C-6654-4BD0-81B2-2C9594D86C7A}">
      <dsp:nvSpPr>
        <dsp:cNvPr id="0" name=""/>
        <dsp:cNvSpPr/>
      </dsp:nvSpPr>
      <dsp:spPr>
        <a:xfrm>
          <a:off x="4982820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Router</a:t>
          </a:r>
          <a:endParaRPr lang="th-TH" sz="2500" kern="1200" dirty="0"/>
        </a:p>
      </dsp:txBody>
      <dsp:txXfrm>
        <a:off x="5016883" y="3621385"/>
        <a:ext cx="1763388" cy="1094885"/>
      </dsp:txXfrm>
    </dsp:sp>
    <dsp:sp modelId="{7733B6C4-980A-495A-ADFD-F8D8101581BE}">
      <dsp:nvSpPr>
        <dsp:cNvPr id="0" name=""/>
        <dsp:cNvSpPr/>
      </dsp:nvSpPr>
      <dsp:spPr>
        <a:xfrm>
          <a:off x="7017837" y="3393995"/>
          <a:ext cx="1831514" cy="116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A706E-CEB9-42D0-9B3C-A93AF92C3132}">
      <dsp:nvSpPr>
        <dsp:cNvPr id="0" name=""/>
        <dsp:cNvSpPr/>
      </dsp:nvSpPr>
      <dsp:spPr>
        <a:xfrm>
          <a:off x="7221338" y="3587322"/>
          <a:ext cx="1831514" cy="116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Gateway</a:t>
          </a:r>
          <a:endParaRPr lang="th-TH" sz="2500" kern="1200" dirty="0"/>
        </a:p>
      </dsp:txBody>
      <dsp:txXfrm>
        <a:off x="7255401" y="3621385"/>
        <a:ext cx="1763388" cy="109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06/09/58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3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รูปแบบการเชื่อมต่อเครือข่ายและส่วนประกอบของเครือข่ายท้องถิ่น</a:t>
            </a:r>
            <a:r>
              <a:rPr lang="en-US" sz="4400" b="1" dirty="0" smtClean="0"/>
              <a:t> (Topologies and LAN Components) Part3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>
                <a:solidFill>
                  <a:schemeClr val="accent1"/>
                </a:solidFill>
              </a:rPr>
              <a:t>Repeater/Hub</a:t>
            </a:r>
            <a:r>
              <a:rPr lang="th-TH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[6]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988014"/>
              </p:ext>
            </p:extLst>
          </p:nvPr>
        </p:nvGraphicFramePr>
        <p:xfrm>
          <a:off x="2203451" y="1604962"/>
          <a:ext cx="8915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ควรใช้</a:t>
                      </a:r>
                      <a:r>
                        <a:rPr lang="th-TH" sz="3200" dirty="0" err="1" smtClean="0"/>
                        <a:t>ฮับ</a:t>
                      </a:r>
                      <a:r>
                        <a:rPr lang="th-TH" sz="3200" dirty="0" smtClean="0"/>
                        <a:t>เป็น</a:t>
                      </a:r>
                      <a:r>
                        <a:rPr lang="th-TH" sz="3200" dirty="0" err="1" smtClean="0"/>
                        <a:t>รีพีตเตอร์</a:t>
                      </a:r>
                      <a:r>
                        <a:rPr lang="th-TH" sz="3200" dirty="0" smtClean="0"/>
                        <a:t>เมื่อ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/>
                        <a:t>ไม่ควรใช้</a:t>
                      </a:r>
                      <a:r>
                        <a:rPr lang="th-TH" sz="3200" dirty="0" err="1" smtClean="0"/>
                        <a:t>ฮับ</a:t>
                      </a:r>
                      <a:r>
                        <a:rPr lang="th-TH" sz="3200" dirty="0" smtClean="0"/>
                        <a:t>เป็น</a:t>
                      </a:r>
                      <a:r>
                        <a:rPr lang="th-TH" sz="3200" dirty="0" err="1" smtClean="0"/>
                        <a:t>รีพีตเตอร์</a:t>
                      </a:r>
                      <a:r>
                        <a:rPr lang="th-TH" sz="3200" dirty="0" smtClean="0"/>
                        <a:t>เมื่อ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เพื่อเชื่อมต่อระหว่างเซกเมนต์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การจราจรบนเครือข่ายมีความคับคั่งมาก</a:t>
                      </a:r>
                      <a:endParaRPr lang="th-T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เพื่อส่งข้อมูลในระยะทางที่ไกลขึ้น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เครือข่ายแต่ละเซกเมนต์มีวิธีการเข้าถึงที่แตกต่างกัน</a:t>
                      </a:r>
                      <a:endParaRPr lang="th-T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ต้องยอมรับการใช้จราจรบนเครือข่ายร่วมกันทั้งหมด</a:t>
                      </a:r>
                      <a:r>
                        <a:rPr lang="en-US" sz="2800" dirty="0" smtClean="0"/>
                        <a:t> (Collision</a:t>
                      </a:r>
                      <a:r>
                        <a:rPr lang="en-US" sz="2800" baseline="0" dirty="0" smtClean="0"/>
                        <a:t> Domain)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ต้องการกลั่นกรอง </a:t>
                      </a:r>
                      <a:r>
                        <a:rPr lang="en-US" sz="2800" dirty="0" smtClean="0"/>
                        <a:t>(Filter) </a:t>
                      </a:r>
                      <a:r>
                        <a:rPr lang="th-TH" sz="2800" dirty="0" smtClean="0"/>
                        <a:t>ข้อมูลบนเครือข่าย</a:t>
                      </a:r>
                      <a:endParaRPr lang="th-T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ต้องการเชื่อมต่อระหว่างเซกเมนต์ด้วยต้นทุนต่ำ</a:t>
                      </a:r>
                      <a:r>
                        <a:rPr lang="th-TH" sz="2800" baseline="0" dirty="0" smtClean="0"/>
                        <a:t> หรือมีงบประมาณจำกัด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28875" y="5638800"/>
            <a:ext cx="8077200" cy="106680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 dirty="0"/>
              <a:t>A repeater forwards every frame; </a:t>
            </a:r>
            <a:br>
              <a:rPr lang="en-US" altLang="th-TH" dirty="0"/>
            </a:br>
            <a:r>
              <a:rPr lang="en-US" altLang="th-TH" dirty="0"/>
              <a:t>it has no filtering capability.</a:t>
            </a:r>
          </a:p>
        </p:txBody>
      </p:sp>
    </p:spTree>
    <p:extLst>
      <p:ext uri="{BB962C8B-B14F-4D97-AF65-F5344CB8AC3E}">
        <p14:creationId xmlns:p14="http://schemas.microsoft.com/office/powerpoint/2010/main" val="39798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</a:t>
            </a:r>
            <a:r>
              <a:rPr lang="th-TH" dirty="0" smtClean="0"/>
              <a:t>เครือข่าย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Bridge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087" y="1586384"/>
            <a:ext cx="8915400" cy="4211099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เป็นอุปกรณ์ที่ทำงานบน</a:t>
            </a:r>
            <a:r>
              <a:rPr lang="th-TH" b="1" dirty="0" smtClean="0"/>
              <a:t>ชั้น</a:t>
            </a:r>
            <a:r>
              <a:rPr lang="th-TH" b="1" dirty="0" err="1" smtClean="0"/>
              <a:t>สื่อสารฟิ</a:t>
            </a:r>
            <a:r>
              <a:rPr lang="th-TH" b="1" dirty="0" smtClean="0"/>
              <a:t>สิคัลและ</a:t>
            </a:r>
            <a:r>
              <a:rPr lang="th-TH" b="1" dirty="0" err="1" smtClean="0"/>
              <a:t>ดาต้าลิงก์</a:t>
            </a:r>
            <a:r>
              <a:rPr lang="en-US" b="1" dirty="0" smtClean="0"/>
              <a:t> </a:t>
            </a:r>
          </a:p>
          <a:p>
            <a:r>
              <a:rPr lang="th-TH" dirty="0" smtClean="0"/>
              <a:t>หากมีหลายพอร์ต จะ</a:t>
            </a:r>
            <a:r>
              <a:rPr lang="th-TH" dirty="0" smtClean="0"/>
              <a:t>เรียกว่า </a:t>
            </a:r>
            <a:r>
              <a:rPr lang="th-TH" i="1" dirty="0" err="1" smtClean="0"/>
              <a:t>สวิตช์เลเยอร์</a:t>
            </a:r>
            <a:r>
              <a:rPr lang="en-US" i="1" dirty="0" smtClean="0"/>
              <a:t> 2</a:t>
            </a:r>
            <a:endParaRPr lang="th-TH" i="1" dirty="0" smtClean="0"/>
          </a:p>
          <a:p>
            <a:r>
              <a:rPr lang="th-TH" dirty="0" smtClean="0"/>
              <a:t>ทำ</a:t>
            </a:r>
            <a:r>
              <a:rPr lang="th-TH" dirty="0" smtClean="0"/>
              <a:t>หน้าที่เหมือนสะพานเชื่อมต่อระหว่าง</a:t>
            </a:r>
            <a:r>
              <a:rPr lang="th-TH" i="1" dirty="0" smtClean="0"/>
              <a:t>เครือข่าย</a:t>
            </a:r>
            <a:r>
              <a:rPr lang="th-TH" i="1" dirty="0" smtClean="0"/>
              <a:t>ท้องถิ่น</a:t>
            </a:r>
            <a:r>
              <a:rPr lang="th-TH" dirty="0" smtClean="0"/>
              <a:t>อย่างน้อย </a:t>
            </a:r>
            <a:r>
              <a:rPr lang="en-US" dirty="0" smtClean="0"/>
              <a:t>2 </a:t>
            </a:r>
            <a:r>
              <a:rPr lang="th-TH" dirty="0" smtClean="0"/>
              <a:t>เครือข่ายเข้าด้วยกัน</a:t>
            </a:r>
            <a:r>
              <a:rPr lang="th-TH" dirty="0" smtClean="0"/>
              <a:t> </a:t>
            </a:r>
            <a:r>
              <a:rPr lang="th-TH" dirty="0" smtClean="0"/>
              <a:t>โดยมีความสามารถมากกว่า</a:t>
            </a:r>
            <a:r>
              <a:rPr lang="th-TH" dirty="0" err="1" smtClean="0"/>
              <a:t>รีพีตเตอร์</a:t>
            </a:r>
            <a:r>
              <a:rPr lang="en-US" dirty="0" smtClean="0"/>
              <a:t>/</a:t>
            </a:r>
            <a:r>
              <a:rPr lang="th-TH" dirty="0" err="1" smtClean="0"/>
              <a:t>ฮับ</a:t>
            </a:r>
            <a:r>
              <a:rPr lang="en-US" dirty="0" smtClean="0"/>
              <a:t> </a:t>
            </a:r>
            <a:r>
              <a:rPr lang="th-TH" dirty="0" smtClean="0"/>
              <a:t>ตรงที่บริดจ์สามารถแบ่งเครือข่ายขนาดใหญ่ออกเป็นเซกเมนต์ย่อยๆ</a:t>
            </a:r>
            <a:r>
              <a:rPr lang="th-TH" dirty="0" smtClean="0"/>
              <a:t>ได้ </a:t>
            </a:r>
          </a:p>
          <a:p>
            <a:r>
              <a:rPr lang="th-TH" dirty="0" smtClean="0"/>
              <a:t>บริดจ์จะมี</a:t>
            </a:r>
            <a:r>
              <a:rPr lang="th-TH" dirty="0"/>
              <a:t>การตรวจสอบแอดเดรส</a:t>
            </a:r>
            <a:r>
              <a:rPr lang="th-TH" dirty="0" smtClean="0"/>
              <a:t>ปลายทาง </a:t>
            </a:r>
            <a:r>
              <a:rPr lang="th-TH" dirty="0" smtClean="0"/>
              <a:t>บริดจ์</a:t>
            </a:r>
            <a:r>
              <a:rPr lang="th-TH" dirty="0" smtClean="0"/>
              <a:t>จึงสามารถลดความคับคั่งของข้อมูลลงได้ ต่างจาก</a:t>
            </a:r>
            <a:r>
              <a:rPr lang="th-TH" dirty="0" err="1" smtClean="0"/>
              <a:t>ฮับ</a:t>
            </a:r>
            <a:r>
              <a:rPr lang="th-TH" dirty="0" smtClean="0"/>
              <a:t>ที่ส่งข้อมูลออกไปทุกๆพอร์ตที่</a:t>
            </a:r>
            <a:r>
              <a:rPr lang="th-TH" dirty="0" smtClean="0"/>
              <a:t>เชื่อมต่อ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122" name="Picture 2" descr="http://www.turbogadgets.com/wp-content/uploads/2011/08/many-ro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37" y="1053366"/>
            <a:ext cx="2859428" cy="164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การใช้บริดจ์เชื่อมต่อวงแลน </a:t>
            </a:r>
            <a:r>
              <a:rPr lang="en-US" sz="3600" b="0" dirty="0" smtClean="0"/>
              <a:t>2 </a:t>
            </a:r>
            <a:r>
              <a:rPr lang="th-TH" sz="3600" b="0" dirty="0" smtClean="0"/>
              <a:t>วง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462088"/>
            <a:ext cx="8180856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796" y="3670370"/>
            <a:ext cx="4200257" cy="707886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2000" dirty="0"/>
              <a:t>A bridge has a table used in </a:t>
            </a:r>
            <a:br>
              <a:rPr lang="en-US" altLang="th-TH" sz="2000" dirty="0"/>
            </a:br>
            <a:r>
              <a:rPr lang="en-US" altLang="th-TH" sz="2000" dirty="0"/>
              <a:t>filtering decisions.</a:t>
            </a:r>
          </a:p>
        </p:txBody>
      </p:sp>
    </p:spTree>
    <p:extLst>
      <p:ext uri="{BB962C8B-B14F-4D97-AF65-F5344CB8AC3E}">
        <p14:creationId xmlns:p14="http://schemas.microsoft.com/office/powerpoint/2010/main" val="132784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062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3600" b="0" dirty="0" smtClean="0"/>
              <a:t>กระบวนการเรียนรู้เพื่อสร้างตารางของบริดจ์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74" y="787781"/>
            <a:ext cx="7208301" cy="594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2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Router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48610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เป็นอุปกรณ์ที่นำมาใช้สำหรับการเชื่อมโยง</a:t>
            </a:r>
            <a:r>
              <a:rPr lang="th-TH" i="1" dirty="0" smtClean="0"/>
              <a:t>เครือข่ายหลายๆกลุ่ม</a:t>
            </a:r>
            <a:r>
              <a:rPr lang="th-TH" dirty="0" smtClean="0"/>
              <a:t>เข้าด้วยกัน </a:t>
            </a:r>
            <a:r>
              <a:rPr lang="en-US" dirty="0" smtClean="0"/>
              <a:t>(LAN, MAN, WAN) </a:t>
            </a:r>
            <a:r>
              <a:rPr lang="th-TH" dirty="0" smtClean="0"/>
              <a:t>โดยเฉพาะอย่างยิ่งกับเครือข่ายอินเทอร์เน็ต</a:t>
            </a:r>
          </a:p>
          <a:p>
            <a:r>
              <a:rPr lang="th-TH" dirty="0" smtClean="0"/>
              <a:t>ทำงานอยู่ใน </a:t>
            </a:r>
            <a:r>
              <a:rPr lang="en-US" dirty="0" smtClean="0"/>
              <a:t>3 </a:t>
            </a:r>
            <a:r>
              <a:rPr lang="th-TH" dirty="0" smtClean="0"/>
              <a:t>ชั้นสื่อสารแรกบนแบบจำลอง </a:t>
            </a:r>
            <a:r>
              <a:rPr lang="en-US" dirty="0" smtClean="0"/>
              <a:t>OSI</a:t>
            </a:r>
            <a:r>
              <a:rPr lang="th-TH" dirty="0" smtClean="0"/>
              <a:t> ที่ประกอบไปด้วยชั้นสื่อสาร </a:t>
            </a:r>
            <a:r>
              <a:rPr lang="th-TH" dirty="0" err="1" smtClean="0"/>
              <a:t>ฟิ</a:t>
            </a:r>
            <a:r>
              <a:rPr lang="th-TH" dirty="0" smtClean="0"/>
              <a:t>สิคัล, </a:t>
            </a:r>
            <a:r>
              <a:rPr lang="th-TH" dirty="0" err="1" smtClean="0"/>
              <a:t>ดาต้าลิงก์</a:t>
            </a:r>
            <a:r>
              <a:rPr lang="th-TH" dirty="0"/>
              <a:t> </a:t>
            </a:r>
            <a:r>
              <a:rPr lang="th-TH" dirty="0" err="1" smtClean="0"/>
              <a:t>และเน็ต</a:t>
            </a:r>
            <a:r>
              <a:rPr lang="th-TH" dirty="0" smtClean="0"/>
              <a:t>เวิร์ก</a:t>
            </a:r>
          </a:p>
          <a:p>
            <a:r>
              <a:rPr lang="th-TH" dirty="0" smtClean="0"/>
              <a:t>ฟังก์ชันการทำงานที่สำคัญคือ</a:t>
            </a:r>
            <a:r>
              <a:rPr lang="th-TH" i="1" dirty="0" smtClean="0"/>
              <a:t>การเลือกเส้นทางเพื่อส่ง</a:t>
            </a:r>
            <a:r>
              <a:rPr lang="th-TH" i="1" dirty="0" err="1" smtClean="0"/>
              <a:t>แพ็คเก็ต</a:t>
            </a:r>
            <a:r>
              <a:rPr lang="th-TH" i="1" dirty="0" smtClean="0"/>
              <a:t>ไปยังปลายทางได้อย่างถูกต้องและเหมาะสม </a:t>
            </a:r>
            <a:r>
              <a:rPr lang="th-TH" dirty="0" smtClean="0"/>
              <a:t>และความสามารถในการปรับเปลี่ยนเส้นทางในกรณีที่เส้นทางเดิมขัดข้อง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3074" name="Picture 2" descr="http://img.hexus.net/v2/router/TPLink/WDR3600/Front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8" y="181102"/>
            <a:ext cx="2481262" cy="217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directindustry.com/images_di/photo-g/4g-communication-router-mobile-26-ports-industrial-61501-6201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464330"/>
            <a:ext cx="5164440" cy="132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6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การทำงานของเรา</a:t>
            </a:r>
            <a:r>
              <a:rPr lang="th-TH" sz="3600" b="0" dirty="0" err="1" smtClean="0"/>
              <a:t>เตอร์</a:t>
            </a:r>
            <a:r>
              <a:rPr lang="th-TH" sz="3600" b="0" dirty="0" smtClean="0"/>
              <a:t>บนแบบจำลอง </a:t>
            </a:r>
            <a:r>
              <a:rPr lang="en-US" sz="3600" b="0" dirty="0" smtClean="0"/>
              <a:t>OSI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4098" name="Picture 2" descr="http://bucarotechelp.com/networking/images/router_osi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774825"/>
            <a:ext cx="7859357" cy="42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1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/>
              <a:t>การเชื่อมต่อกลุ่มเครือข่ายต่างๆด้วยเรา</a:t>
            </a:r>
            <a:r>
              <a:rPr lang="th-TH" sz="3600" b="0" dirty="0" err="1" smtClean="0"/>
              <a:t>เตอร์</a:t>
            </a:r>
            <a:endParaRPr lang="th-TH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122" name="Picture 2" descr="http://www.wonderwhizkids.com/wwkimages/Know_Why/Router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57" y="1362074"/>
            <a:ext cx="5863531" cy="53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3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Switch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เป็นอุปกรณ์ที่มีหลักการทำงานเช่นเดียวกับบริดจ์ แต่ต่างกันตรงที่สวิตช์มีหลายพอร์ต</a:t>
            </a:r>
          </a:p>
          <a:p>
            <a:r>
              <a:rPr lang="th-TH" dirty="0" smtClean="0"/>
              <a:t>สวิตช์ที่ทำงานเช่นเดียวกับบริดจ์จะเรียกว่า </a:t>
            </a:r>
            <a:r>
              <a:rPr lang="th-TH" i="1" dirty="0" err="1" smtClean="0"/>
              <a:t>สวิตช์เลเยอร์</a:t>
            </a:r>
            <a:r>
              <a:rPr lang="en-US" i="1" dirty="0" smtClean="0"/>
              <a:t> 2</a:t>
            </a:r>
          </a:p>
          <a:p>
            <a:r>
              <a:rPr lang="th-TH" dirty="0" smtClean="0"/>
              <a:t>สวิตช์ที่ทำงานเทียบชั้นเรา</a:t>
            </a:r>
            <a:r>
              <a:rPr lang="th-TH" dirty="0" err="1" smtClean="0"/>
              <a:t>เตอร์</a:t>
            </a:r>
            <a:r>
              <a:rPr lang="th-TH" dirty="0" smtClean="0"/>
              <a:t>จะเรียกว่า </a:t>
            </a:r>
            <a:r>
              <a:rPr lang="th-TH" i="1" dirty="0" err="1" smtClean="0"/>
              <a:t>สวิตช์เลเยอร์</a:t>
            </a:r>
            <a:r>
              <a:rPr lang="th-TH" i="1" dirty="0" smtClean="0"/>
              <a:t> </a:t>
            </a:r>
            <a:r>
              <a:rPr lang="en-US" i="1" dirty="0" smtClean="0"/>
              <a:t>3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88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err="1" smtClean="0"/>
              <a:t>สวิตช์เลเยอร์</a:t>
            </a:r>
            <a:r>
              <a:rPr lang="th-TH" sz="4000" b="0" dirty="0" smtClean="0"/>
              <a:t> </a:t>
            </a:r>
            <a:r>
              <a:rPr lang="en-US" sz="4000" b="0" dirty="0" smtClean="0"/>
              <a:t>2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1026" name="Picture 2" descr="http://cptd.chandra.ac.th/selfstud/datacom2/IMAGE/layer2switch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13" y="1630362"/>
            <a:ext cx="10126322" cy="44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obal.dlink.com.sg/site_img/Products/DES-1024R+/DES-1024R+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60" y="142200"/>
            <a:ext cx="3312575" cy="16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6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สวิตช์เลเยอร์</a:t>
            </a:r>
            <a:r>
              <a:rPr lang="th-TH" dirty="0" smtClean="0"/>
              <a:t> </a:t>
            </a:r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2050" name="Picture 2" descr="http://cptd.chandra.ac.th/selfstud/datacom2/IMAGE/layer3swit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1550986"/>
            <a:ext cx="10506647" cy="43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dec.co.uk/sites/default/files/102861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b="26275"/>
          <a:stretch/>
        </p:blipFill>
        <p:spPr bwMode="auto">
          <a:xfrm>
            <a:off x="7972426" y="376237"/>
            <a:ext cx="384401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อุปกรณ์สำหรับเชื่อมต่อเครือข่าย </a:t>
            </a:r>
            <a:r>
              <a:rPr lang="en-US" dirty="0"/>
              <a:t>(Connecting Devices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028824"/>
            <a:ext cx="9247187" cy="48291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Repeater/Hub</a:t>
            </a:r>
          </a:p>
          <a:p>
            <a:r>
              <a:rPr lang="en-US" sz="3600" b="1" dirty="0" smtClean="0"/>
              <a:t>Bridge</a:t>
            </a:r>
          </a:p>
          <a:p>
            <a:r>
              <a:rPr lang="en-US" sz="3600" b="1" dirty="0" smtClean="0"/>
              <a:t>Router</a:t>
            </a:r>
          </a:p>
          <a:p>
            <a:r>
              <a:rPr lang="en-US" sz="3600" b="1" dirty="0" smtClean="0"/>
              <a:t>Switch</a:t>
            </a:r>
          </a:p>
          <a:p>
            <a:r>
              <a:rPr lang="en-US" sz="3600" b="1" dirty="0" smtClean="0"/>
              <a:t>Gateway</a:t>
            </a:r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Gateway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80217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เป็นอุปกรณ์ที่สามารถปฏิบัติงานได้ทุกชั้นสื่อสารบนแบบจำลอง </a:t>
            </a:r>
            <a:r>
              <a:rPr lang="en-US" dirty="0" smtClean="0"/>
              <a:t>OSI</a:t>
            </a:r>
          </a:p>
          <a:p>
            <a:r>
              <a:rPr lang="th-TH" dirty="0" smtClean="0"/>
              <a:t>เกต</a:t>
            </a:r>
            <a:r>
              <a:rPr lang="th-TH" dirty="0" err="1" smtClean="0"/>
              <a:t>เวย์</a:t>
            </a:r>
            <a:r>
              <a:rPr lang="th-TH" dirty="0" smtClean="0"/>
              <a:t>จะอนุญาตให้คอมพิวเตอร์บนเครือข่ายต่าง</a:t>
            </a:r>
            <a:r>
              <a:rPr lang="th-TH" dirty="0" err="1" smtClean="0"/>
              <a:t>แพล็ต</a:t>
            </a:r>
            <a:r>
              <a:rPr lang="th-TH" dirty="0" smtClean="0"/>
              <a:t>ฟอร์มที่เชื่อมต่อกัน         ที่ใช้</a:t>
            </a:r>
            <a:r>
              <a:rPr lang="th-TH" i="1" dirty="0" smtClean="0"/>
              <a:t>โปรโตคอล</a:t>
            </a:r>
            <a:r>
              <a:rPr lang="th-TH" dirty="0" smtClean="0"/>
              <a:t>ต่างกัน สถาปัตยกรรมต่างกัน  ให้สามารถสื่อสารกันได้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6146" name="Picture 2" descr="http://203.21.74.28/pdimage/84/3134884_2084336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5" b="16369"/>
          <a:stretch/>
        </p:blipFill>
        <p:spPr bwMode="auto">
          <a:xfrm>
            <a:off x="6172200" y="4094126"/>
            <a:ext cx="5936969" cy="2192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netcomm.com.au/public/assets/image/0009/97173/3G9WB-Hero-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0792"/>
          <a:stretch/>
        </p:blipFill>
        <p:spPr bwMode="auto">
          <a:xfrm>
            <a:off x="781207" y="3800475"/>
            <a:ext cx="4790149" cy="2628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3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ตัวอย่างการเชื่อมต่อเกต</a:t>
            </a:r>
            <a:r>
              <a:rPr lang="th-TH" sz="4000" b="0" dirty="0" err="1" smtClean="0"/>
              <a:t>เวย์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7170" name="Picture 2" descr="http://www.highteck.net/images/84-IP-address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37" y="1747838"/>
            <a:ext cx="7019351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4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อุปกรณ์สำหรับเชื่อมต่อเครือข่าย </a:t>
            </a:r>
            <a:r>
              <a:rPr lang="en-US" dirty="0"/>
              <a:t>(Connecting Devices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5841"/>
              </p:ext>
            </p:extLst>
          </p:nvPr>
        </p:nvGraphicFramePr>
        <p:xfrm>
          <a:off x="1974850" y="1604961"/>
          <a:ext cx="9355137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17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อุปกรณ์สำหรับเชื่อมต่อเครือข่าย </a:t>
            </a:r>
            <a:r>
              <a:rPr lang="en-US" dirty="0"/>
              <a:t>(Connecting Devices)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" y="2376451"/>
            <a:ext cx="10911374" cy="36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43225" y="4814887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38458" y="4167189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52745" y="3495663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38459" y="2409810"/>
            <a:ext cx="70151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</a:t>
            </a:r>
            <a:r>
              <a:rPr lang="th-TH" dirty="0" smtClean="0"/>
              <a:t>เครือข่าย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Repeater/Hub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เป็นอุปกรณ์ที่ทำงานอยู่บน</a:t>
            </a:r>
            <a:r>
              <a:rPr lang="th-TH" b="1" dirty="0" smtClean="0"/>
              <a:t>ชั้น</a:t>
            </a:r>
            <a:r>
              <a:rPr lang="th-TH" b="1" dirty="0" err="1" smtClean="0"/>
              <a:t>สื่อสารฟิ</a:t>
            </a:r>
            <a:r>
              <a:rPr lang="th-TH" b="1" dirty="0" smtClean="0"/>
              <a:t>สิคัล</a:t>
            </a:r>
          </a:p>
          <a:p>
            <a:r>
              <a:rPr lang="th-TH" b="1" dirty="0" err="1" smtClean="0"/>
              <a:t>รีพีตเตอร์</a:t>
            </a:r>
            <a:r>
              <a:rPr lang="th-TH" dirty="0" smtClean="0"/>
              <a:t>มักจะมีพอร์ตมาให้เพียง </a:t>
            </a:r>
            <a:r>
              <a:rPr lang="en-US" dirty="0" smtClean="0"/>
              <a:t>2 </a:t>
            </a:r>
            <a:r>
              <a:rPr lang="th-TH" dirty="0" smtClean="0"/>
              <a:t>พอร์ตเท่านั้น เพื่อนำมาใช้เชื่อมต่อระหว่าง</a:t>
            </a:r>
            <a:r>
              <a:rPr lang="th-TH" i="1" dirty="0" smtClean="0"/>
              <a:t>เครือข่ายท้องถิ่นเข้าด้วยกัน</a:t>
            </a:r>
            <a:r>
              <a:rPr lang="th-TH" dirty="0" smtClean="0"/>
              <a:t> </a:t>
            </a:r>
            <a:r>
              <a:rPr lang="th-TH" dirty="0" smtClean="0"/>
              <a:t>โดยอาจเชื่อมต่อด้วยสายชนิดเดียวกันหรือต่างชนิดก็ได้ ทำหน้าที่ทวนสัญญาณ</a:t>
            </a:r>
          </a:p>
          <a:p>
            <a:r>
              <a:rPr lang="th-TH" b="1" dirty="0" err="1" smtClean="0"/>
              <a:t>ฮับ</a:t>
            </a:r>
            <a:r>
              <a:rPr lang="th-TH" dirty="0" smtClean="0"/>
              <a:t> ก็คือ</a:t>
            </a:r>
            <a:r>
              <a:rPr lang="th-TH" dirty="0" err="1" smtClean="0"/>
              <a:t>รีพีตเตอร์</a:t>
            </a:r>
            <a:r>
              <a:rPr lang="th-TH" dirty="0" smtClean="0"/>
              <a:t>ที่มีหลายพอร์ตนั่นเอง ทำหน้าที่เป็นศูนย์กลางรับส่งข้อมูลและทวนสัญญาณ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1026" name="Picture 2" descr="http://computernetworkingsimplified.com/wp-content/uploads/2013/08/hubrep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4" y="4872996"/>
            <a:ext cx="4907261" cy="18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Repeater/Hub</a:t>
            </a:r>
            <a:r>
              <a:rPr lang="th-TH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[2]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727627"/>
            <a:ext cx="9802830" cy="407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2925" y="6011069"/>
            <a:ext cx="8077200" cy="579438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/>
              <a:t>A repeater connects segments of a LAN.</a:t>
            </a:r>
          </a:p>
        </p:txBody>
      </p:sp>
    </p:spTree>
    <p:extLst>
      <p:ext uri="{BB962C8B-B14F-4D97-AF65-F5344CB8AC3E}">
        <p14:creationId xmlns:p14="http://schemas.microsoft.com/office/powerpoint/2010/main" val="33597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>
                <a:solidFill>
                  <a:schemeClr val="accent1"/>
                </a:solidFill>
              </a:rPr>
              <a:t>Repeater/Hub</a:t>
            </a:r>
            <a:r>
              <a:rPr lang="th-TH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[3]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3074" name="Picture 2" descr="http://www.windowsnetworking.com/img/gifbasic/tp2hub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21" y="2179637"/>
            <a:ext cx="9790591" cy="40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 smtClean="0">
                <a:solidFill>
                  <a:schemeClr val="accent1"/>
                </a:solidFill>
              </a:rPr>
              <a:t>Repeater/Hub</a:t>
            </a:r>
            <a:r>
              <a:rPr lang="th-TH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[4]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995613"/>
          </a:xfrm>
        </p:spPr>
        <p:txBody>
          <a:bodyPr/>
          <a:lstStyle/>
          <a:p>
            <a:r>
              <a:rPr lang="en-US" b="1" dirty="0" smtClean="0"/>
              <a:t>Active Hubs </a:t>
            </a:r>
            <a:r>
              <a:rPr lang="th-TH" dirty="0" smtClean="0"/>
              <a:t>มีการทวนสัญญาณด้วยการ </a:t>
            </a:r>
            <a:r>
              <a:rPr lang="en-US" dirty="0" smtClean="0"/>
              <a:t>Regenerate </a:t>
            </a:r>
            <a:r>
              <a:rPr lang="th-TH" dirty="0" smtClean="0"/>
              <a:t>จากสัญญาณที่เข้ามา ให้เหมือนกับสัญญาณต้นฉบับ แล้วส่งสัญญาณกระจายออกไปยังพอร์ตทุกพอร์ตที่เชื่อมต่อ เป็น</a:t>
            </a:r>
            <a:r>
              <a:rPr lang="th-TH" dirty="0" err="1" smtClean="0"/>
              <a:t>ฮับ</a:t>
            </a:r>
            <a:r>
              <a:rPr lang="th-TH" dirty="0" smtClean="0"/>
              <a:t>ที่ใช้กันอย่างแพร่หลาย</a:t>
            </a:r>
            <a:endParaRPr lang="en-US" dirty="0" smtClean="0"/>
          </a:p>
          <a:p>
            <a:r>
              <a:rPr lang="en-US" b="1" dirty="0" smtClean="0"/>
              <a:t>Passive Hubs</a:t>
            </a:r>
            <a:r>
              <a:rPr lang="th-TH" b="1" dirty="0" smtClean="0"/>
              <a:t> </a:t>
            </a:r>
            <a:r>
              <a:rPr lang="th-TH" dirty="0" smtClean="0"/>
              <a:t>จะไม่มีการปรับแต่งสัญญาณใดๆทั้งสิ้น การใช้งานไม่จำเป็นต้องใช้กำลังไฟฟ้า ถูกใช้งานเป็นเพียงจุดเชื่อมต่อเท่านั้น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2050" name="Picture 2" descr="http://muxlab.com/wp-content/uploads/2012/12/New_50013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4805361"/>
            <a:ext cx="4581525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rtiology.com/wp-content/uploads/2014/03/Ethernet-Hu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805362"/>
            <a:ext cx="4410074" cy="1975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0263" y="5129213"/>
            <a:ext cx="191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Active Hub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3248" y="5431924"/>
            <a:ext cx="191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Passive Hub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อุปกรณ์สำหรับเชื่อมต่อเครือข่าย</a:t>
            </a:r>
            <a:r>
              <a:rPr lang="en-US" dirty="0"/>
              <a:t> : </a:t>
            </a:r>
            <a:r>
              <a:rPr lang="en-US" dirty="0">
                <a:solidFill>
                  <a:schemeClr val="accent1"/>
                </a:solidFill>
              </a:rPr>
              <a:t>Repeater/Hub</a:t>
            </a:r>
            <a:r>
              <a:rPr lang="th-TH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[5]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37" y="1547812"/>
            <a:ext cx="9095063" cy="436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72125" y="5712316"/>
            <a:ext cx="6386780" cy="954107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2800" dirty="0"/>
              <a:t>A repeater is a regenerator, </a:t>
            </a:r>
            <a:br>
              <a:rPr lang="en-US" altLang="th-TH" sz="2800" dirty="0"/>
            </a:br>
            <a:r>
              <a:rPr lang="en-US" altLang="th-TH" sz="2800" dirty="0"/>
              <a:t>not an amplifier.</a:t>
            </a:r>
          </a:p>
        </p:txBody>
      </p:sp>
    </p:spTree>
    <p:extLst>
      <p:ext uri="{BB962C8B-B14F-4D97-AF65-F5344CB8AC3E}">
        <p14:creationId xmlns:p14="http://schemas.microsoft.com/office/powerpoint/2010/main" val="32217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675</Words>
  <Application>Microsoft Office PowerPoint</Application>
  <PresentationFormat>Widescreen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Cordia New</vt:lpstr>
      <vt:lpstr>TH SarabunPSK</vt:lpstr>
      <vt:lpstr>Wingdings 3</vt:lpstr>
      <vt:lpstr>Wisp</vt:lpstr>
      <vt:lpstr>บทที่ 3 : รูปแบบการเชื่อมต่อเครือข่ายและส่วนประกอบของเครือข่ายท้องถิ่น (Topologies and LAN Components) Part3 สธ313 การสื่อสารข้อมูลและเครือข่ายคอมพิวเตอร์ทางธุรกิจ</vt:lpstr>
      <vt:lpstr>อุปกรณ์สำหรับเชื่อมต่อเครือข่าย (Connecting Devices)</vt:lpstr>
      <vt:lpstr>อุปกรณ์สำหรับเชื่อมต่อเครือข่าย (Connecting Devices)</vt:lpstr>
      <vt:lpstr>อุปกรณ์สำหรับเชื่อมต่อเครือข่าย (Connecting Devices)</vt:lpstr>
      <vt:lpstr>อุปกรณ์สำหรับเชื่อมต่อเครือข่าย : Repeater/Hub</vt:lpstr>
      <vt:lpstr>อุปกรณ์สำหรับเชื่อมต่อเครือข่าย : Repeater/Hub [2]</vt:lpstr>
      <vt:lpstr>อุปกรณ์สำหรับเชื่อมต่อเครือข่าย : Repeater/Hub [3]</vt:lpstr>
      <vt:lpstr>อุปกรณ์สำหรับเชื่อมต่อเครือข่าย : Repeater/Hub [4]</vt:lpstr>
      <vt:lpstr>อุปกรณ์สำหรับเชื่อมต่อเครือข่าย : Repeater/Hub [5]</vt:lpstr>
      <vt:lpstr>อุปกรณ์สำหรับเชื่อมต่อเครือข่าย : Repeater/Hub [6]</vt:lpstr>
      <vt:lpstr>อุปกรณ์สำหรับเชื่อมต่อเครือข่าย : Bridge</vt:lpstr>
      <vt:lpstr>การใช้บริดจ์เชื่อมต่อวงแลน 2 วง</vt:lpstr>
      <vt:lpstr>กระบวนการเรียนรู้เพื่อสร้างตารางของบริดจ์</vt:lpstr>
      <vt:lpstr>อุปกรณ์สำหรับเชื่อมต่อเครือข่าย : Router</vt:lpstr>
      <vt:lpstr>การทำงานของเราเตอร์บนแบบจำลอง OSI</vt:lpstr>
      <vt:lpstr>การเชื่อมต่อกลุ่มเครือข่ายต่างๆด้วยเราเตอร์</vt:lpstr>
      <vt:lpstr>อุปกรณ์สำหรับเชื่อมต่อเครือข่าย : Switch</vt:lpstr>
      <vt:lpstr>สวิตช์เลเยอร์ 2</vt:lpstr>
      <vt:lpstr>สวิตช์เลเยอร์ 3</vt:lpstr>
      <vt:lpstr>อุปกรณ์สำหรับเชื่อมต่อเครือข่าย : Gateway</vt:lpstr>
      <vt:lpstr>ตัวอย่างการเชื่อมต่อเกตเวย์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337</cp:revision>
  <dcterms:created xsi:type="dcterms:W3CDTF">2015-08-08T14:30:10Z</dcterms:created>
  <dcterms:modified xsi:type="dcterms:W3CDTF">2015-09-06T15:27:48Z</dcterms:modified>
</cp:coreProperties>
</file>