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2" r:id="rId2"/>
  </p:sldMasterIdLst>
  <p:notesMasterIdLst>
    <p:notesMasterId r:id="rId20"/>
  </p:notesMasterIdLst>
  <p:handoutMasterIdLst>
    <p:handoutMasterId r:id="rId21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  <a:srgbClr val="99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182" autoAdjust="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3E11DA-6478-4290-B55A-4ED533986C7E}" type="doc">
      <dgm:prSet loTypeId="urn:microsoft.com/office/officeart/2005/8/layout/orgChart1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th-TH"/>
        </a:p>
      </dgm:t>
    </dgm:pt>
    <dgm:pt modelId="{5EB84E34-627F-404C-9F16-8309B5DC4207}">
      <dgm:prSet phldrT="[Text]"/>
      <dgm:spPr/>
      <dgm:t>
        <a:bodyPr/>
        <a:lstStyle/>
        <a:p>
          <a:r>
            <a:rPr lang="th-TH" dirty="0" smtClean="0">
              <a:solidFill>
                <a:schemeClr val="tx1">
                  <a:lumMod val="85000"/>
                  <a:lumOff val="15000"/>
                </a:schemeClr>
              </a:solidFill>
            </a:rPr>
            <a:t>ภาษาที่ใช้จัดการฐานข้อมูล</a:t>
          </a:r>
          <a:endParaRPr lang="th-TH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9F7F1E2-832D-402D-AAF8-D9FD460E4926}" type="parTrans" cxnId="{1148079D-E6C3-4B2B-B01C-E661BBBB6AFA}">
      <dgm:prSet/>
      <dgm:spPr/>
      <dgm:t>
        <a:bodyPr/>
        <a:lstStyle/>
        <a:p>
          <a:endParaRPr lang="th-TH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E5F1DE6-3ACE-40D6-B231-851556B85B37}" type="sibTrans" cxnId="{1148079D-E6C3-4B2B-B01C-E661BBBB6AFA}">
      <dgm:prSet/>
      <dgm:spPr/>
      <dgm:t>
        <a:bodyPr/>
        <a:lstStyle/>
        <a:p>
          <a:endParaRPr lang="th-TH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275FE5E-8614-4791-BDA2-927E0349DB36}" type="asst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Host Language</a:t>
          </a:r>
          <a:endParaRPr lang="th-TH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F406E27-FACA-479D-AD19-5B1732FBA645}" type="parTrans" cxnId="{4AAC97D4-34B8-4D21-8604-69FE69488E3A}">
      <dgm:prSet/>
      <dgm:spPr/>
      <dgm:t>
        <a:bodyPr/>
        <a:lstStyle/>
        <a:p>
          <a:endParaRPr lang="th-TH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D436BE4-2E19-4967-A71C-A9F109FC49B6}" type="sibTrans" cxnId="{4AAC97D4-34B8-4D21-8604-69FE69488E3A}">
      <dgm:prSet/>
      <dgm:spPr/>
      <dgm:t>
        <a:bodyPr/>
        <a:lstStyle/>
        <a:p>
          <a:endParaRPr lang="th-TH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78A1B1A-DD6E-436C-83CC-68D517BEA872}" type="asst">
      <dgm:prSet/>
      <dgm:spPr/>
      <dgm:t>
        <a:bodyPr/>
        <a:lstStyle/>
        <a:p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Data Sublanguage (DSL)</a:t>
          </a:r>
          <a:endParaRPr lang="th-TH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8378261-4B5E-465D-9144-47A8C269E7D7}" type="parTrans" cxnId="{19FD40E2-1FDC-466F-8188-5192B0A7EA3D}">
      <dgm:prSet/>
      <dgm:spPr/>
      <dgm:t>
        <a:bodyPr/>
        <a:lstStyle/>
        <a:p>
          <a:endParaRPr lang="th-TH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1496BD3-1959-4BAC-B797-9149053250EC}" type="sibTrans" cxnId="{19FD40E2-1FDC-466F-8188-5192B0A7EA3D}">
      <dgm:prSet/>
      <dgm:spPr/>
      <dgm:t>
        <a:bodyPr/>
        <a:lstStyle/>
        <a:p>
          <a:endParaRPr lang="th-TH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E252ACE-4BCD-46D3-A390-F7D364D8304D}">
      <dgm:prSet/>
      <dgm:spPr/>
      <dgm:t>
        <a:bodyPr/>
        <a:lstStyle/>
        <a:p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Data Definition Language (DDL)</a:t>
          </a:r>
          <a:endParaRPr lang="th-TH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C989C38-067E-4DC1-ADDA-2A6564FF4601}" type="parTrans" cxnId="{3AF510EE-AAFD-4C5C-9B79-A90264F28863}">
      <dgm:prSet/>
      <dgm:spPr/>
      <dgm:t>
        <a:bodyPr/>
        <a:lstStyle/>
        <a:p>
          <a:endParaRPr lang="th-TH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CE09AEA-6987-48F3-8385-B6DE82D87773}" type="sibTrans" cxnId="{3AF510EE-AAFD-4C5C-9B79-A90264F28863}">
      <dgm:prSet/>
      <dgm:spPr/>
      <dgm:t>
        <a:bodyPr/>
        <a:lstStyle/>
        <a:p>
          <a:endParaRPr lang="th-TH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22BCE72-7ED3-419B-A8C4-31AAEDA37C9A}">
      <dgm:prSet/>
      <dgm:spPr/>
      <dgm:t>
        <a:bodyPr/>
        <a:lstStyle/>
        <a:p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Data Manipulation Language (DML)</a:t>
          </a:r>
          <a:endParaRPr lang="th-TH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E32C5C5-1C1C-486F-8382-22E0C5A2307A}" type="parTrans" cxnId="{D8430847-3180-46B1-A7D6-A0058C96ACE6}">
      <dgm:prSet/>
      <dgm:spPr/>
      <dgm:t>
        <a:bodyPr/>
        <a:lstStyle/>
        <a:p>
          <a:endParaRPr lang="th-TH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C1C1F84-3223-4018-92DF-DFB48C32203C}" type="sibTrans" cxnId="{D8430847-3180-46B1-A7D6-A0058C96ACE6}">
      <dgm:prSet/>
      <dgm:spPr/>
      <dgm:t>
        <a:bodyPr/>
        <a:lstStyle/>
        <a:p>
          <a:endParaRPr lang="th-TH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C445BDE-E300-489A-B632-198851451E81}" type="pres">
      <dgm:prSet presAssocID="{193E11DA-6478-4290-B55A-4ED533986C7E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BDB90866-EAEF-4A43-A0AB-0AC322659D9C}" type="pres">
      <dgm:prSet presAssocID="{5EB84E34-627F-404C-9F16-8309B5DC4207}" presName="hierRoot1" presStyleCnt="0">
        <dgm:presLayoutVars>
          <dgm:hierBranch val="init"/>
        </dgm:presLayoutVars>
      </dgm:prSet>
      <dgm:spPr/>
    </dgm:pt>
    <dgm:pt modelId="{BA0C5040-F884-4A24-8468-A15758FBFA77}" type="pres">
      <dgm:prSet presAssocID="{5EB84E34-627F-404C-9F16-8309B5DC4207}" presName="rootComposite1" presStyleCnt="0"/>
      <dgm:spPr/>
    </dgm:pt>
    <dgm:pt modelId="{1892BE5A-F528-4883-A5A3-18058BBB12A9}" type="pres">
      <dgm:prSet presAssocID="{5EB84E34-627F-404C-9F16-8309B5DC4207}" presName="rootText1" presStyleLbl="node0" presStyleIdx="0" presStyleCnt="1" custLinFactNeighborX="-29192" custLinFactNeighborY="-321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9FFD473-C5ED-4ECC-90A1-61290BD1DCEF}" type="pres">
      <dgm:prSet presAssocID="{5EB84E34-627F-404C-9F16-8309B5DC4207}" presName="rootConnector1" presStyleLbl="node1" presStyleIdx="0" presStyleCnt="0"/>
      <dgm:spPr/>
      <dgm:t>
        <a:bodyPr/>
        <a:lstStyle/>
        <a:p>
          <a:endParaRPr lang="th-TH"/>
        </a:p>
      </dgm:t>
    </dgm:pt>
    <dgm:pt modelId="{53B1A615-3903-4436-A079-5A439D64EA86}" type="pres">
      <dgm:prSet presAssocID="{5EB84E34-627F-404C-9F16-8309B5DC4207}" presName="hierChild2" presStyleCnt="0"/>
      <dgm:spPr/>
    </dgm:pt>
    <dgm:pt modelId="{384F715B-783F-4C3D-A88B-6D9553E9AA25}" type="pres">
      <dgm:prSet presAssocID="{5EB84E34-627F-404C-9F16-8309B5DC4207}" presName="hierChild3" presStyleCnt="0"/>
      <dgm:spPr/>
    </dgm:pt>
    <dgm:pt modelId="{250D8D68-CE55-4450-8E75-7E9E1165DC31}" type="pres">
      <dgm:prSet presAssocID="{EF406E27-FACA-479D-AD19-5B1732FBA645}" presName="Name111" presStyleLbl="parChTrans1D2" presStyleIdx="0" presStyleCnt="2"/>
      <dgm:spPr/>
      <dgm:t>
        <a:bodyPr/>
        <a:lstStyle/>
        <a:p>
          <a:endParaRPr lang="th-TH"/>
        </a:p>
      </dgm:t>
    </dgm:pt>
    <dgm:pt modelId="{461FECB4-6F75-4D01-97C6-889766AA07A8}" type="pres">
      <dgm:prSet presAssocID="{5275FE5E-8614-4791-BDA2-927E0349DB36}" presName="hierRoot3" presStyleCnt="0">
        <dgm:presLayoutVars>
          <dgm:hierBranch val="init"/>
        </dgm:presLayoutVars>
      </dgm:prSet>
      <dgm:spPr/>
    </dgm:pt>
    <dgm:pt modelId="{3FFFA5E3-80BB-4C29-A10E-D0E1264B60DF}" type="pres">
      <dgm:prSet presAssocID="{5275FE5E-8614-4791-BDA2-927E0349DB36}" presName="rootComposite3" presStyleCnt="0"/>
      <dgm:spPr/>
    </dgm:pt>
    <dgm:pt modelId="{8C8D65E1-D74E-4091-B6C8-0244BFB36852}" type="pres">
      <dgm:prSet presAssocID="{5275FE5E-8614-4791-BDA2-927E0349DB36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5E53631A-0F5B-4DF1-A3F2-C5572674AAF8}" type="pres">
      <dgm:prSet presAssocID="{5275FE5E-8614-4791-BDA2-927E0349DB36}" presName="rootConnector3" presStyleLbl="asst1" presStyleIdx="0" presStyleCnt="2"/>
      <dgm:spPr/>
      <dgm:t>
        <a:bodyPr/>
        <a:lstStyle/>
        <a:p>
          <a:endParaRPr lang="th-TH"/>
        </a:p>
      </dgm:t>
    </dgm:pt>
    <dgm:pt modelId="{1CDFE992-034F-4862-B7A4-4C07964A5640}" type="pres">
      <dgm:prSet presAssocID="{5275FE5E-8614-4791-BDA2-927E0349DB36}" presName="hierChild6" presStyleCnt="0"/>
      <dgm:spPr/>
    </dgm:pt>
    <dgm:pt modelId="{01F7DBB6-5FAD-4E35-9E2F-366140A51285}" type="pres">
      <dgm:prSet presAssocID="{5275FE5E-8614-4791-BDA2-927E0349DB36}" presName="hierChild7" presStyleCnt="0"/>
      <dgm:spPr/>
    </dgm:pt>
    <dgm:pt modelId="{66C48A3D-5EE2-42BB-A0C4-58C36F4712A5}" type="pres">
      <dgm:prSet presAssocID="{98378261-4B5E-465D-9144-47A8C269E7D7}" presName="Name111" presStyleLbl="parChTrans1D2" presStyleIdx="1" presStyleCnt="2"/>
      <dgm:spPr/>
      <dgm:t>
        <a:bodyPr/>
        <a:lstStyle/>
        <a:p>
          <a:endParaRPr lang="th-TH"/>
        </a:p>
      </dgm:t>
    </dgm:pt>
    <dgm:pt modelId="{6A256294-EC5D-445A-94D0-855294135CB8}" type="pres">
      <dgm:prSet presAssocID="{778A1B1A-DD6E-436C-83CC-68D517BEA872}" presName="hierRoot3" presStyleCnt="0">
        <dgm:presLayoutVars>
          <dgm:hierBranch val="init"/>
        </dgm:presLayoutVars>
      </dgm:prSet>
      <dgm:spPr/>
    </dgm:pt>
    <dgm:pt modelId="{1BBF2383-1A52-44CB-BAB2-B3DE8E558366}" type="pres">
      <dgm:prSet presAssocID="{778A1B1A-DD6E-436C-83CC-68D517BEA872}" presName="rootComposite3" presStyleCnt="0"/>
      <dgm:spPr/>
    </dgm:pt>
    <dgm:pt modelId="{5B67D930-F5F8-43F1-AD37-23E4AAABE901}" type="pres">
      <dgm:prSet presAssocID="{778A1B1A-DD6E-436C-83CC-68D517BEA872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1B759AF-B766-4C2A-A615-F65753E865F6}" type="pres">
      <dgm:prSet presAssocID="{778A1B1A-DD6E-436C-83CC-68D517BEA872}" presName="rootConnector3" presStyleLbl="asst1" presStyleIdx="1" presStyleCnt="2"/>
      <dgm:spPr/>
      <dgm:t>
        <a:bodyPr/>
        <a:lstStyle/>
        <a:p>
          <a:endParaRPr lang="th-TH"/>
        </a:p>
      </dgm:t>
    </dgm:pt>
    <dgm:pt modelId="{D6684E20-02CB-423A-8D0D-676CE7348C29}" type="pres">
      <dgm:prSet presAssocID="{778A1B1A-DD6E-436C-83CC-68D517BEA872}" presName="hierChild6" presStyleCnt="0"/>
      <dgm:spPr/>
    </dgm:pt>
    <dgm:pt modelId="{3AF59D7E-A478-49E6-A3EF-3C381A13BCF3}" type="pres">
      <dgm:prSet presAssocID="{5E32C5C5-1C1C-486F-8382-22E0C5A2307A}" presName="Name37" presStyleLbl="parChTrans1D3" presStyleIdx="0" presStyleCnt="2"/>
      <dgm:spPr/>
      <dgm:t>
        <a:bodyPr/>
        <a:lstStyle/>
        <a:p>
          <a:endParaRPr lang="th-TH"/>
        </a:p>
      </dgm:t>
    </dgm:pt>
    <dgm:pt modelId="{CD79ECC6-0241-4158-A848-C7EBF90E5AAF}" type="pres">
      <dgm:prSet presAssocID="{722BCE72-7ED3-419B-A8C4-31AAEDA37C9A}" presName="hierRoot2" presStyleCnt="0">
        <dgm:presLayoutVars>
          <dgm:hierBranch val="init"/>
        </dgm:presLayoutVars>
      </dgm:prSet>
      <dgm:spPr/>
    </dgm:pt>
    <dgm:pt modelId="{8CF1A0F5-B493-44DB-B477-DFDC0631D065}" type="pres">
      <dgm:prSet presAssocID="{722BCE72-7ED3-419B-A8C4-31AAEDA37C9A}" presName="rootComposite" presStyleCnt="0"/>
      <dgm:spPr/>
    </dgm:pt>
    <dgm:pt modelId="{6E0C3293-C1DB-40EE-B495-FA871FB6F725}" type="pres">
      <dgm:prSet presAssocID="{722BCE72-7ED3-419B-A8C4-31AAEDA37C9A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F0862BD3-0C1F-416C-BA68-97BD4E4AB192}" type="pres">
      <dgm:prSet presAssocID="{722BCE72-7ED3-419B-A8C4-31AAEDA37C9A}" presName="rootConnector" presStyleLbl="node3" presStyleIdx="0" presStyleCnt="2"/>
      <dgm:spPr/>
      <dgm:t>
        <a:bodyPr/>
        <a:lstStyle/>
        <a:p>
          <a:endParaRPr lang="th-TH"/>
        </a:p>
      </dgm:t>
    </dgm:pt>
    <dgm:pt modelId="{03BFC7D7-D342-4C0D-B616-306FD062947B}" type="pres">
      <dgm:prSet presAssocID="{722BCE72-7ED3-419B-A8C4-31AAEDA37C9A}" presName="hierChild4" presStyleCnt="0"/>
      <dgm:spPr/>
    </dgm:pt>
    <dgm:pt modelId="{3C8692CD-38F5-44DE-8BC4-9FF3DC21997B}" type="pres">
      <dgm:prSet presAssocID="{722BCE72-7ED3-419B-A8C4-31AAEDA37C9A}" presName="hierChild5" presStyleCnt="0"/>
      <dgm:spPr/>
    </dgm:pt>
    <dgm:pt modelId="{DDBE9EFB-E7F8-4933-86EA-C39604A36027}" type="pres">
      <dgm:prSet presAssocID="{8C989C38-067E-4DC1-ADDA-2A6564FF4601}" presName="Name37" presStyleLbl="parChTrans1D3" presStyleIdx="1" presStyleCnt="2"/>
      <dgm:spPr/>
      <dgm:t>
        <a:bodyPr/>
        <a:lstStyle/>
        <a:p>
          <a:endParaRPr lang="th-TH"/>
        </a:p>
      </dgm:t>
    </dgm:pt>
    <dgm:pt modelId="{B18C6FC6-0A74-420A-B6B8-46ADD6A809F6}" type="pres">
      <dgm:prSet presAssocID="{EE252ACE-4BCD-46D3-A390-F7D364D8304D}" presName="hierRoot2" presStyleCnt="0">
        <dgm:presLayoutVars>
          <dgm:hierBranch val="init"/>
        </dgm:presLayoutVars>
      </dgm:prSet>
      <dgm:spPr/>
    </dgm:pt>
    <dgm:pt modelId="{3221F02C-63A2-48C6-998F-55A2F9788EA9}" type="pres">
      <dgm:prSet presAssocID="{EE252ACE-4BCD-46D3-A390-F7D364D8304D}" presName="rootComposite" presStyleCnt="0"/>
      <dgm:spPr/>
    </dgm:pt>
    <dgm:pt modelId="{B40353EE-02CE-4A38-B84E-205C21D6CEA0}" type="pres">
      <dgm:prSet presAssocID="{EE252ACE-4BCD-46D3-A390-F7D364D8304D}" presName="rootText" presStyleLbl="node3" presStyleIdx="1" presStyleCnt="2" custLinFactX="-29061" custLinFactY="-41196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D634424C-819B-4205-9233-22FFA3014CF5}" type="pres">
      <dgm:prSet presAssocID="{EE252ACE-4BCD-46D3-A390-F7D364D8304D}" presName="rootConnector" presStyleLbl="node3" presStyleIdx="1" presStyleCnt="2"/>
      <dgm:spPr/>
      <dgm:t>
        <a:bodyPr/>
        <a:lstStyle/>
        <a:p>
          <a:endParaRPr lang="th-TH"/>
        </a:p>
      </dgm:t>
    </dgm:pt>
    <dgm:pt modelId="{168D7AE2-B18B-414D-A3E2-9FC62A7C014A}" type="pres">
      <dgm:prSet presAssocID="{EE252ACE-4BCD-46D3-A390-F7D364D8304D}" presName="hierChild4" presStyleCnt="0"/>
      <dgm:spPr/>
    </dgm:pt>
    <dgm:pt modelId="{3B2F1D98-BB86-42BC-B866-460D488FE22F}" type="pres">
      <dgm:prSet presAssocID="{EE252ACE-4BCD-46D3-A390-F7D364D8304D}" presName="hierChild5" presStyleCnt="0"/>
      <dgm:spPr/>
    </dgm:pt>
    <dgm:pt modelId="{4FC2EA7A-A651-4B3E-8542-5E14D87BC4FB}" type="pres">
      <dgm:prSet presAssocID="{778A1B1A-DD6E-436C-83CC-68D517BEA872}" presName="hierChild7" presStyleCnt="0"/>
      <dgm:spPr/>
    </dgm:pt>
  </dgm:ptLst>
  <dgm:cxnLst>
    <dgm:cxn modelId="{EC24032F-E704-4668-B09D-FB3C918219CF}" type="presOf" srcId="{EF406E27-FACA-479D-AD19-5B1732FBA645}" destId="{250D8D68-CE55-4450-8E75-7E9E1165DC31}" srcOrd="0" destOrd="0" presId="urn:microsoft.com/office/officeart/2005/8/layout/orgChart1"/>
    <dgm:cxn modelId="{7CB8D68C-46CF-433B-8850-E8D3841C36A3}" type="presOf" srcId="{EE252ACE-4BCD-46D3-A390-F7D364D8304D}" destId="{B40353EE-02CE-4A38-B84E-205C21D6CEA0}" srcOrd="0" destOrd="0" presId="urn:microsoft.com/office/officeart/2005/8/layout/orgChart1"/>
    <dgm:cxn modelId="{3AF510EE-AAFD-4C5C-9B79-A90264F28863}" srcId="{778A1B1A-DD6E-436C-83CC-68D517BEA872}" destId="{EE252ACE-4BCD-46D3-A390-F7D364D8304D}" srcOrd="1" destOrd="0" parTransId="{8C989C38-067E-4DC1-ADDA-2A6564FF4601}" sibTransId="{CCE09AEA-6987-48F3-8385-B6DE82D87773}"/>
    <dgm:cxn modelId="{8C9670D4-1B91-4AE6-B349-B06C91DE8542}" type="presOf" srcId="{8C989C38-067E-4DC1-ADDA-2A6564FF4601}" destId="{DDBE9EFB-E7F8-4933-86EA-C39604A36027}" srcOrd="0" destOrd="0" presId="urn:microsoft.com/office/officeart/2005/8/layout/orgChart1"/>
    <dgm:cxn modelId="{385AA512-23AF-4B45-B7B3-C1770C6C0467}" type="presOf" srcId="{5EB84E34-627F-404C-9F16-8309B5DC4207}" destId="{1892BE5A-F528-4883-A5A3-18058BBB12A9}" srcOrd="0" destOrd="0" presId="urn:microsoft.com/office/officeart/2005/8/layout/orgChart1"/>
    <dgm:cxn modelId="{74EBDB67-5EC6-46AF-AE06-10C3230C2983}" type="presOf" srcId="{5EB84E34-627F-404C-9F16-8309B5DC4207}" destId="{B9FFD473-C5ED-4ECC-90A1-61290BD1DCEF}" srcOrd="1" destOrd="0" presId="urn:microsoft.com/office/officeart/2005/8/layout/orgChart1"/>
    <dgm:cxn modelId="{1EEE2696-6AC6-4EF4-9C35-D1AFFC0BE883}" type="presOf" srcId="{EE252ACE-4BCD-46D3-A390-F7D364D8304D}" destId="{D634424C-819B-4205-9233-22FFA3014CF5}" srcOrd="1" destOrd="0" presId="urn:microsoft.com/office/officeart/2005/8/layout/orgChart1"/>
    <dgm:cxn modelId="{89AA0ABC-A904-489E-BA5D-928141C5B049}" type="presOf" srcId="{193E11DA-6478-4290-B55A-4ED533986C7E}" destId="{7C445BDE-E300-489A-B632-198851451E81}" srcOrd="0" destOrd="0" presId="urn:microsoft.com/office/officeart/2005/8/layout/orgChart1"/>
    <dgm:cxn modelId="{BC66A142-A6B2-40CF-8392-454F19EB7650}" type="presOf" srcId="{5E32C5C5-1C1C-486F-8382-22E0C5A2307A}" destId="{3AF59D7E-A478-49E6-A3EF-3C381A13BCF3}" srcOrd="0" destOrd="0" presId="urn:microsoft.com/office/officeart/2005/8/layout/orgChart1"/>
    <dgm:cxn modelId="{292D5EC0-8981-4B57-BEF6-C43F2EB9CD03}" type="presOf" srcId="{778A1B1A-DD6E-436C-83CC-68D517BEA872}" destId="{B1B759AF-B766-4C2A-A615-F65753E865F6}" srcOrd="1" destOrd="0" presId="urn:microsoft.com/office/officeart/2005/8/layout/orgChart1"/>
    <dgm:cxn modelId="{7770E58A-24B1-4C59-B636-37F4678FA092}" type="presOf" srcId="{98378261-4B5E-465D-9144-47A8C269E7D7}" destId="{66C48A3D-5EE2-42BB-A0C4-58C36F4712A5}" srcOrd="0" destOrd="0" presId="urn:microsoft.com/office/officeart/2005/8/layout/orgChart1"/>
    <dgm:cxn modelId="{B44E36F1-3AAD-48C8-94C2-3AFA87012678}" type="presOf" srcId="{5275FE5E-8614-4791-BDA2-927E0349DB36}" destId="{5E53631A-0F5B-4DF1-A3F2-C5572674AAF8}" srcOrd="1" destOrd="0" presId="urn:microsoft.com/office/officeart/2005/8/layout/orgChart1"/>
    <dgm:cxn modelId="{1148079D-E6C3-4B2B-B01C-E661BBBB6AFA}" srcId="{193E11DA-6478-4290-B55A-4ED533986C7E}" destId="{5EB84E34-627F-404C-9F16-8309B5DC4207}" srcOrd="0" destOrd="0" parTransId="{F9F7F1E2-832D-402D-AAF8-D9FD460E4926}" sibTransId="{3E5F1DE6-3ACE-40D6-B231-851556B85B37}"/>
    <dgm:cxn modelId="{D8430847-3180-46B1-A7D6-A0058C96ACE6}" srcId="{778A1B1A-DD6E-436C-83CC-68D517BEA872}" destId="{722BCE72-7ED3-419B-A8C4-31AAEDA37C9A}" srcOrd="0" destOrd="0" parTransId="{5E32C5C5-1C1C-486F-8382-22E0C5A2307A}" sibTransId="{1C1C1F84-3223-4018-92DF-DFB48C32203C}"/>
    <dgm:cxn modelId="{77D0F665-79F0-410F-AE75-07EAE87B3E22}" type="presOf" srcId="{722BCE72-7ED3-419B-A8C4-31AAEDA37C9A}" destId="{F0862BD3-0C1F-416C-BA68-97BD4E4AB192}" srcOrd="1" destOrd="0" presId="urn:microsoft.com/office/officeart/2005/8/layout/orgChart1"/>
    <dgm:cxn modelId="{4AAC97D4-34B8-4D21-8604-69FE69488E3A}" srcId="{5EB84E34-627F-404C-9F16-8309B5DC4207}" destId="{5275FE5E-8614-4791-BDA2-927E0349DB36}" srcOrd="0" destOrd="0" parTransId="{EF406E27-FACA-479D-AD19-5B1732FBA645}" sibTransId="{2D436BE4-2E19-4967-A71C-A9F109FC49B6}"/>
    <dgm:cxn modelId="{3A72B498-144B-4B1E-982F-8DFFD285E96C}" type="presOf" srcId="{722BCE72-7ED3-419B-A8C4-31AAEDA37C9A}" destId="{6E0C3293-C1DB-40EE-B495-FA871FB6F725}" srcOrd="0" destOrd="0" presId="urn:microsoft.com/office/officeart/2005/8/layout/orgChart1"/>
    <dgm:cxn modelId="{75C63E4C-DD61-4FE3-BD3A-F71FEDBD74A4}" type="presOf" srcId="{778A1B1A-DD6E-436C-83CC-68D517BEA872}" destId="{5B67D930-F5F8-43F1-AD37-23E4AAABE901}" srcOrd="0" destOrd="0" presId="urn:microsoft.com/office/officeart/2005/8/layout/orgChart1"/>
    <dgm:cxn modelId="{BF2D1FD4-C669-4614-8E41-956304028B5D}" type="presOf" srcId="{5275FE5E-8614-4791-BDA2-927E0349DB36}" destId="{8C8D65E1-D74E-4091-B6C8-0244BFB36852}" srcOrd="0" destOrd="0" presId="urn:microsoft.com/office/officeart/2005/8/layout/orgChart1"/>
    <dgm:cxn modelId="{19FD40E2-1FDC-466F-8188-5192B0A7EA3D}" srcId="{5EB84E34-627F-404C-9F16-8309B5DC4207}" destId="{778A1B1A-DD6E-436C-83CC-68D517BEA872}" srcOrd="1" destOrd="0" parTransId="{98378261-4B5E-465D-9144-47A8C269E7D7}" sibTransId="{81496BD3-1959-4BAC-B797-9149053250EC}"/>
    <dgm:cxn modelId="{74FE7458-DFB4-4A25-9A19-46B49CDFCD67}" type="presParOf" srcId="{7C445BDE-E300-489A-B632-198851451E81}" destId="{BDB90866-EAEF-4A43-A0AB-0AC322659D9C}" srcOrd="0" destOrd="0" presId="urn:microsoft.com/office/officeart/2005/8/layout/orgChart1"/>
    <dgm:cxn modelId="{15977D15-5B19-4699-8283-D4833D986528}" type="presParOf" srcId="{BDB90866-EAEF-4A43-A0AB-0AC322659D9C}" destId="{BA0C5040-F884-4A24-8468-A15758FBFA77}" srcOrd="0" destOrd="0" presId="urn:microsoft.com/office/officeart/2005/8/layout/orgChart1"/>
    <dgm:cxn modelId="{61EA935C-29F8-4FF5-8A6B-14E856771697}" type="presParOf" srcId="{BA0C5040-F884-4A24-8468-A15758FBFA77}" destId="{1892BE5A-F528-4883-A5A3-18058BBB12A9}" srcOrd="0" destOrd="0" presId="urn:microsoft.com/office/officeart/2005/8/layout/orgChart1"/>
    <dgm:cxn modelId="{D58E039C-B7D5-4940-9079-5B2ADE8C9060}" type="presParOf" srcId="{BA0C5040-F884-4A24-8468-A15758FBFA77}" destId="{B9FFD473-C5ED-4ECC-90A1-61290BD1DCEF}" srcOrd="1" destOrd="0" presId="urn:microsoft.com/office/officeart/2005/8/layout/orgChart1"/>
    <dgm:cxn modelId="{3A1D4D98-F254-489B-9F0B-D409B9F2EEFF}" type="presParOf" srcId="{BDB90866-EAEF-4A43-A0AB-0AC322659D9C}" destId="{53B1A615-3903-4436-A079-5A439D64EA86}" srcOrd="1" destOrd="0" presId="urn:microsoft.com/office/officeart/2005/8/layout/orgChart1"/>
    <dgm:cxn modelId="{E37448F8-5875-4EA6-B6FB-57CFA3AC0304}" type="presParOf" srcId="{BDB90866-EAEF-4A43-A0AB-0AC322659D9C}" destId="{384F715B-783F-4C3D-A88B-6D9553E9AA25}" srcOrd="2" destOrd="0" presId="urn:microsoft.com/office/officeart/2005/8/layout/orgChart1"/>
    <dgm:cxn modelId="{8BCB7240-0E6B-4464-98CC-43876DCC33EB}" type="presParOf" srcId="{384F715B-783F-4C3D-A88B-6D9553E9AA25}" destId="{250D8D68-CE55-4450-8E75-7E9E1165DC31}" srcOrd="0" destOrd="0" presId="urn:microsoft.com/office/officeart/2005/8/layout/orgChart1"/>
    <dgm:cxn modelId="{06066505-7EB9-41AB-AA72-BFC3306CDAF1}" type="presParOf" srcId="{384F715B-783F-4C3D-A88B-6D9553E9AA25}" destId="{461FECB4-6F75-4D01-97C6-889766AA07A8}" srcOrd="1" destOrd="0" presId="urn:microsoft.com/office/officeart/2005/8/layout/orgChart1"/>
    <dgm:cxn modelId="{C5FAA296-FB53-4D4E-AF55-2A9D459D3E9C}" type="presParOf" srcId="{461FECB4-6F75-4D01-97C6-889766AA07A8}" destId="{3FFFA5E3-80BB-4C29-A10E-D0E1264B60DF}" srcOrd="0" destOrd="0" presId="urn:microsoft.com/office/officeart/2005/8/layout/orgChart1"/>
    <dgm:cxn modelId="{508C7137-3C39-4A0E-AE91-583B5F5CBF2F}" type="presParOf" srcId="{3FFFA5E3-80BB-4C29-A10E-D0E1264B60DF}" destId="{8C8D65E1-D74E-4091-B6C8-0244BFB36852}" srcOrd="0" destOrd="0" presId="urn:microsoft.com/office/officeart/2005/8/layout/orgChart1"/>
    <dgm:cxn modelId="{1ACB082B-EBAC-4571-8815-CB979A6E7583}" type="presParOf" srcId="{3FFFA5E3-80BB-4C29-A10E-D0E1264B60DF}" destId="{5E53631A-0F5B-4DF1-A3F2-C5572674AAF8}" srcOrd="1" destOrd="0" presId="urn:microsoft.com/office/officeart/2005/8/layout/orgChart1"/>
    <dgm:cxn modelId="{6A87E2F7-FA6C-4594-BEE8-BAEEB045A5A8}" type="presParOf" srcId="{461FECB4-6F75-4D01-97C6-889766AA07A8}" destId="{1CDFE992-034F-4862-B7A4-4C07964A5640}" srcOrd="1" destOrd="0" presId="urn:microsoft.com/office/officeart/2005/8/layout/orgChart1"/>
    <dgm:cxn modelId="{1CDBB649-EB70-40A4-9251-665DA05C3AC5}" type="presParOf" srcId="{461FECB4-6F75-4D01-97C6-889766AA07A8}" destId="{01F7DBB6-5FAD-4E35-9E2F-366140A51285}" srcOrd="2" destOrd="0" presId="urn:microsoft.com/office/officeart/2005/8/layout/orgChart1"/>
    <dgm:cxn modelId="{DAFCD863-A212-4824-8F69-9AF04AC4B8D0}" type="presParOf" srcId="{384F715B-783F-4C3D-A88B-6D9553E9AA25}" destId="{66C48A3D-5EE2-42BB-A0C4-58C36F4712A5}" srcOrd="2" destOrd="0" presId="urn:microsoft.com/office/officeart/2005/8/layout/orgChart1"/>
    <dgm:cxn modelId="{42D2626A-D7EB-4AD9-8A48-6A6FEE88DE88}" type="presParOf" srcId="{384F715B-783F-4C3D-A88B-6D9553E9AA25}" destId="{6A256294-EC5D-445A-94D0-855294135CB8}" srcOrd="3" destOrd="0" presId="urn:microsoft.com/office/officeart/2005/8/layout/orgChart1"/>
    <dgm:cxn modelId="{41E46301-C458-45FE-BEAE-11BFB2521A2D}" type="presParOf" srcId="{6A256294-EC5D-445A-94D0-855294135CB8}" destId="{1BBF2383-1A52-44CB-BAB2-B3DE8E558366}" srcOrd="0" destOrd="0" presId="urn:microsoft.com/office/officeart/2005/8/layout/orgChart1"/>
    <dgm:cxn modelId="{17D41DC9-E35C-483D-8B46-4DD59A565CE2}" type="presParOf" srcId="{1BBF2383-1A52-44CB-BAB2-B3DE8E558366}" destId="{5B67D930-F5F8-43F1-AD37-23E4AAABE901}" srcOrd="0" destOrd="0" presId="urn:microsoft.com/office/officeart/2005/8/layout/orgChart1"/>
    <dgm:cxn modelId="{FAF8B25B-916F-47CF-9479-B85DD9E7D7EF}" type="presParOf" srcId="{1BBF2383-1A52-44CB-BAB2-B3DE8E558366}" destId="{B1B759AF-B766-4C2A-A615-F65753E865F6}" srcOrd="1" destOrd="0" presId="urn:microsoft.com/office/officeart/2005/8/layout/orgChart1"/>
    <dgm:cxn modelId="{CF126B2D-F69B-4026-8058-2B6425EEB06D}" type="presParOf" srcId="{6A256294-EC5D-445A-94D0-855294135CB8}" destId="{D6684E20-02CB-423A-8D0D-676CE7348C29}" srcOrd="1" destOrd="0" presId="urn:microsoft.com/office/officeart/2005/8/layout/orgChart1"/>
    <dgm:cxn modelId="{34E89D40-D107-432B-8916-CE473ED835F8}" type="presParOf" srcId="{D6684E20-02CB-423A-8D0D-676CE7348C29}" destId="{3AF59D7E-A478-49E6-A3EF-3C381A13BCF3}" srcOrd="0" destOrd="0" presId="urn:microsoft.com/office/officeart/2005/8/layout/orgChart1"/>
    <dgm:cxn modelId="{F9DA9B20-AE28-440B-A2D6-1DC4B6AA4CED}" type="presParOf" srcId="{D6684E20-02CB-423A-8D0D-676CE7348C29}" destId="{CD79ECC6-0241-4158-A848-C7EBF90E5AAF}" srcOrd="1" destOrd="0" presId="urn:microsoft.com/office/officeart/2005/8/layout/orgChart1"/>
    <dgm:cxn modelId="{7BACEDCF-004F-4885-BBEE-749FFDDAE968}" type="presParOf" srcId="{CD79ECC6-0241-4158-A848-C7EBF90E5AAF}" destId="{8CF1A0F5-B493-44DB-B477-DFDC0631D065}" srcOrd="0" destOrd="0" presId="urn:microsoft.com/office/officeart/2005/8/layout/orgChart1"/>
    <dgm:cxn modelId="{D81A8BD9-34EF-40D8-A45A-EE7EEBFA72D4}" type="presParOf" srcId="{8CF1A0F5-B493-44DB-B477-DFDC0631D065}" destId="{6E0C3293-C1DB-40EE-B495-FA871FB6F725}" srcOrd="0" destOrd="0" presId="urn:microsoft.com/office/officeart/2005/8/layout/orgChart1"/>
    <dgm:cxn modelId="{320E372F-8498-40B9-8E55-521813BD440A}" type="presParOf" srcId="{8CF1A0F5-B493-44DB-B477-DFDC0631D065}" destId="{F0862BD3-0C1F-416C-BA68-97BD4E4AB192}" srcOrd="1" destOrd="0" presId="urn:microsoft.com/office/officeart/2005/8/layout/orgChart1"/>
    <dgm:cxn modelId="{BDBBF9F8-93CA-48A2-A6BF-F815874BAC32}" type="presParOf" srcId="{CD79ECC6-0241-4158-A848-C7EBF90E5AAF}" destId="{03BFC7D7-D342-4C0D-B616-306FD062947B}" srcOrd="1" destOrd="0" presId="urn:microsoft.com/office/officeart/2005/8/layout/orgChart1"/>
    <dgm:cxn modelId="{3301703D-E172-4D0A-9BAD-5B856FD7EF29}" type="presParOf" srcId="{CD79ECC6-0241-4158-A848-C7EBF90E5AAF}" destId="{3C8692CD-38F5-44DE-8BC4-9FF3DC21997B}" srcOrd="2" destOrd="0" presId="urn:microsoft.com/office/officeart/2005/8/layout/orgChart1"/>
    <dgm:cxn modelId="{F54578B9-E9A6-4CDA-823C-28FB05931723}" type="presParOf" srcId="{D6684E20-02CB-423A-8D0D-676CE7348C29}" destId="{DDBE9EFB-E7F8-4933-86EA-C39604A36027}" srcOrd="2" destOrd="0" presId="urn:microsoft.com/office/officeart/2005/8/layout/orgChart1"/>
    <dgm:cxn modelId="{6F6048AE-C54E-4A2F-BFC6-4E9B6CF0BF7A}" type="presParOf" srcId="{D6684E20-02CB-423A-8D0D-676CE7348C29}" destId="{B18C6FC6-0A74-420A-B6B8-46ADD6A809F6}" srcOrd="3" destOrd="0" presId="urn:microsoft.com/office/officeart/2005/8/layout/orgChart1"/>
    <dgm:cxn modelId="{2635F7C4-FD45-435A-A064-F2ABE1E2D1D0}" type="presParOf" srcId="{B18C6FC6-0A74-420A-B6B8-46ADD6A809F6}" destId="{3221F02C-63A2-48C6-998F-55A2F9788EA9}" srcOrd="0" destOrd="0" presId="urn:microsoft.com/office/officeart/2005/8/layout/orgChart1"/>
    <dgm:cxn modelId="{63592581-CD6E-454E-8E7E-13385FCE0967}" type="presParOf" srcId="{3221F02C-63A2-48C6-998F-55A2F9788EA9}" destId="{B40353EE-02CE-4A38-B84E-205C21D6CEA0}" srcOrd="0" destOrd="0" presId="urn:microsoft.com/office/officeart/2005/8/layout/orgChart1"/>
    <dgm:cxn modelId="{06637458-E382-4BA3-9744-420C8B682E5A}" type="presParOf" srcId="{3221F02C-63A2-48C6-998F-55A2F9788EA9}" destId="{D634424C-819B-4205-9233-22FFA3014CF5}" srcOrd="1" destOrd="0" presId="urn:microsoft.com/office/officeart/2005/8/layout/orgChart1"/>
    <dgm:cxn modelId="{367B557C-1C60-40E8-86FF-637340C2DB96}" type="presParOf" srcId="{B18C6FC6-0A74-420A-B6B8-46ADD6A809F6}" destId="{168D7AE2-B18B-414D-A3E2-9FC62A7C014A}" srcOrd="1" destOrd="0" presId="urn:microsoft.com/office/officeart/2005/8/layout/orgChart1"/>
    <dgm:cxn modelId="{CD2BA2AD-C846-4B0B-BCD0-DE2A5A6CA28A}" type="presParOf" srcId="{B18C6FC6-0A74-420A-B6B8-46ADD6A809F6}" destId="{3B2F1D98-BB86-42BC-B866-460D488FE22F}" srcOrd="2" destOrd="0" presId="urn:microsoft.com/office/officeart/2005/8/layout/orgChart1"/>
    <dgm:cxn modelId="{6309739B-AF82-4496-8231-E71D6B4327A5}" type="presParOf" srcId="{6A256294-EC5D-445A-94D0-855294135CB8}" destId="{4FC2EA7A-A651-4B3E-8542-5E14D87BC4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E9EFB-E7F8-4933-86EA-C39604A36027}">
      <dsp:nvSpPr>
        <dsp:cNvPr id="0" name=""/>
        <dsp:cNvSpPr/>
      </dsp:nvSpPr>
      <dsp:spPr>
        <a:xfrm>
          <a:off x="2831800" y="2542025"/>
          <a:ext cx="295061" cy="973718"/>
        </a:xfrm>
        <a:custGeom>
          <a:avLst/>
          <a:gdLst/>
          <a:ahLst/>
          <a:cxnLst/>
          <a:rect l="0" t="0" r="0" b="0"/>
          <a:pathLst>
            <a:path>
              <a:moveTo>
                <a:pt x="295061" y="0"/>
              </a:moveTo>
              <a:lnTo>
                <a:pt x="295061" y="973718"/>
              </a:lnTo>
              <a:lnTo>
                <a:pt x="0" y="973718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59D7E-A478-49E6-A3EF-3C381A13BCF3}">
      <dsp:nvSpPr>
        <dsp:cNvPr id="0" name=""/>
        <dsp:cNvSpPr/>
      </dsp:nvSpPr>
      <dsp:spPr>
        <a:xfrm>
          <a:off x="3126862" y="2542025"/>
          <a:ext cx="314766" cy="965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5282"/>
              </a:lnTo>
              <a:lnTo>
                <a:pt x="314766" y="965282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48A3D-5EE2-42BB-A0C4-58C36F4712A5}">
      <dsp:nvSpPr>
        <dsp:cNvPr id="0" name=""/>
        <dsp:cNvSpPr/>
      </dsp:nvSpPr>
      <dsp:spPr>
        <a:xfrm>
          <a:off x="4176082" y="1049220"/>
          <a:ext cx="971745" cy="968195"/>
        </a:xfrm>
        <a:custGeom>
          <a:avLst/>
          <a:gdLst/>
          <a:ahLst/>
          <a:cxnLst/>
          <a:rect l="0" t="0" r="0" b="0"/>
          <a:pathLst>
            <a:path>
              <a:moveTo>
                <a:pt x="971745" y="0"/>
              </a:moveTo>
              <a:lnTo>
                <a:pt x="971745" y="968195"/>
              </a:lnTo>
              <a:lnTo>
                <a:pt x="0" y="968195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D8D68-CE55-4450-8E75-7E9E1165DC31}">
      <dsp:nvSpPr>
        <dsp:cNvPr id="0" name=""/>
        <dsp:cNvSpPr/>
      </dsp:nvSpPr>
      <dsp:spPr>
        <a:xfrm>
          <a:off x="5147828" y="1049220"/>
          <a:ext cx="832913" cy="968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195"/>
              </a:lnTo>
              <a:lnTo>
                <a:pt x="832913" y="968195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92BE5A-F528-4883-A5A3-18058BBB12A9}">
      <dsp:nvSpPr>
        <dsp:cNvPr id="0" name=""/>
        <dsp:cNvSpPr/>
      </dsp:nvSpPr>
      <dsp:spPr>
        <a:xfrm>
          <a:off x="4098608" y="0"/>
          <a:ext cx="2098440" cy="104922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ภาษาที่ใช้จัดการฐานข้อมูล</a:t>
          </a:r>
          <a:endParaRPr lang="th-TH" sz="29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098608" y="0"/>
        <a:ext cx="2098440" cy="1049220"/>
      </dsp:txXfrm>
    </dsp:sp>
    <dsp:sp modelId="{8C8D65E1-D74E-4091-B6C8-0244BFB36852}">
      <dsp:nvSpPr>
        <dsp:cNvPr id="0" name=""/>
        <dsp:cNvSpPr/>
      </dsp:nvSpPr>
      <dsp:spPr>
        <a:xfrm>
          <a:off x="5980742" y="1492805"/>
          <a:ext cx="2098440" cy="104922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Host Language</a:t>
          </a:r>
          <a:endParaRPr lang="th-TH" sz="29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5980742" y="1492805"/>
        <a:ext cx="2098440" cy="1049220"/>
      </dsp:txXfrm>
    </dsp:sp>
    <dsp:sp modelId="{5B67D930-F5F8-43F1-AD37-23E4AAABE901}">
      <dsp:nvSpPr>
        <dsp:cNvPr id="0" name=""/>
        <dsp:cNvSpPr/>
      </dsp:nvSpPr>
      <dsp:spPr>
        <a:xfrm>
          <a:off x="2077642" y="1492805"/>
          <a:ext cx="2098440" cy="104922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Data Sublanguage (DSL)</a:t>
          </a:r>
          <a:endParaRPr lang="th-TH" sz="29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077642" y="1492805"/>
        <a:ext cx="2098440" cy="1049220"/>
      </dsp:txXfrm>
    </dsp:sp>
    <dsp:sp modelId="{6E0C3293-C1DB-40EE-B495-FA871FB6F725}">
      <dsp:nvSpPr>
        <dsp:cNvPr id="0" name=""/>
        <dsp:cNvSpPr/>
      </dsp:nvSpPr>
      <dsp:spPr>
        <a:xfrm>
          <a:off x="3441628" y="2982698"/>
          <a:ext cx="2098440" cy="1049220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Data Manipulation Language (DML)</a:t>
          </a:r>
          <a:endParaRPr lang="th-TH" sz="29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441628" y="2982698"/>
        <a:ext cx="2098440" cy="1049220"/>
      </dsp:txXfrm>
    </dsp:sp>
    <dsp:sp modelId="{B40353EE-02CE-4A38-B84E-205C21D6CEA0}">
      <dsp:nvSpPr>
        <dsp:cNvPr id="0" name=""/>
        <dsp:cNvSpPr/>
      </dsp:nvSpPr>
      <dsp:spPr>
        <a:xfrm>
          <a:off x="733360" y="2991134"/>
          <a:ext cx="2098440" cy="1049220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Data Definition Language (DDL)</a:t>
          </a:r>
          <a:endParaRPr lang="th-TH" sz="29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733360" y="2991134"/>
        <a:ext cx="2098440" cy="1049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1/24/2016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1/24/2016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2CCC-0B22-4462-B6A4-8C7842E89213}" type="datetime1">
              <a:rPr lang="en-US" smtClean="0"/>
              <a:t>1/24/2016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D3C2-B47F-4DEE-B1F9-04F85C3C84E8}" type="datetime1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DC97-5B19-4702-A424-A1EFBAF212F3}" type="datetime1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8B43-BD0C-46C5-B388-D9652E96BC50}" type="datetime1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DDC0-1431-47AD-9621-00C6714A9609}" type="datetime1">
              <a:rPr lang="en-US" smtClean="0"/>
              <a:t>1/24/2016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BA74-A50D-41F7-BE7E-E31EAA1B581C}" type="datetime1">
              <a:rPr lang="en-US" smtClean="0"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07A3-8960-478D-9CDC-6E97BBCC58D8}" type="datetime1">
              <a:rPr lang="en-US" smtClean="0"/>
              <a:t>1/24/2016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DB2B-74EC-48EA-8E32-5B8F62884C0F}" type="datetime1">
              <a:rPr lang="en-US" smtClean="0"/>
              <a:t>1/24/2016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BBE3-70AA-4E4B-8D6B-F2FE063A9DB8}" type="datetime1">
              <a:rPr lang="en-US" smtClean="0"/>
              <a:t>1/24/2016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4219-E006-488C-A2EB-85313FD97DB8}" type="datetime1">
              <a:rPr lang="en-US" smtClean="0"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5497-890B-4E11-86CB-1153B179FF7C}" type="datetime1">
              <a:rPr lang="en-US" smtClean="0"/>
              <a:t>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9F0E4FC6-BEEF-444E-8B11-CEB36C87C989}" type="datetime1">
              <a:rPr lang="en-US" smtClean="0"/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20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800" b="1" kern="1200" cap="none" baseline="0">
          <a:solidFill>
            <a:schemeClr val="accent2"/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โดย อ.อภิพงศ์ </a:t>
            </a:r>
            <a:r>
              <a:rPr lang="th-TH" dirty="0" err="1" smtClean="0"/>
              <a:t>ปิง</a:t>
            </a:r>
            <a:r>
              <a:rPr lang="th-TH" dirty="0" smtClean="0"/>
              <a:t>ยศ</a:t>
            </a:r>
            <a:endParaRPr lang="en-US" dirty="0" smtClean="0"/>
          </a:p>
          <a:p>
            <a:r>
              <a:rPr lang="th-TH" dirty="0" smtClean="0"/>
              <a:t>รายวิชา </a:t>
            </a:r>
            <a:r>
              <a:rPr lang="th-TH" dirty="0" err="1" smtClean="0"/>
              <a:t>สธ</a:t>
            </a:r>
            <a:r>
              <a:rPr lang="en-US" dirty="0" smtClean="0"/>
              <a:t>312 </a:t>
            </a:r>
            <a:r>
              <a:rPr lang="th-TH" dirty="0" smtClean="0"/>
              <a:t>ระบบการจัดการฐานข้อมูลทางธุรกิจ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 smtClean="0"/>
              <a:t>บทที่ </a:t>
            </a:r>
            <a:r>
              <a:rPr lang="en-US" dirty="0" smtClean="0"/>
              <a:t>1 </a:t>
            </a:r>
            <a:r>
              <a:rPr lang="th-TH" dirty="0" smtClean="0"/>
              <a:t>สถาปัตยกรรมของระบบฐานข้อมูล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(Database Architecture)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เป็นระดับของสถาปัตยกรรมฐานข้อมูลที่กล่าวถึงโครงสร้างในระดับต่ำสุด กล่าวถึงโครงสร้างข้อมูลในระดับที่ใกล้เคียงกับที่จัดเก็บอยู่ในหน่วยความจำสำรองของคอมพิวเตอร์</a:t>
            </a:r>
          </a:p>
          <a:p>
            <a:r>
              <a:rPr lang="th-TH" dirty="0" smtClean="0"/>
              <a:t>โครงสร้างของ </a:t>
            </a:r>
            <a:r>
              <a:rPr lang="en-US" dirty="0" smtClean="0"/>
              <a:t>Internal record </a:t>
            </a:r>
            <a:r>
              <a:rPr lang="th-TH" dirty="0" smtClean="0"/>
              <a:t>เป็นการนำเสนอเนื้อที่ที่ใช้ในการจัดเก็บ ลำดับที่ ประเภทข้อมูล และ </a:t>
            </a:r>
            <a:r>
              <a:rPr lang="en-US" dirty="0" smtClean="0"/>
              <a:t>Index </a:t>
            </a:r>
            <a:r>
              <a:rPr lang="th-TH" dirty="0" smtClean="0"/>
              <a:t>ที่ใช้ ซึ่งเป็นข้อมูลที่นำไปกำหนดโครงสร้างทางกายภาพที่แท้จริง</a:t>
            </a:r>
          </a:p>
          <a:p>
            <a:endParaRPr lang="th-TH" dirty="0" smtClean="0"/>
          </a:p>
          <a:p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สถาปัตยกรรมในระดับ </a:t>
            </a:r>
            <a:r>
              <a:rPr lang="en-US" dirty="0" smtClean="0"/>
              <a:t>Internal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2574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 </a:t>
            </a:r>
            <a:r>
              <a:rPr lang="th-TH" dirty="0" smtClean="0"/>
              <a:t>ทั้งสามระดับ</a:t>
            </a:r>
            <a:endParaRPr lang="th-TH" dirty="0"/>
          </a:p>
        </p:txBody>
      </p:sp>
      <p:pic>
        <p:nvPicPr>
          <p:cNvPr id="1026" name="Picture 2" descr="https://upload.wikimedia.org/wikipedia/commons/thumb/f/f1/A2_3_Three_schema_approach.svg/320px-A2_3_Three_schema_approach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972" y="1473200"/>
            <a:ext cx="7416824" cy="523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68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1799"/>
            <a:ext cx="10157354" cy="46990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Mapping </a:t>
            </a:r>
            <a:r>
              <a:rPr lang="th-TH" dirty="0" smtClean="0"/>
              <a:t>คือมุมมองที่มีต่อสถาปัตยกรรมในระดับที่</a:t>
            </a: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สูงกว่า </a:t>
            </a:r>
            <a:r>
              <a:rPr lang="th-TH" dirty="0" smtClean="0"/>
              <a:t>สามารถถ่ายทอดมุมมองนั้น         </a:t>
            </a: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ไปยัง</a:t>
            </a:r>
            <a:r>
              <a:rPr lang="th-TH" dirty="0" smtClean="0"/>
              <a:t>สถาปัตยกรรมในระดับที่</a:t>
            </a:r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ต่ำกว่า</a:t>
            </a:r>
            <a:r>
              <a:rPr lang="th-TH" dirty="0" smtClean="0"/>
              <a:t>ได้</a:t>
            </a:r>
            <a:r>
              <a:rPr lang="en-US" dirty="0" smtClean="0"/>
              <a:t> </a:t>
            </a:r>
            <a:r>
              <a:rPr lang="th-TH" dirty="0" smtClean="0"/>
              <a:t>ซึ่งเป็นหน้าที่ของ </a:t>
            </a:r>
            <a:r>
              <a:rPr lang="en-US" dirty="0" smtClean="0"/>
              <a:t>Database Administrator </a:t>
            </a:r>
            <a:r>
              <a:rPr lang="th-TH" dirty="0" smtClean="0"/>
              <a:t>ในการทำ </a:t>
            </a:r>
            <a:r>
              <a:rPr lang="en-US" dirty="0" smtClean="0"/>
              <a:t>Mapping</a:t>
            </a:r>
            <a:endParaRPr lang="th-TH" dirty="0" smtClean="0"/>
          </a:p>
          <a:p>
            <a:r>
              <a:rPr lang="th-TH" dirty="0" smtClean="0"/>
              <a:t>เช่น การถ่ายทอดมุมมองจากระดับ </a:t>
            </a:r>
            <a:r>
              <a:rPr lang="en-US" dirty="0" smtClean="0"/>
              <a:t>Conceptual </a:t>
            </a:r>
            <a:r>
              <a:rPr lang="th-TH" dirty="0" smtClean="0"/>
              <a:t>ไปยังระดับ </a:t>
            </a:r>
            <a:r>
              <a:rPr lang="en-US" dirty="0" smtClean="0"/>
              <a:t>Internal </a:t>
            </a:r>
            <a:r>
              <a:rPr lang="th-TH" dirty="0" smtClean="0"/>
              <a:t>เพื่อนำโครงสร้างข้อมูลระดับ </a:t>
            </a:r>
            <a:r>
              <a:rPr lang="en-US" dirty="0" smtClean="0"/>
              <a:t>Conceptual Schema </a:t>
            </a:r>
            <a:r>
              <a:rPr lang="th-TH" dirty="0" smtClean="0"/>
              <a:t>แปลงเป็นโครงสร้างระดับกายภาพ เพื่อใช้ในการจัดเก็บข้อมูล</a:t>
            </a:r>
          </a:p>
          <a:p>
            <a:r>
              <a:rPr lang="th-TH" dirty="0" smtClean="0"/>
              <a:t>การทำ </a:t>
            </a:r>
            <a:r>
              <a:rPr lang="en-US" dirty="0" smtClean="0"/>
              <a:t>Mapping </a:t>
            </a:r>
            <a:r>
              <a:rPr lang="th-TH" dirty="0" smtClean="0"/>
              <a:t>มี </a:t>
            </a:r>
            <a:r>
              <a:rPr lang="en-US" dirty="0" smtClean="0"/>
              <a:t>2 </a:t>
            </a:r>
            <a:r>
              <a:rPr lang="th-TH" dirty="0" smtClean="0"/>
              <a:t>แบบ คือ</a:t>
            </a:r>
          </a:p>
          <a:p>
            <a:pPr lvl="1"/>
            <a:r>
              <a:rPr lang="en-US" dirty="0" smtClean="0"/>
              <a:t>Conceptual/Internal Mapping</a:t>
            </a:r>
          </a:p>
          <a:p>
            <a:pPr lvl="1"/>
            <a:r>
              <a:rPr lang="en-US" dirty="0" smtClean="0"/>
              <a:t>External/Conceptual Mapping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100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DBA </a:t>
            </a:r>
            <a:r>
              <a:rPr lang="th-TH" dirty="0" smtClean="0"/>
              <a:t>เป็นผู้กำหนดโครงสร้างในระดับ </a:t>
            </a:r>
            <a:r>
              <a:rPr lang="en-US" dirty="0" smtClean="0"/>
              <a:t>Conceptual</a:t>
            </a:r>
          </a:p>
          <a:p>
            <a:r>
              <a:rPr lang="en-US" dirty="0"/>
              <a:t>DBA </a:t>
            </a:r>
            <a:r>
              <a:rPr lang="th-TH" dirty="0"/>
              <a:t>เป็นผู้กำหนดโครงสร้างในระดับ </a:t>
            </a:r>
            <a:r>
              <a:rPr lang="en-US" dirty="0" smtClean="0"/>
              <a:t>Internal</a:t>
            </a:r>
          </a:p>
          <a:p>
            <a:r>
              <a:rPr lang="en-US" dirty="0" smtClean="0"/>
              <a:t>DBA </a:t>
            </a:r>
            <a:r>
              <a:rPr lang="th-TH" dirty="0" smtClean="0"/>
              <a:t>เป็นผู้ตรวจสอบโครงสร้างข้อมูลว่าสามารถตอบโจทย์ความต้องการของผู้ใช้หรือไม่</a:t>
            </a:r>
          </a:p>
          <a:p>
            <a:r>
              <a:rPr lang="en-US" dirty="0" smtClean="0"/>
              <a:t>DBA</a:t>
            </a:r>
            <a:r>
              <a:rPr lang="th-TH" dirty="0" smtClean="0"/>
              <a:t> เป็นผู้กำหนดการรักษาความปลอดภัย และกฎที่ใช้ควบคุมความถูกต้องของข้อมูล</a:t>
            </a:r>
          </a:p>
          <a:p>
            <a:r>
              <a:rPr lang="en-US" dirty="0" smtClean="0"/>
              <a:t>DBA</a:t>
            </a:r>
            <a:r>
              <a:rPr lang="th-TH" dirty="0" smtClean="0"/>
              <a:t> เป็นผู้กำหนดวิธีการสำรองข้อมูล และการกู้คืนข้อมูล</a:t>
            </a:r>
          </a:p>
          <a:p>
            <a:r>
              <a:rPr lang="en-US" dirty="0" smtClean="0"/>
              <a:t>DBA</a:t>
            </a:r>
            <a:r>
              <a:rPr lang="th-TH" dirty="0" smtClean="0"/>
              <a:t> เป็นผู้ควบคุมให้ระบบฐานข้อมูลมีประสิทธิภาพและทันสมัยเท่าทันการเปลี่ยนแปลง</a:t>
            </a:r>
            <a:endParaRPr lang="th-TH" dirty="0"/>
          </a:p>
          <a:p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/>
              <a:t>สถาปัตยกรรมของระบบฐานข้อมูลกับ </a:t>
            </a:r>
            <a:r>
              <a:rPr lang="en-US" sz="4000" dirty="0"/>
              <a:t>Database </a:t>
            </a:r>
            <a:r>
              <a:rPr lang="en-US" sz="4000" dirty="0" smtClean="0"/>
              <a:t>Administrator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129066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14</a:t>
            </a:fld>
            <a:endParaRPr lang="en-US"/>
          </a:p>
        </p:txBody>
      </p:sp>
      <p:pic>
        <p:nvPicPr>
          <p:cNvPr id="2050" name="Picture 2" descr="http://vccsystem.eu/wp-content/uploads/2014/04/Administrator-baz-danych_sma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996" y="45646"/>
            <a:ext cx="7416824" cy="6812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12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DBMS </a:t>
            </a:r>
            <a:r>
              <a:rPr lang="th-TH" dirty="0" smtClean="0"/>
              <a:t>มีความสัมพันธ์กับสถาปัตยกรรมของระบบฐานข้อมูล เนื่องจากต้องทำหน้าที่รับคำสั่งทั้งในกลุ่ม </a:t>
            </a:r>
            <a:r>
              <a:rPr lang="en-US" dirty="0" smtClean="0"/>
              <a:t>DML </a:t>
            </a:r>
            <a:r>
              <a:rPr lang="th-TH" dirty="0" smtClean="0"/>
              <a:t>และ </a:t>
            </a:r>
            <a:r>
              <a:rPr lang="en-US" dirty="0" smtClean="0"/>
              <a:t>DDL </a:t>
            </a:r>
            <a:r>
              <a:rPr lang="th-TH" dirty="0" smtClean="0"/>
              <a:t>ที่ผู้ใช้กำหนดในระดับ </a:t>
            </a:r>
            <a:r>
              <a:rPr lang="en-US" dirty="0" smtClean="0"/>
              <a:t>External </a:t>
            </a:r>
            <a:r>
              <a:rPr lang="th-TH" dirty="0" smtClean="0"/>
              <a:t>ไปกระทำกับฐานข้อมูลในระดับ </a:t>
            </a:r>
            <a:r>
              <a:rPr lang="en-US" dirty="0" smtClean="0"/>
              <a:t>Internal</a:t>
            </a:r>
          </a:p>
          <a:p>
            <a:r>
              <a:rPr lang="th-TH" dirty="0" smtClean="0"/>
              <a:t>เมื่อได้ข้อมูลจากฐานข้อมูลระดับ </a:t>
            </a:r>
            <a:r>
              <a:rPr lang="en-US" dirty="0" smtClean="0"/>
              <a:t>Internal </a:t>
            </a:r>
            <a:r>
              <a:rPr lang="th-TH" dirty="0" smtClean="0"/>
              <a:t>แล้ว </a:t>
            </a:r>
            <a:r>
              <a:rPr lang="en-US" dirty="0" smtClean="0"/>
              <a:t>DBMS </a:t>
            </a:r>
            <a:r>
              <a:rPr lang="th-TH" dirty="0" smtClean="0"/>
              <a:t>จะแปลงข้อมูลให้อยู่ในระดับ </a:t>
            </a:r>
            <a:r>
              <a:rPr lang="en-US" dirty="0" smtClean="0"/>
              <a:t>Conceptual </a:t>
            </a:r>
            <a:r>
              <a:rPr lang="th-TH" dirty="0" smtClean="0"/>
              <a:t>และ </a:t>
            </a:r>
            <a:r>
              <a:rPr lang="en-US" dirty="0" smtClean="0"/>
              <a:t>External </a:t>
            </a:r>
            <a:r>
              <a:rPr lang="th-TH" dirty="0" smtClean="0"/>
              <a:t>ตามลำดับ เพื่อนำมาแสดงผลต่อผู้ใช้งาน</a:t>
            </a:r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สถาปัตยกรรมของระบบฐานข้อมูลกับ </a:t>
            </a:r>
            <a:r>
              <a:rPr lang="en-US" dirty="0"/>
              <a:t>Database Management </a:t>
            </a:r>
            <a:r>
              <a:rPr lang="en-US" dirty="0" smtClean="0"/>
              <a:t>Systems</a:t>
            </a:r>
            <a:r>
              <a:rPr lang="th-TH" dirty="0" smtClean="0"/>
              <a:t> </a:t>
            </a:r>
            <a:r>
              <a:rPr lang="en-US" dirty="0" smtClean="0"/>
              <a:t>(DBMS)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0877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0" dirty="0" smtClean="0"/>
              <a:t>ความสัมพันธ์ของ </a:t>
            </a:r>
            <a:r>
              <a:rPr lang="en-US" sz="4000" b="0" dirty="0" smtClean="0"/>
              <a:t>DBMS </a:t>
            </a:r>
            <a:r>
              <a:rPr lang="th-TH" sz="4000" b="0" dirty="0" smtClean="0"/>
              <a:t>กับสถาปัตยกรรมระบบฐานข้อมูล</a:t>
            </a:r>
            <a:endParaRPr lang="th-TH" sz="4000" b="0" dirty="0"/>
          </a:p>
        </p:txBody>
      </p:sp>
      <p:pic>
        <p:nvPicPr>
          <p:cNvPr id="3076" name="Picture 4" descr="http://coronet.iicm.tugraz.at/Dbase1/scripts/figb_0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948" y="1594694"/>
            <a:ext cx="7576096" cy="4680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71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สถาปัตยกรรม </a:t>
            </a:r>
            <a:r>
              <a:rPr lang="en-US" dirty="0" smtClean="0"/>
              <a:t>ANSI/SPARC </a:t>
            </a:r>
            <a:r>
              <a:rPr lang="th-TH" dirty="0" smtClean="0"/>
              <a:t>เป็นสถาปัตยกรรมที่ใช้กำหนดโครงสร้างให้กับข้อมูลตามมุมมองของผู้ใช้ที่มีต่อข้อมูลที่แตกต่างกัน</a:t>
            </a:r>
          </a:p>
          <a:p>
            <a:r>
              <a:rPr lang="th-TH" dirty="0" smtClean="0"/>
              <a:t>แบ่งออกเป็น </a:t>
            </a:r>
            <a:r>
              <a:rPr lang="en-US" dirty="0" smtClean="0"/>
              <a:t>3 </a:t>
            </a:r>
            <a:r>
              <a:rPr lang="th-TH" dirty="0" smtClean="0"/>
              <a:t>ระดับ คือ </a:t>
            </a:r>
            <a:r>
              <a:rPr lang="en-US" dirty="0" smtClean="0"/>
              <a:t>Internal, Conceptual </a:t>
            </a:r>
            <a:r>
              <a:rPr lang="th-TH" dirty="0" smtClean="0"/>
              <a:t>และ </a:t>
            </a:r>
            <a:r>
              <a:rPr lang="en-US" dirty="0" smtClean="0"/>
              <a:t>External</a:t>
            </a:r>
          </a:p>
          <a:p>
            <a:r>
              <a:rPr lang="th-TH" dirty="0" smtClean="0"/>
              <a:t>มุมมองในสถาปัตยกรรมระดับสูงกว่าสามารถถ่ายทอดไปยังมุมมองในระดับที่ต่ำกว่าได้          ทำให้ระบบฐานข้อมูลสามารถรองรับผู้ใช้ได้หลายระดับ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สรุป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1392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/>
              <a:t>สถาปัตยกรรม </a:t>
            </a:r>
            <a:r>
              <a:rPr lang="en-US" dirty="0" smtClean="0"/>
              <a:t>ANSI/SPARC</a:t>
            </a:r>
          </a:p>
          <a:p>
            <a:r>
              <a:rPr lang="th-TH" dirty="0" smtClean="0"/>
              <a:t>สถาปัตยกรรมในระดับ </a:t>
            </a:r>
            <a:r>
              <a:rPr lang="en-US" dirty="0" smtClean="0"/>
              <a:t>External</a:t>
            </a:r>
          </a:p>
          <a:p>
            <a:r>
              <a:rPr lang="th-TH" dirty="0"/>
              <a:t>สถาปัตยกรรมในระดับ </a:t>
            </a:r>
            <a:r>
              <a:rPr lang="en-US" dirty="0" smtClean="0"/>
              <a:t>Conceptual</a:t>
            </a:r>
            <a:endParaRPr lang="en-US" dirty="0"/>
          </a:p>
          <a:p>
            <a:r>
              <a:rPr lang="th-TH" dirty="0"/>
              <a:t>สถาปัตยกรรมในระดับ </a:t>
            </a:r>
            <a:r>
              <a:rPr lang="en-US" dirty="0" smtClean="0"/>
              <a:t>Internal</a:t>
            </a:r>
            <a:endParaRPr lang="en-US" dirty="0"/>
          </a:p>
          <a:p>
            <a:r>
              <a:rPr lang="en-US" dirty="0" smtClean="0"/>
              <a:t>Mapping</a:t>
            </a:r>
          </a:p>
          <a:p>
            <a:r>
              <a:rPr lang="th-TH" dirty="0" smtClean="0"/>
              <a:t>สถาปัตยกรรมของระบบฐานข้อมูลกับ </a:t>
            </a:r>
            <a:r>
              <a:rPr lang="en-US" dirty="0" smtClean="0"/>
              <a:t>Database Administrator</a:t>
            </a:r>
          </a:p>
          <a:p>
            <a:r>
              <a:rPr lang="th-TH" dirty="0"/>
              <a:t>สถาปัตยกรรมของระบบฐานข้อมูลกับ </a:t>
            </a:r>
            <a:r>
              <a:rPr lang="en-US" dirty="0"/>
              <a:t>Database </a:t>
            </a:r>
            <a:r>
              <a:rPr lang="en-US" dirty="0" smtClean="0"/>
              <a:t>Management Systems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2" descr="http://www.interactivelion.com/Content/InteractiveLion/Images/databasearchitec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628" y="802317"/>
            <a:ext cx="3384376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สถาปัตยกรรมของระบบฐานข้อมูล เป็นการอธิบายถึงรูปแบบและโครงสร้างของข้อมูลภายในระบบฐานข้อมูลทั่วไปในระดับแนวความคิด</a:t>
            </a:r>
          </a:p>
          <a:p>
            <a:r>
              <a:rPr lang="th-TH" dirty="0" smtClean="0"/>
              <a:t>สถาปัตยกรรมของระบบฐานข้อมูลที่นิยมใช้ได้แก่สถาปัตยกรรม </a:t>
            </a:r>
            <a:r>
              <a:rPr lang="en-US" dirty="0" smtClean="0"/>
              <a:t>ANSI/SPARC</a:t>
            </a:r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บทนำ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4610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ANSI/SPARC (American National Standard Institute / System Planning and Requirements Committee) </a:t>
            </a:r>
            <a:r>
              <a:rPr lang="th-TH" dirty="0" smtClean="0"/>
              <a:t>ได้แบ่งสถาปัตยกรรมของระบบฐานข้อมูลเป็น </a:t>
            </a:r>
            <a:r>
              <a:rPr lang="en-US" dirty="0" smtClean="0"/>
              <a:t>3 </a:t>
            </a:r>
            <a:r>
              <a:rPr lang="th-TH" dirty="0" smtClean="0"/>
              <a:t>ระดับ คือ</a:t>
            </a:r>
          </a:p>
          <a:p>
            <a:pPr lvl="1"/>
            <a:r>
              <a:rPr lang="th-TH" dirty="0" smtClean="0"/>
              <a:t>ระดับ </a:t>
            </a:r>
            <a:r>
              <a:rPr lang="en-US" dirty="0" smtClean="0"/>
              <a:t>Internal: </a:t>
            </a:r>
            <a:r>
              <a:rPr lang="th-TH" dirty="0" smtClean="0"/>
              <a:t>เป็นระดับที่กล่าวถึงวิธีในการจัดเก็บข้อมูล</a:t>
            </a:r>
          </a:p>
          <a:p>
            <a:pPr lvl="1"/>
            <a:r>
              <a:rPr lang="th-TH" dirty="0" smtClean="0"/>
              <a:t>ระดับ </a:t>
            </a:r>
            <a:r>
              <a:rPr lang="en-US" dirty="0" smtClean="0"/>
              <a:t>External: </a:t>
            </a:r>
            <a:r>
              <a:rPr lang="th-TH" dirty="0" smtClean="0"/>
              <a:t>เป็นระดับที่กล่าวถึงมุมมองที่มีต่อ</a:t>
            </a:r>
            <a:r>
              <a:rPr lang="th-TH" i="1" dirty="0" smtClean="0">
                <a:solidFill>
                  <a:schemeClr val="accent2">
                    <a:lumMod val="75000"/>
                  </a:schemeClr>
                </a:solidFill>
              </a:rPr>
              <a:t>ผู้ใช้แต่ละคน</a:t>
            </a:r>
          </a:p>
          <a:p>
            <a:pPr lvl="1"/>
            <a:r>
              <a:rPr lang="th-TH" dirty="0" smtClean="0"/>
              <a:t>ระดับ </a:t>
            </a:r>
            <a:r>
              <a:rPr lang="en-US" dirty="0" smtClean="0"/>
              <a:t>Conceptual: </a:t>
            </a:r>
            <a:r>
              <a:rPr lang="th-TH" dirty="0" smtClean="0"/>
              <a:t>เป็นระดับที่อยู่ระหว่าง </a:t>
            </a:r>
            <a:r>
              <a:rPr lang="en-US" dirty="0" smtClean="0"/>
              <a:t>Internal </a:t>
            </a:r>
            <a:r>
              <a:rPr lang="th-TH" dirty="0" smtClean="0"/>
              <a:t>และ </a:t>
            </a:r>
            <a:r>
              <a:rPr lang="en-US" dirty="0" smtClean="0"/>
              <a:t>External </a:t>
            </a:r>
            <a:r>
              <a:rPr lang="th-TH" dirty="0" smtClean="0"/>
              <a:t>ซึ่งระดับนี้จะเกี่ยวข้องกับ </a:t>
            </a:r>
            <a:r>
              <a:rPr lang="th-TH" i="1" dirty="0" smtClean="0">
                <a:solidFill>
                  <a:schemeClr val="accent2">
                    <a:lumMod val="75000"/>
                  </a:schemeClr>
                </a:solidFill>
              </a:rPr>
              <a:t>กลุ่มของผู้ใช้</a:t>
            </a:r>
            <a:endParaRPr lang="th-TH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สถาปัตยกรรม </a:t>
            </a:r>
            <a:r>
              <a:rPr lang="en-US" dirty="0" smtClean="0"/>
              <a:t>ANSI/SPARC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1643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04528"/>
          </a:xfrm>
        </p:spPr>
        <p:txBody>
          <a:bodyPr/>
          <a:lstStyle/>
          <a:p>
            <a:r>
              <a:rPr lang="th-TH" dirty="0" smtClean="0"/>
              <a:t>โครงสร้างของสถาปัตยกรรม </a:t>
            </a:r>
            <a:r>
              <a:rPr lang="en-US" dirty="0" smtClean="0"/>
              <a:t>ANSI/SPARC</a:t>
            </a:r>
            <a:endParaRPr lang="th-TH" dirty="0"/>
          </a:p>
        </p:txBody>
      </p:sp>
      <p:pic>
        <p:nvPicPr>
          <p:cNvPr id="2050" name="Picture 2" descr="https://www.fbi.h-da.de/fileadmin/personal/h.erbs/Databases/Architectures/AnsiSparcArchitecture/Ansi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148" y="957547"/>
            <a:ext cx="4392488" cy="5826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20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เป็นสถาปัตยกรรมที่กล่าวถึงข้อมูลภายนอกที่ไม่ได้เป็นโครงสร้างข้อมูลที่แท้จริง</a:t>
            </a:r>
          </a:p>
          <a:p>
            <a:r>
              <a:rPr lang="th-TH" dirty="0" smtClean="0"/>
              <a:t>ข้อมูลในระดับนี้จะเปลี่ยนไปตามข้อมูลของผู้ใช้ที่จะนำไปใช้งาน เช่น โปรแกรมเมอร์จะใช้ข้อมูลในโครงสร้างตาราง ผู้ใช้ฝ่ายการตลาดมีความสนใจเฉพาะข้อมูลเกี่ยวกับสินค้า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สถาปัตยกรรมในระดับ </a:t>
            </a:r>
            <a:r>
              <a:rPr lang="en-US" dirty="0" smtClean="0"/>
              <a:t>External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0187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/>
              <a:t>การทำให้ข้อมูลชุดเดียวกันสามารถแสดงผลออกมาเป็นหลายมุมมองตามการใช้งานของผู้ใช้ ต้องอาศัยการเขียนโปรแกรมคอมพิวเตอร์ เช่น ภาษา </a:t>
            </a:r>
            <a:r>
              <a:rPr lang="en-US" dirty="0"/>
              <a:t>SQL </a:t>
            </a:r>
            <a:r>
              <a:rPr lang="th-TH" dirty="0"/>
              <a:t>เป็นต้น</a:t>
            </a:r>
          </a:p>
          <a:p>
            <a:r>
              <a:rPr lang="th-TH" dirty="0" smtClean="0"/>
              <a:t>ภาษาที่เกี่ยวข้องกับฐานข้อมูลจะมี </a:t>
            </a:r>
            <a:r>
              <a:rPr lang="en-US" dirty="0" smtClean="0"/>
              <a:t>2 </a:t>
            </a:r>
            <a:r>
              <a:rPr lang="th-TH" dirty="0" smtClean="0"/>
              <a:t>ส่วน คือ </a:t>
            </a:r>
            <a:r>
              <a:rPr lang="en-US" dirty="0" smtClean="0"/>
              <a:t>Data Sublanguage (DSL) </a:t>
            </a:r>
            <a:r>
              <a:rPr lang="th-TH" dirty="0" smtClean="0"/>
              <a:t>และ </a:t>
            </a:r>
            <a:r>
              <a:rPr lang="en-US" dirty="0" smtClean="0"/>
              <a:t>Host Language</a:t>
            </a:r>
          </a:p>
          <a:p>
            <a:r>
              <a:rPr lang="en-US" dirty="0" smtClean="0"/>
              <a:t>DSL </a:t>
            </a:r>
            <a:r>
              <a:rPr lang="th-TH" dirty="0" smtClean="0"/>
              <a:t>จะประกอบไปด้วยกลุ่มคำสั่ง </a:t>
            </a:r>
            <a:r>
              <a:rPr lang="en-US" dirty="0" smtClean="0"/>
              <a:t>Data Definition Language (DDL) </a:t>
            </a:r>
            <a:r>
              <a:rPr lang="th-TH" dirty="0" smtClean="0"/>
              <a:t>และ </a:t>
            </a:r>
            <a:r>
              <a:rPr lang="en-US" dirty="0" smtClean="0"/>
              <a:t>            Data Manipulation Language (DML)</a:t>
            </a:r>
            <a:r>
              <a:rPr lang="th-TH" dirty="0" smtClean="0"/>
              <a:t> </a:t>
            </a:r>
            <a:endParaRPr lang="en-US" dirty="0" smtClean="0"/>
          </a:p>
          <a:p>
            <a:r>
              <a:rPr lang="en-US" dirty="0" smtClean="0"/>
              <a:t>DDL </a:t>
            </a:r>
            <a:r>
              <a:rPr lang="th-TH" dirty="0" smtClean="0"/>
              <a:t>ใช้กำหนดโครงสร้างของฐานข้อมูลระดับ </a:t>
            </a:r>
            <a:r>
              <a:rPr lang="en-US" dirty="0" smtClean="0"/>
              <a:t>External </a:t>
            </a:r>
            <a:endParaRPr lang="th-TH" dirty="0" smtClean="0"/>
          </a:p>
          <a:p>
            <a:r>
              <a:rPr lang="en-US" dirty="0" smtClean="0"/>
              <a:t>DML </a:t>
            </a:r>
            <a:r>
              <a:rPr lang="th-TH" dirty="0" smtClean="0"/>
              <a:t>ใช้จัดการกับข้อมูลที่อยู่ในฐานข้อมูล</a:t>
            </a:r>
            <a:r>
              <a:rPr lang="th-TH" dirty="0"/>
              <a:t>ระดับ </a:t>
            </a:r>
            <a:r>
              <a:rPr lang="en-US" dirty="0"/>
              <a:t>External </a:t>
            </a:r>
            <a:endParaRPr lang="th-TH" dirty="0"/>
          </a:p>
          <a:p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สถาปัตยกรรมในระดับ </a:t>
            </a:r>
            <a:r>
              <a:rPr lang="en-US" dirty="0" smtClean="0"/>
              <a:t>External: </a:t>
            </a:r>
            <a:r>
              <a:rPr lang="th-TH" dirty="0" smtClean="0"/>
              <a:t>ภาษา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48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908374"/>
              </p:ext>
            </p:extLst>
          </p:nvPr>
        </p:nvGraphicFramePr>
        <p:xfrm>
          <a:off x="1117600" y="1196752"/>
          <a:ext cx="10156825" cy="5524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7828" y="-99392"/>
            <a:ext cx="10157354" cy="1080120"/>
          </a:xfrm>
        </p:spPr>
        <p:txBody>
          <a:bodyPr>
            <a:normAutofit/>
          </a:bodyPr>
          <a:lstStyle/>
          <a:p>
            <a:r>
              <a:rPr lang="th-TH" sz="4000" b="0" dirty="0" smtClean="0"/>
              <a:t>รูปแบบภาษาที่ใช้ในสถาปัตยกรรมระดับ </a:t>
            </a:r>
            <a:r>
              <a:rPr lang="en-US" sz="4000" b="0" dirty="0" smtClean="0"/>
              <a:t>External</a:t>
            </a:r>
            <a:endParaRPr lang="th-TH" sz="4000" b="0" dirty="0"/>
          </a:p>
        </p:txBody>
      </p:sp>
    </p:spTree>
    <p:extLst>
      <p:ext uri="{BB962C8B-B14F-4D97-AF65-F5344CB8AC3E}">
        <p14:creationId xmlns:p14="http://schemas.microsoft.com/office/powerpoint/2010/main" val="202243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เป็นระดับที่กล่าวถึงโครงสร้างข้อมูลในระดับแนวความคิด ใช้แทนโครงสร้างทางกายภาพของข้อมูลที่แท้จริงที่จัดเก็บอยู่ในฐานข้อมูล เพื่อให้ง่ายต่อการอธิบายถึงโครงสร้างข้อมูลจริง</a:t>
            </a:r>
          </a:p>
          <a:p>
            <a:r>
              <a:rPr lang="th-TH" dirty="0" smtClean="0"/>
              <a:t>การนำเสนอโครงสร้างข้อมูล </a:t>
            </a:r>
            <a:r>
              <a:rPr lang="en-US" dirty="0" smtClean="0"/>
              <a:t>Conceptual Record </a:t>
            </a:r>
            <a:r>
              <a:rPr lang="th-TH" dirty="0" smtClean="0"/>
              <a:t>เรียกว่า </a:t>
            </a:r>
            <a:r>
              <a:rPr lang="en-US" dirty="0" smtClean="0"/>
              <a:t>Conceptual Schema</a:t>
            </a:r>
          </a:p>
          <a:p>
            <a:r>
              <a:rPr lang="th-TH" dirty="0" smtClean="0"/>
              <a:t>ภาษาที่ใช้ต้องมีคุณสมบัติ </a:t>
            </a:r>
            <a:r>
              <a:rPr lang="en-US" dirty="0" smtClean="0"/>
              <a:t>Data Independence</a:t>
            </a:r>
            <a:endParaRPr lang="th-TH" dirty="0" smtClean="0"/>
          </a:p>
          <a:p>
            <a:r>
              <a:rPr lang="th-TH" dirty="0" smtClean="0"/>
              <a:t>ในสถาปัตยกรรมระดับนี้จะรวมถึง ความปลอดภัย กฎที่ใช้ควบคุมความถูกต้องของข้อมูล การนำข้อมูลไปใช้งาน ความสัมพันธ์และทิศทางการไหลของข้อมูล และผู้มีสิทธิ์ใช้ข้อมูลในส่วนต่างๆ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สถาปัตยกรรมในระดับ </a:t>
            </a:r>
            <a:r>
              <a:rPr lang="en-US" dirty="0" smtClean="0"/>
              <a:t>Conceptual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1771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 open house presentation" id="{ED6F853E-23FC-44AA-826D-3EFB5E0A4D17}" vid="{6E8FE5FC-8933-4D10-AAA1-772E0561ED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34B7CA8-998B-4F57-AEE2-A1ADF5E9D3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Classroom open house presentation</Template>
  <TotalTime>0</TotalTime>
  <Words>802</Words>
  <Application>Microsoft Office PowerPoint</Application>
  <PresentationFormat>Custom</PresentationFormat>
  <Paragraphs>83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TH SarabunPSK</vt:lpstr>
      <vt:lpstr>Class open house presentation</vt:lpstr>
      <vt:lpstr>บทที่ 1 สถาปัตยกรรมของระบบฐานข้อมูล (Database Architecture)</vt:lpstr>
      <vt:lpstr>Overview</vt:lpstr>
      <vt:lpstr>บทนำ</vt:lpstr>
      <vt:lpstr>สถาปัตยกรรม ANSI/SPARC</vt:lpstr>
      <vt:lpstr>โครงสร้างของสถาปัตยกรรม ANSI/SPARC</vt:lpstr>
      <vt:lpstr>สถาปัตยกรรมในระดับ External</vt:lpstr>
      <vt:lpstr>สถาปัตยกรรมในระดับ External: ภาษา</vt:lpstr>
      <vt:lpstr>รูปแบบภาษาที่ใช้ในสถาปัตยกรรมระดับ External</vt:lpstr>
      <vt:lpstr>สถาปัตยกรรมในระดับ Conceptual</vt:lpstr>
      <vt:lpstr>สถาปัตยกรรมในระดับ Internal</vt:lpstr>
      <vt:lpstr>Schema ทั้งสามระดับ</vt:lpstr>
      <vt:lpstr>Mapping</vt:lpstr>
      <vt:lpstr>สถาปัตยกรรมของระบบฐานข้อมูลกับ Database Administrator</vt:lpstr>
      <vt:lpstr>PowerPoint Presentation</vt:lpstr>
      <vt:lpstr>สถาปัตยกรรมของระบบฐานข้อมูลกับ Database Management Systems (DBMS)</vt:lpstr>
      <vt:lpstr>ความสัมพันธ์ของ DBMS กับสถาปัตยกรรมระบบฐานข้อมูล</vt:lpstr>
      <vt:lpstr>สรุป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2016-01-14T13:57:36Z</dcterms:created>
  <dcterms:modified xsi:type="dcterms:W3CDTF">2016-01-24T04:04:40Z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TC034605079991</vt:lpwstr>
  </property>
</Properties>
</file>