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272" r:id="rId16"/>
    <p:sldId id="269" r:id="rId17"/>
  </p:sldIdLst>
  <p:sldSz cx="9144000" cy="6858000" type="screen4x3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ipong Pingyod" initials="AP" lastIdx="1" clrIdx="0">
    <p:extLst>
      <p:ext uri="{19B8F6BF-5375-455C-9EA6-DF929625EA0E}">
        <p15:presenceInfo xmlns:p15="http://schemas.microsoft.com/office/powerpoint/2012/main" userId="e6460f7ec54a86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7T23:06:59.24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07/11/59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07/11/59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0" y="857250"/>
            <a:ext cx="3087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54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2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3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9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16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8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7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6772323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76" y="1680466"/>
            <a:ext cx="4562856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941909" y="1680466"/>
            <a:ext cx="2127171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40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79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93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9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4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22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5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31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70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dobe.com/in/products/captivat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maker.com/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3d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yplHQhaVX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ulu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07" y="2319929"/>
            <a:ext cx="7277117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dirty="0" smtClean="0"/>
              <a:t>12</a:t>
            </a:r>
            <a:r>
              <a:rPr lang="en-US" b="1" dirty="0" smtClean="0"/>
              <a:t> : </a:t>
            </a:r>
            <a:r>
              <a:rPr lang="th-TH" dirty="0" smtClean="0"/>
              <a:t>การประพันธ์สื่อมัลติมีเดีย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(Multimedia Authoring)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th-TH" sz="4000" dirty="0" err="1"/>
              <a:t>สธ</a:t>
            </a:r>
            <a:r>
              <a:rPr lang="en-US" sz="4000" dirty="0"/>
              <a:t>212 </a:t>
            </a:r>
            <a:r>
              <a:rPr lang="th-TH" sz="4000" dirty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08" y="5408587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6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แนะนำ </a:t>
            </a:r>
            <a:r>
              <a:rPr lang="en-US" dirty="0" smtClean="0"/>
              <a:t>Authoring Tool </a:t>
            </a:r>
            <a:r>
              <a:rPr lang="th-TH" dirty="0" smtClean="0"/>
              <a:t>ในการสร้าง </a:t>
            </a:r>
            <a:r>
              <a:rPr lang="en-US" dirty="0" smtClean="0"/>
              <a:t>E-Learning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7170" name="Picture 2" descr="http://www.cpguru.com/wp-content/captivate9splash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3" y="1443038"/>
            <a:ext cx="7776023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50" y="6157913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http://www.adobe.com/in/products/captivate.html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5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แนะนำเว็บไซต์สร้างแอนิเมชันออนไลน์</a:t>
            </a:r>
            <a:endParaRPr lang="th-TH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39" y="1398493"/>
            <a:ext cx="6333987" cy="45809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855739" y="6185647"/>
            <a:ext cx="633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https://www.animaker.com/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1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Reality Modeling Language (VRML)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เป็นภาษาที่ใช้สร้าง </a:t>
            </a:r>
            <a:r>
              <a:rPr lang="en-US" dirty="0" smtClean="0"/>
              <a:t>Interactive 3D </a:t>
            </a:r>
            <a:r>
              <a:rPr lang="th-TH" dirty="0" smtClean="0"/>
              <a:t>เพื่อนำเสนอบนเว็บไซต์ ทำให้ผู้ใช้เสมือนได้เข้าไปอยู่ในโลกเสมือน </a:t>
            </a:r>
            <a:r>
              <a:rPr lang="en-US" dirty="0" smtClean="0"/>
              <a:t>(Virtual World)</a:t>
            </a:r>
          </a:p>
          <a:p>
            <a:r>
              <a:rPr lang="en-US" dirty="0" smtClean="0"/>
              <a:t>VRML </a:t>
            </a:r>
            <a:r>
              <a:rPr lang="th-TH" dirty="0" smtClean="0"/>
              <a:t>ถูกแทนที่ด้วย </a:t>
            </a:r>
            <a:r>
              <a:rPr lang="en-US" dirty="0" smtClean="0"/>
              <a:t>X3D </a:t>
            </a:r>
            <a:r>
              <a:rPr lang="th-TH" dirty="0" smtClean="0"/>
              <a:t>ที่ใช้</a:t>
            </a:r>
            <a:r>
              <a:rPr lang="en-US" dirty="0" smtClean="0"/>
              <a:t> XML </a:t>
            </a:r>
            <a:r>
              <a:rPr lang="th-TH" dirty="0" smtClean="0"/>
              <a:t>ในการพัฒนา</a:t>
            </a:r>
          </a:p>
          <a:p>
            <a:r>
              <a:rPr lang="th-TH" dirty="0" smtClean="0"/>
              <a:t>สามารถศึกษารายละเอียดเพิ่มเติมได้ที่ </a:t>
            </a:r>
            <a:r>
              <a:rPr lang="en-US" dirty="0">
                <a:hlinkClick r:id="rId2"/>
              </a:rPr>
              <a:t>http://www.web3d.org/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46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ตัวอย่างการใช้งาน </a:t>
            </a:r>
            <a:r>
              <a:rPr lang="en-US" dirty="0" smtClean="0"/>
              <a:t>X3D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5122" name="Picture 2" descr="http://www.bitmanagement.de/images/solutions/content3.lar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66" y="1619250"/>
            <a:ext cx="7152834" cy="428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</a:t>
            </a:r>
            <a:r>
              <a:rPr lang="en-US" dirty="0" smtClean="0"/>
              <a:t>Reality </a:t>
            </a:r>
            <a:r>
              <a:rPr lang="en-US" dirty="0"/>
              <a:t>Modeling Language (VRML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: Virtual Reality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Reality </a:t>
            </a:r>
            <a:r>
              <a:rPr lang="th-TH" dirty="0" smtClean="0"/>
              <a:t>หรือ “ความจริงเสมือน” เป็นเทคโนโลยีการจำลองสภาพแวดล้อมต่าง ๆ ให้ผู้ใช้รู้สึกเหมือนอยู่ในเหตุการณ์จริง </a:t>
            </a:r>
          </a:p>
          <a:p>
            <a:r>
              <a:rPr lang="th-TH" dirty="0" smtClean="0"/>
              <a:t>ตัวอย่างเช่น ระบบจำลองการบิน การจำลองการผ่าตัด การเล่น</a:t>
            </a:r>
            <a:r>
              <a:rPr lang="th-TH" dirty="0" err="1" smtClean="0"/>
              <a:t>เกมส์</a:t>
            </a:r>
            <a:r>
              <a:rPr lang="th-TH" dirty="0" smtClean="0"/>
              <a:t>ที่สมจริงมากขึ้น เป็นต้น</a:t>
            </a:r>
          </a:p>
          <a:p>
            <a:r>
              <a:rPr lang="th-TH" dirty="0" smtClean="0"/>
              <a:t>ศึกษาเพิ่มเติมได้ที่คลิปวิดีโอ </a:t>
            </a:r>
            <a:r>
              <a:rPr lang="en-US" dirty="0" smtClean="0">
                <a:hlinkClick r:id="rId2"/>
              </a:rPr>
              <a:t>www.youtube.com/watch?v=9yplHQhaVXU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25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แนะนำผู้ผลิตอุปกรณ์ </a:t>
            </a:r>
            <a:r>
              <a:rPr lang="en-US" dirty="0" smtClean="0"/>
              <a:t>VR </a:t>
            </a:r>
            <a:r>
              <a:rPr lang="th-TH" dirty="0" smtClean="0"/>
              <a:t>ชั้นนำ </a:t>
            </a:r>
            <a:r>
              <a:rPr lang="en-US" dirty="0" smtClean="0"/>
              <a:t>Oculus</a:t>
            </a:r>
            <a:endParaRPr lang="th-TH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1358587"/>
            <a:ext cx="7334106" cy="3814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656729"/>
            <a:ext cx="674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https://www.oculus.com/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90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Reality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6146" name="Picture 2" descr="http://static.ddmcdn.com/gif/virtual-reality-enters-new-dimension-gun-6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8" y="2190750"/>
            <a:ext cx="3495458" cy="229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cience.dodlive.mil/files/2013/03/130222-A-VC802-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63" y="2190750"/>
            <a:ext cx="4135450" cy="229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xtremetech.com/wp-content/uploads/2014/10/Dexmo-640x35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6" y="4610466"/>
            <a:ext cx="3997135" cy="220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viationspectator.com/files/images/T-38-Talon-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76" y="4633594"/>
            <a:ext cx="3345924" cy="218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743075"/>
            <a:ext cx="7200899" cy="4814888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ความรู้เบื้องต้นเกี่ยวกับการประพันธ์สื่อมัลติมีเดีย</a:t>
            </a:r>
          </a:p>
          <a:p>
            <a:r>
              <a:rPr lang="en-US" sz="3600" dirty="0" smtClean="0"/>
              <a:t>Authoring Metaphor</a:t>
            </a:r>
            <a:endParaRPr lang="th-TH" sz="3600" dirty="0" smtClean="0"/>
          </a:p>
          <a:p>
            <a:r>
              <a:rPr lang="en-US" sz="3600" dirty="0" smtClean="0"/>
              <a:t>Authoring Tool</a:t>
            </a:r>
            <a:endParaRPr lang="th-TH" sz="3600" dirty="0" smtClean="0"/>
          </a:p>
          <a:p>
            <a:r>
              <a:rPr lang="en-US" sz="3600" dirty="0" smtClean="0"/>
              <a:t>Virtual Reality Modeling Language (VRML)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ความรู้เบื้องต้นเกี่ยวกับการประพันธ์สื่อ</a:t>
            </a:r>
            <a:r>
              <a:rPr lang="th-TH" dirty="0" smtClean="0"/>
              <a:t>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987273" cy="3777622"/>
          </a:xfrm>
        </p:spPr>
        <p:txBody>
          <a:bodyPr/>
          <a:lstStyle/>
          <a:p>
            <a:r>
              <a:rPr lang="th-TH" b="1" dirty="0" smtClean="0"/>
              <a:t>การประพันธ์สื่อมัลติมีเดีย </a:t>
            </a:r>
            <a:r>
              <a:rPr lang="en-US" dirty="0" smtClean="0"/>
              <a:t>(Multimedia Authoring) </a:t>
            </a:r>
            <a:r>
              <a:rPr lang="th-TH" dirty="0" smtClean="0"/>
              <a:t>คือการสร้างงานด้านมัลติมีเดีย ด้วยการนำเสนอหลากหลายรูปแบบมารวบรวมและผสมผสานเข้าด้วยกันโดยใช้ซอฟต์แวร์ประเภท </a:t>
            </a:r>
            <a:r>
              <a:rPr lang="en-US" dirty="0" smtClean="0"/>
              <a:t>Authoring Tool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://performancecritical.com/wp-content/uploads/2014/07/multimedia_authoring_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859594"/>
            <a:ext cx="325755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3062" cy="1280890"/>
          </a:xfrm>
        </p:spPr>
        <p:txBody>
          <a:bodyPr>
            <a:normAutofit/>
          </a:bodyPr>
          <a:lstStyle/>
          <a:p>
            <a:r>
              <a:rPr lang="th-TH" dirty="0"/>
              <a:t>ความรู้เบื้องต้นเกี่ยวกับการประพันธ์สื่อ</a:t>
            </a:r>
            <a:r>
              <a:rPr lang="th-TH" dirty="0" smtClean="0"/>
              <a:t>มัลติมีเดีย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1"/>
                </a:solidFill>
              </a:rPr>
              <a:t>: Multimedia Authoring </a:t>
            </a:r>
            <a:r>
              <a:rPr lang="th-TH" sz="3100" dirty="0" smtClean="0">
                <a:solidFill>
                  <a:schemeClr val="accent1"/>
                </a:solidFill>
              </a:rPr>
              <a:t>กับ </a:t>
            </a:r>
            <a:r>
              <a:rPr lang="en-US" sz="3100" dirty="0" smtClean="0">
                <a:solidFill>
                  <a:schemeClr val="accent1"/>
                </a:solidFill>
              </a:rPr>
              <a:t>Multimedia Programming</a:t>
            </a:r>
            <a:endParaRPr lang="th-TH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24338"/>
          </a:xfrm>
        </p:spPr>
        <p:txBody>
          <a:bodyPr/>
          <a:lstStyle/>
          <a:p>
            <a:r>
              <a:rPr lang="th-TH" dirty="0" smtClean="0"/>
              <a:t>การพัฒนามัลติมีเดียแอปพลิเคชั่นสามารถใช้ได้ทั้ง </a:t>
            </a:r>
            <a:r>
              <a:rPr lang="en-US" dirty="0" smtClean="0"/>
              <a:t>Authoring Tool </a:t>
            </a:r>
            <a:r>
              <a:rPr lang="th-TH" dirty="0" smtClean="0"/>
              <a:t>และการเขียนโปรแกรม</a:t>
            </a:r>
          </a:p>
          <a:p>
            <a:r>
              <a:rPr lang="en-US" b="1" dirty="0" smtClean="0"/>
              <a:t>Authoring Tool </a:t>
            </a:r>
            <a:r>
              <a:rPr lang="th-TH" dirty="0" smtClean="0"/>
              <a:t>จะผลิตงานได้รวดเร็วกว่า และสะดวกสบายมากกว่าการเขียนโปรแกรม</a:t>
            </a:r>
          </a:p>
          <a:p>
            <a:r>
              <a:rPr lang="en-US" b="1" dirty="0" smtClean="0"/>
              <a:t>Programming</a:t>
            </a:r>
            <a:r>
              <a:rPr lang="en-US" dirty="0" smtClean="0"/>
              <a:t> </a:t>
            </a:r>
            <a:r>
              <a:rPr lang="th-TH" dirty="0" smtClean="0"/>
              <a:t>จะมีความยุ่งยากซับซ้อนมากกว่า ใช้ความรู้ความสามารถด้านมากกว่าการใช้ </a:t>
            </a:r>
            <a:r>
              <a:rPr lang="en-US" dirty="0" smtClean="0"/>
              <a:t>Authoring Tool </a:t>
            </a:r>
            <a:r>
              <a:rPr lang="th-TH" dirty="0" smtClean="0"/>
              <a:t>แต่ข้อดีคือมีความยืดหยุ่นสูง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67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ความรู้เบื้องต้นเกี่ยวกับการประพันธ์สื่อมัลติมีเดีย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: </a:t>
            </a:r>
            <a:r>
              <a:rPr lang="th-TH" sz="3600" dirty="0" err="1" smtClean="0">
                <a:solidFill>
                  <a:schemeClr val="accent1"/>
                </a:solidFill>
              </a:rPr>
              <a:t>แพล็ต</a:t>
            </a:r>
            <a:r>
              <a:rPr lang="th-TH" sz="3600" dirty="0" smtClean="0">
                <a:solidFill>
                  <a:schemeClr val="accent1"/>
                </a:solidFill>
              </a:rPr>
              <a:t>ฟอร์มและรูปแบบการเผยแพร่มัลติมีเดีย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ก่อนจะพัฒนางานมัลติมีเดียต้องคำนึงก่อนว่า จะนำไปใช้บน</a:t>
            </a:r>
            <a:r>
              <a:rPr lang="th-TH" dirty="0" err="1" smtClean="0"/>
              <a:t>แพล็ต</a:t>
            </a:r>
            <a:r>
              <a:rPr lang="th-TH" dirty="0" smtClean="0"/>
              <a:t>ฟอร์มใด และเผยแพร่งานในรูปแบบใด </a:t>
            </a:r>
            <a:r>
              <a:rPr lang="en-US" dirty="0" smtClean="0"/>
              <a:t>(CD, DVD, Web-Based) </a:t>
            </a:r>
            <a:r>
              <a:rPr lang="th-TH" dirty="0" smtClean="0"/>
              <a:t>เพื่อที่จะสามารถเลือกใช้เครื่องมือในการพัฒนาได้อย่างถูกต้อง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www.picturethisproductions.com/ws/images/multimedia_ic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453896"/>
            <a:ext cx="3724002" cy="24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Metaphor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Authoring Metaphor </a:t>
            </a:r>
            <a:r>
              <a:rPr lang="th-TH" dirty="0" smtClean="0"/>
              <a:t>คือวิธีการสร้างมัลติมีเดียแอพพลิเคชั่น ตัวอย่างเช่น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Slide Show Metaphor </a:t>
            </a:r>
            <a:r>
              <a:rPr lang="th-TH" dirty="0" smtClean="0"/>
              <a:t>เช่น สไลด์ </a:t>
            </a:r>
            <a:r>
              <a:rPr lang="en-US" dirty="0" smtClean="0"/>
              <a:t>PowerPoint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Branching Metaphor </a:t>
            </a:r>
            <a:r>
              <a:rPr lang="th-TH" dirty="0" smtClean="0"/>
              <a:t>ที่เป็นโครงสร้างแบบลำดับชั้นตามความสัมพันธ์ เช่น เว็บไซต์ต่างๆ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Object Manipulation Metaphor </a:t>
            </a:r>
            <a:r>
              <a:rPr lang="th-TH" dirty="0" smtClean="0"/>
              <a:t>เน้นการลากและวางส่วนประกอบต่างๆ คล้ายกับการต่อจิก</a:t>
            </a:r>
            <a:r>
              <a:rPr lang="th-TH" dirty="0" err="1" smtClean="0"/>
              <a:t>ซอว์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53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Authoring </a:t>
            </a:r>
            <a:r>
              <a:rPr lang="en-US" dirty="0" smtClean="0"/>
              <a:t>Metaphor</a:t>
            </a:r>
            <a:r>
              <a:rPr lang="th-TH" dirty="0" smtClean="0"/>
              <a:t>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62100"/>
            <a:ext cx="6591985" cy="377762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Spatial Environment Metaphor </a:t>
            </a:r>
            <a:r>
              <a:rPr lang="th-TH" dirty="0" smtClean="0"/>
              <a:t>เป็นการจำลองสิ่งแวดล้อมให้อยู่ในรูปแบบ </a:t>
            </a:r>
            <a:r>
              <a:rPr lang="en-US" dirty="0" smtClean="0"/>
              <a:t>3 </a:t>
            </a:r>
            <a:r>
              <a:rPr lang="th-TH" dirty="0" smtClean="0"/>
              <a:t>มิติ เช่น </a:t>
            </a:r>
            <a:r>
              <a:rPr lang="th-TH" dirty="0" err="1" smtClean="0"/>
              <a:t>เกมส์</a:t>
            </a:r>
            <a:r>
              <a:rPr lang="th-TH" dirty="0" smtClean="0"/>
              <a:t> เป็นต้น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Scripting Language Metaphor </a:t>
            </a:r>
            <a:r>
              <a:rPr lang="th-TH" dirty="0" smtClean="0"/>
              <a:t>ใช้ภาษา</a:t>
            </a:r>
            <a:r>
              <a:rPr lang="th-TH" dirty="0" err="1" smtClean="0"/>
              <a:t>สคริป</a:t>
            </a:r>
            <a:r>
              <a:rPr lang="th-TH" dirty="0" smtClean="0"/>
              <a:t>เพื่อโต้ตอบกับผู้ใช้ เช่น </a:t>
            </a:r>
            <a:r>
              <a:rPr lang="en-US" dirty="0" smtClean="0"/>
              <a:t>Flash ActionScript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Movie Metaphor </a:t>
            </a:r>
            <a:r>
              <a:rPr lang="th-TH" dirty="0" smtClean="0"/>
              <a:t>เป็นสื่อที่ผู้ใช้ไม่สามารถโต้ตอบได้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Iconic Metaphor </a:t>
            </a:r>
            <a:r>
              <a:rPr lang="th-TH" dirty="0" smtClean="0"/>
              <a:t>ใช้ไอคอนเพื่อแสดงขั้นตอนหรือคำสั่งต่างๆ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3074" name="Picture 2" descr="http://blogs-images.forbes.com/insertcoin/files/2015/03/call-of-du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568626"/>
            <a:ext cx="4071937" cy="2289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Authoring </a:t>
            </a:r>
            <a:r>
              <a:rPr lang="en-US" dirty="0" smtClean="0"/>
              <a:t>Tool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43063"/>
            <a:ext cx="705871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เครื่องมือในการพัฒนามัลติมีเดียแอพพลิเคชั่น มีรูปแบบต่างๆ ดังต่อไปนี้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Linear Application </a:t>
            </a:r>
            <a:r>
              <a:rPr lang="th-TH" dirty="0" smtClean="0"/>
              <a:t>เป็นการพัฒนางานมัลติมีเดียแบบเส้นตรง ที่มีลักษณะเป็น </a:t>
            </a:r>
            <a:r>
              <a:rPr lang="en-US" dirty="0" smtClean="0"/>
              <a:t>Slide Show </a:t>
            </a:r>
            <a:r>
              <a:rPr lang="th-TH" dirty="0" smtClean="0"/>
              <a:t>ตัวอย่างเช่น </a:t>
            </a:r>
            <a:r>
              <a:rPr lang="en-US" dirty="0" smtClean="0"/>
              <a:t>MS PowerPoint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Object-Oriented Tool </a:t>
            </a:r>
            <a:r>
              <a:rPr lang="th-TH" dirty="0" smtClean="0"/>
              <a:t>ส่วนประกอบต่างๆในแอพพลิเคชั่นจะอยู่ใน</a:t>
            </a:r>
            <a:r>
              <a:rPr lang="th-TH" dirty="0" err="1" smtClean="0"/>
              <a:t>รูปอ็</a:t>
            </a:r>
            <a:r>
              <a:rPr lang="th-TH" dirty="0" smtClean="0"/>
              <a:t>อบ</a:t>
            </a:r>
            <a:r>
              <a:rPr lang="th-TH" dirty="0" err="1" smtClean="0"/>
              <a:t>เจ็กต์</a:t>
            </a:r>
            <a:r>
              <a:rPr lang="th-TH" dirty="0" smtClean="0"/>
              <a:t> แต่</a:t>
            </a:r>
            <a:r>
              <a:rPr lang="th-TH" dirty="0" err="1" smtClean="0"/>
              <a:t>ละอ็</a:t>
            </a:r>
            <a:r>
              <a:rPr lang="th-TH" dirty="0" smtClean="0"/>
              <a:t>อบ</a:t>
            </a:r>
            <a:r>
              <a:rPr lang="th-TH" dirty="0" err="1" smtClean="0"/>
              <a:t>เจ็กต์</a:t>
            </a:r>
            <a:r>
              <a:rPr lang="th-TH" dirty="0" smtClean="0"/>
              <a:t>มีคุณสมบัติที่สามารถเปลี่ยนแปลงได้ ตัวอย่างเช่น โปรแกรมสำหรับสร้าง</a:t>
            </a:r>
            <a:r>
              <a:rPr lang="th-TH" dirty="0" err="1" smtClean="0"/>
              <a:t>เกมส์</a:t>
            </a:r>
            <a:r>
              <a:rPr lang="th-TH" dirty="0" smtClean="0"/>
              <a:t>ทั่วไป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9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Authoring </a:t>
            </a:r>
            <a:r>
              <a:rPr lang="en-US" dirty="0" smtClean="0"/>
              <a:t>Tool</a:t>
            </a:r>
            <a:r>
              <a:rPr lang="th-TH" dirty="0" smtClean="0"/>
              <a:t>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39044"/>
            <a:ext cx="6591985" cy="3777622"/>
          </a:xfrm>
        </p:spPr>
        <p:txBody>
          <a:bodyPr/>
          <a:lstStyle/>
          <a:p>
            <a:r>
              <a:rPr lang="en-US" dirty="0" smtClean="0"/>
              <a:t>Frame/Timeline </a:t>
            </a:r>
            <a:r>
              <a:rPr lang="th-TH" dirty="0" smtClean="0"/>
              <a:t>เป็นเครื่องมือที่ออกแบบมาเพื่อสร้างและจัดการวิดีโอ ซึ่งสามารถจัดการวิดีโอแต่ละเฟรมได้ตัวอย่างเช่นโปรแกรม </a:t>
            </a:r>
            <a:r>
              <a:rPr lang="en-US" dirty="0" smtClean="0"/>
              <a:t>Adobe Premiere </a:t>
            </a:r>
            <a:r>
              <a:rPr lang="th-TH" dirty="0" smtClean="0"/>
              <a:t>ส่วนโปรแกรมที่ใช้สร้าง </a:t>
            </a:r>
            <a:r>
              <a:rPr lang="en-US" dirty="0" smtClean="0"/>
              <a:t>Interactive Movie </a:t>
            </a:r>
            <a:r>
              <a:rPr lang="th-TH" dirty="0" smtClean="0"/>
              <a:t>เช่น </a:t>
            </a:r>
            <a:r>
              <a:rPr lang="en-US" dirty="0" smtClean="0"/>
              <a:t>Adobe Flash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4098" name="Picture 2" descr="http://getintopc.com/wp-content/uploads/2015/09/Adobe-Premiere-Pro-CS4-Latest-Version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8" y="4310242"/>
            <a:ext cx="3543299" cy="237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dobe.uconn.edu/wp-content/uploads/sites/1194/2015/03/flash-pi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80" y="4346782"/>
            <a:ext cx="3744820" cy="233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3043</TotalTime>
  <Words>531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Cordia New</vt:lpstr>
      <vt:lpstr>TH SarabunPSK</vt:lpstr>
      <vt:lpstr>Wingdings 3</vt:lpstr>
      <vt:lpstr>Wisp</vt:lpstr>
      <vt:lpstr>บทที่ 12 : การประพันธ์สื่อมัลติมีเดีย (Multimedia Authoring) สธ212 ระบบสื่อประสมสำหรับธุรกิจ</vt:lpstr>
      <vt:lpstr>Outline</vt:lpstr>
      <vt:lpstr>ความรู้เบื้องต้นเกี่ยวกับการประพันธ์สื่อมัลติมีเดีย</vt:lpstr>
      <vt:lpstr>ความรู้เบื้องต้นเกี่ยวกับการประพันธ์สื่อมัลติมีเดีย : Multimedia Authoring กับ Multimedia Programming</vt:lpstr>
      <vt:lpstr>ความรู้เบื้องต้นเกี่ยวกับการประพันธ์สื่อมัลติมีเดีย : แพล็ตฟอร์มและรูปแบบการเผยแพร่มัลติมีเดีย</vt:lpstr>
      <vt:lpstr>Authoring Metaphor</vt:lpstr>
      <vt:lpstr>Authoring Metaphor [2]</vt:lpstr>
      <vt:lpstr>Authoring Tool</vt:lpstr>
      <vt:lpstr>Authoring Tool [2]</vt:lpstr>
      <vt:lpstr>แนะนำ Authoring Tool ในการสร้าง E-Learning</vt:lpstr>
      <vt:lpstr>แนะนำเว็บไซต์สร้างแอนิเมชันออนไลน์</vt:lpstr>
      <vt:lpstr>Virtual Reality Modeling Language (VRML) </vt:lpstr>
      <vt:lpstr>ตัวอย่างการใช้งาน X3D</vt:lpstr>
      <vt:lpstr>Virtual Reality Modeling Language (VRML) : Virtual Reality</vt:lpstr>
      <vt:lpstr>แนะนำผู้ผลิตอุปกรณ์ VR ชั้นนำ Oculus</vt:lpstr>
      <vt:lpstr>Virtual Reality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506</cp:revision>
  <cp:lastPrinted>2015-08-20T06:00:09Z</cp:lastPrinted>
  <dcterms:created xsi:type="dcterms:W3CDTF">2015-08-08T14:30:10Z</dcterms:created>
  <dcterms:modified xsi:type="dcterms:W3CDTF">2016-11-07T16:07:22Z</dcterms:modified>
</cp:coreProperties>
</file>