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9945688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8C3DF-B847-4354-98E6-17B725CAAE0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8F79C455-04C0-4BF2-B728-A99BA7C724CB}">
      <dgm:prSet phldrT="[Text]"/>
      <dgm:spPr/>
      <dgm:t>
        <a:bodyPr/>
        <a:lstStyle/>
        <a:p>
          <a:r>
            <a:rPr lang="th-TH" dirty="0" smtClean="0"/>
            <a:t>วางแผน</a:t>
          </a:r>
          <a:endParaRPr lang="th-TH" dirty="0"/>
        </a:p>
      </dgm:t>
    </dgm:pt>
    <dgm:pt modelId="{1BA22012-05D6-46AE-9129-8D636D1FA249}" type="parTrans" cxnId="{237FDAF4-444E-49ED-80EC-6D02C1BE1E18}">
      <dgm:prSet/>
      <dgm:spPr/>
      <dgm:t>
        <a:bodyPr/>
        <a:lstStyle/>
        <a:p>
          <a:endParaRPr lang="th-TH"/>
        </a:p>
      </dgm:t>
    </dgm:pt>
    <dgm:pt modelId="{B099D1BC-76BC-475C-9748-B40A6B4937D6}" type="sibTrans" cxnId="{237FDAF4-444E-49ED-80EC-6D02C1BE1E18}">
      <dgm:prSet/>
      <dgm:spPr/>
      <dgm:t>
        <a:bodyPr/>
        <a:lstStyle/>
        <a:p>
          <a:endParaRPr lang="th-TH"/>
        </a:p>
      </dgm:t>
    </dgm:pt>
    <dgm:pt modelId="{95B2685B-4382-49E3-94AC-5494FA3F3770}">
      <dgm:prSet phldrT="[Text]" phldr="1"/>
      <dgm:spPr/>
      <dgm:t>
        <a:bodyPr/>
        <a:lstStyle/>
        <a:p>
          <a:endParaRPr lang="th-TH" dirty="0"/>
        </a:p>
      </dgm:t>
    </dgm:pt>
    <dgm:pt modelId="{0060A5AA-8EA3-4133-B93A-A9B3F7B772D9}" type="parTrans" cxnId="{0F032BDD-3FAC-4C66-96C9-1A3A561D9557}">
      <dgm:prSet/>
      <dgm:spPr/>
      <dgm:t>
        <a:bodyPr/>
        <a:lstStyle/>
        <a:p>
          <a:endParaRPr lang="th-TH"/>
        </a:p>
      </dgm:t>
    </dgm:pt>
    <dgm:pt modelId="{01D30ED2-20B0-4E53-B9AE-7DBC49D8C9AD}" type="sibTrans" cxnId="{0F032BDD-3FAC-4C66-96C9-1A3A561D9557}">
      <dgm:prSet/>
      <dgm:spPr/>
      <dgm:t>
        <a:bodyPr/>
        <a:lstStyle/>
        <a:p>
          <a:endParaRPr lang="th-TH"/>
        </a:p>
      </dgm:t>
    </dgm:pt>
    <dgm:pt modelId="{EC1A7F08-77CE-479F-85D4-2E4EF7865169}">
      <dgm:prSet phldrT="[Text]"/>
      <dgm:spPr/>
      <dgm:t>
        <a:bodyPr/>
        <a:lstStyle/>
        <a:p>
          <a:r>
            <a:rPr lang="th-TH" dirty="0" smtClean="0"/>
            <a:t>ถ่ายทำ</a:t>
          </a:r>
          <a:endParaRPr lang="th-TH" dirty="0"/>
        </a:p>
      </dgm:t>
    </dgm:pt>
    <dgm:pt modelId="{FB4F378E-CB88-4FA3-8952-14E459706F10}" type="parTrans" cxnId="{2870212C-DCF0-443D-8D25-6B2D4B0A20DD}">
      <dgm:prSet/>
      <dgm:spPr/>
      <dgm:t>
        <a:bodyPr/>
        <a:lstStyle/>
        <a:p>
          <a:endParaRPr lang="th-TH"/>
        </a:p>
      </dgm:t>
    </dgm:pt>
    <dgm:pt modelId="{28F17436-5D74-475E-B952-F8C93B21024D}" type="sibTrans" cxnId="{2870212C-DCF0-443D-8D25-6B2D4B0A20DD}">
      <dgm:prSet/>
      <dgm:spPr/>
      <dgm:t>
        <a:bodyPr/>
        <a:lstStyle/>
        <a:p>
          <a:endParaRPr lang="th-TH"/>
        </a:p>
      </dgm:t>
    </dgm:pt>
    <dgm:pt modelId="{28E7B181-5BC3-47F4-ADDC-CAB81F308210}">
      <dgm:prSet phldrT="[Text]" phldr="1"/>
      <dgm:spPr/>
      <dgm:t>
        <a:bodyPr/>
        <a:lstStyle/>
        <a:p>
          <a:endParaRPr lang="th-TH"/>
        </a:p>
      </dgm:t>
    </dgm:pt>
    <dgm:pt modelId="{34B52232-0F60-4D8E-A368-95C631CCC8AC}" type="parTrans" cxnId="{D0CBDAC6-F844-47AD-BA3A-3DBCAF67C14B}">
      <dgm:prSet/>
      <dgm:spPr/>
      <dgm:t>
        <a:bodyPr/>
        <a:lstStyle/>
        <a:p>
          <a:endParaRPr lang="th-TH"/>
        </a:p>
      </dgm:t>
    </dgm:pt>
    <dgm:pt modelId="{C13D930F-CD97-447E-921B-3609941EAC4E}" type="sibTrans" cxnId="{D0CBDAC6-F844-47AD-BA3A-3DBCAF67C14B}">
      <dgm:prSet/>
      <dgm:spPr/>
      <dgm:t>
        <a:bodyPr/>
        <a:lstStyle/>
        <a:p>
          <a:endParaRPr lang="th-TH"/>
        </a:p>
      </dgm:t>
    </dgm:pt>
    <dgm:pt modelId="{DD5A261C-EDDE-46A4-87AF-4C010B2E6B23}">
      <dgm:prSet phldrT="[Text]"/>
      <dgm:spPr/>
      <dgm:t>
        <a:bodyPr/>
        <a:lstStyle/>
        <a:p>
          <a:r>
            <a:rPr lang="th-TH" dirty="0" smtClean="0"/>
            <a:t>จัดเก็บ</a:t>
          </a:r>
          <a:endParaRPr lang="th-TH" dirty="0"/>
        </a:p>
      </dgm:t>
    </dgm:pt>
    <dgm:pt modelId="{FA111AC6-4003-4B8C-BA99-8E07DE900960}" type="parTrans" cxnId="{45E9CE45-4BF4-4F5F-9B56-6ADD1B7D0868}">
      <dgm:prSet/>
      <dgm:spPr/>
      <dgm:t>
        <a:bodyPr/>
        <a:lstStyle/>
        <a:p>
          <a:endParaRPr lang="th-TH"/>
        </a:p>
      </dgm:t>
    </dgm:pt>
    <dgm:pt modelId="{0F3D8099-5105-4AAA-949B-2E927B1092C8}" type="sibTrans" cxnId="{45E9CE45-4BF4-4F5F-9B56-6ADD1B7D0868}">
      <dgm:prSet/>
      <dgm:spPr/>
      <dgm:t>
        <a:bodyPr/>
        <a:lstStyle/>
        <a:p>
          <a:endParaRPr lang="th-TH"/>
        </a:p>
      </dgm:t>
    </dgm:pt>
    <dgm:pt modelId="{AA0E21F2-04AF-4D3F-B0C4-340AB02FBFAB}">
      <dgm:prSet phldrT="[Text]" phldr="1"/>
      <dgm:spPr/>
      <dgm:t>
        <a:bodyPr/>
        <a:lstStyle/>
        <a:p>
          <a:endParaRPr lang="th-TH"/>
        </a:p>
      </dgm:t>
    </dgm:pt>
    <dgm:pt modelId="{31462D4E-F85B-45E8-97E8-79EEA4A42185}" type="parTrans" cxnId="{0186C716-E240-4681-8D90-F2C5E4F5315C}">
      <dgm:prSet/>
      <dgm:spPr/>
      <dgm:t>
        <a:bodyPr/>
        <a:lstStyle/>
        <a:p>
          <a:endParaRPr lang="th-TH"/>
        </a:p>
      </dgm:t>
    </dgm:pt>
    <dgm:pt modelId="{7A1DABC3-6F58-48C5-BC5A-0E83DEF5CC27}" type="sibTrans" cxnId="{0186C716-E240-4681-8D90-F2C5E4F5315C}">
      <dgm:prSet/>
      <dgm:spPr/>
      <dgm:t>
        <a:bodyPr/>
        <a:lstStyle/>
        <a:p>
          <a:endParaRPr lang="th-TH"/>
        </a:p>
      </dgm:t>
    </dgm:pt>
    <dgm:pt modelId="{53762BD0-766B-4477-AA36-EBDC2956C192}">
      <dgm:prSet/>
      <dgm:spPr/>
      <dgm:t>
        <a:bodyPr/>
        <a:lstStyle/>
        <a:p>
          <a:r>
            <a:rPr lang="th-TH" dirty="0" smtClean="0"/>
            <a:t>ตัดต่อ</a:t>
          </a:r>
          <a:endParaRPr lang="th-TH" dirty="0"/>
        </a:p>
      </dgm:t>
    </dgm:pt>
    <dgm:pt modelId="{1FAF74ED-66CA-48C0-B0FB-58C39DC432F4}" type="parTrans" cxnId="{C0E15436-3F27-4D79-9521-B403D88A05A9}">
      <dgm:prSet/>
      <dgm:spPr/>
      <dgm:t>
        <a:bodyPr/>
        <a:lstStyle/>
        <a:p>
          <a:endParaRPr lang="th-TH"/>
        </a:p>
      </dgm:t>
    </dgm:pt>
    <dgm:pt modelId="{7FB3C6D0-E1A8-49E9-8AB8-7B77E298C9B2}" type="sibTrans" cxnId="{C0E15436-3F27-4D79-9521-B403D88A05A9}">
      <dgm:prSet/>
      <dgm:spPr/>
      <dgm:t>
        <a:bodyPr/>
        <a:lstStyle/>
        <a:p>
          <a:endParaRPr lang="th-TH"/>
        </a:p>
      </dgm:t>
    </dgm:pt>
    <dgm:pt modelId="{016E2873-B893-4660-94A8-77AE786C233E}">
      <dgm:prSet/>
      <dgm:spPr/>
      <dgm:t>
        <a:bodyPr/>
        <a:lstStyle/>
        <a:p>
          <a:r>
            <a:rPr lang="th-TH" dirty="0" smtClean="0"/>
            <a:t>ทำสื่อประสม</a:t>
          </a:r>
          <a:endParaRPr lang="th-TH" dirty="0"/>
        </a:p>
      </dgm:t>
    </dgm:pt>
    <dgm:pt modelId="{24791799-1CBF-4DEC-AD4B-F62F0E0BA18D}" type="parTrans" cxnId="{6BA791A2-44B0-4364-8A8D-F490B79C1AEE}">
      <dgm:prSet/>
      <dgm:spPr/>
      <dgm:t>
        <a:bodyPr/>
        <a:lstStyle/>
        <a:p>
          <a:endParaRPr lang="th-TH"/>
        </a:p>
      </dgm:t>
    </dgm:pt>
    <dgm:pt modelId="{D79012E6-7A58-4526-9F2B-656805927E60}" type="sibTrans" cxnId="{6BA791A2-44B0-4364-8A8D-F490B79C1AEE}">
      <dgm:prSet/>
      <dgm:spPr/>
      <dgm:t>
        <a:bodyPr/>
        <a:lstStyle/>
        <a:p>
          <a:endParaRPr lang="th-TH"/>
        </a:p>
      </dgm:t>
    </dgm:pt>
    <dgm:pt modelId="{805474D3-53AF-4777-962C-9B3746AA6FD2}" type="pres">
      <dgm:prSet presAssocID="{43F8C3DF-B847-4354-98E6-17B725CAAE0F}" presName="rootnode" presStyleCnt="0">
        <dgm:presLayoutVars>
          <dgm:chMax/>
          <dgm:chPref/>
          <dgm:dir/>
          <dgm:animLvl val="lvl"/>
        </dgm:presLayoutVars>
      </dgm:prSet>
      <dgm:spPr/>
    </dgm:pt>
    <dgm:pt modelId="{B5182FF6-FDF1-4DA1-B21F-C5B15F38D280}" type="pres">
      <dgm:prSet presAssocID="{8F79C455-04C0-4BF2-B728-A99BA7C724CB}" presName="composite" presStyleCnt="0"/>
      <dgm:spPr/>
    </dgm:pt>
    <dgm:pt modelId="{D1F390A7-2CB0-424B-A5FC-08218039548B}" type="pres">
      <dgm:prSet presAssocID="{8F79C455-04C0-4BF2-B728-A99BA7C724CB}" presName="bentUpArrow1" presStyleLbl="alignImgPlace1" presStyleIdx="0" presStyleCnt="4"/>
      <dgm:spPr/>
    </dgm:pt>
    <dgm:pt modelId="{170B87A3-2E21-4DF7-84E3-6875ECB6F95D}" type="pres">
      <dgm:prSet presAssocID="{8F79C455-04C0-4BF2-B728-A99BA7C724CB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536B24-278B-40BC-B1C1-CBE0BAA596B7}" type="pres">
      <dgm:prSet presAssocID="{8F79C455-04C0-4BF2-B728-A99BA7C724CB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239F064-7A73-4EEA-9104-E5DB1C7CE47E}" type="pres">
      <dgm:prSet presAssocID="{B099D1BC-76BC-475C-9748-B40A6B4937D6}" presName="sibTrans" presStyleCnt="0"/>
      <dgm:spPr/>
    </dgm:pt>
    <dgm:pt modelId="{0A346E6B-404B-4A71-A0BD-4BF9FBA2E775}" type="pres">
      <dgm:prSet presAssocID="{EC1A7F08-77CE-479F-85D4-2E4EF7865169}" presName="composite" presStyleCnt="0"/>
      <dgm:spPr/>
    </dgm:pt>
    <dgm:pt modelId="{21AB477A-EDB1-4F5E-A716-D15E8AEB17C8}" type="pres">
      <dgm:prSet presAssocID="{EC1A7F08-77CE-479F-85D4-2E4EF7865169}" presName="bentUpArrow1" presStyleLbl="alignImgPlace1" presStyleIdx="1" presStyleCnt="4"/>
      <dgm:spPr/>
    </dgm:pt>
    <dgm:pt modelId="{D185373C-B409-4F70-9E12-602B7ADBBE09}" type="pres">
      <dgm:prSet presAssocID="{EC1A7F08-77CE-479F-85D4-2E4EF7865169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00C0E872-E503-4061-BD0C-118628A0751E}" type="pres">
      <dgm:prSet presAssocID="{EC1A7F08-77CE-479F-85D4-2E4EF7865169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267068F-39BF-44BA-9D98-FABA672E5CF9}" type="pres">
      <dgm:prSet presAssocID="{28F17436-5D74-475E-B952-F8C93B21024D}" presName="sibTrans" presStyleCnt="0"/>
      <dgm:spPr/>
    </dgm:pt>
    <dgm:pt modelId="{FC36AAF3-D15B-4908-AB2D-5102568DC37A}" type="pres">
      <dgm:prSet presAssocID="{DD5A261C-EDDE-46A4-87AF-4C010B2E6B23}" presName="composite" presStyleCnt="0"/>
      <dgm:spPr/>
    </dgm:pt>
    <dgm:pt modelId="{21EB0B86-99DA-4DEA-8DB0-225F040699C8}" type="pres">
      <dgm:prSet presAssocID="{DD5A261C-EDDE-46A4-87AF-4C010B2E6B23}" presName="bentUpArrow1" presStyleLbl="alignImgPlace1" presStyleIdx="2" presStyleCnt="4"/>
      <dgm:spPr/>
    </dgm:pt>
    <dgm:pt modelId="{F35ACD86-7653-4F87-AE9F-760F09F5F037}" type="pres">
      <dgm:prSet presAssocID="{DD5A261C-EDDE-46A4-87AF-4C010B2E6B23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97AC66D2-E13A-42D3-B1D9-32F6B7659099}" type="pres">
      <dgm:prSet presAssocID="{DD5A261C-EDDE-46A4-87AF-4C010B2E6B23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9C50883-F550-49E3-B205-31FE5D5F9E65}" type="pres">
      <dgm:prSet presAssocID="{0F3D8099-5105-4AAA-949B-2E927B1092C8}" presName="sibTrans" presStyleCnt="0"/>
      <dgm:spPr/>
    </dgm:pt>
    <dgm:pt modelId="{A6306318-E0EC-4C99-BF1C-39AF42AFA31E}" type="pres">
      <dgm:prSet presAssocID="{53762BD0-766B-4477-AA36-EBDC2956C192}" presName="composite" presStyleCnt="0"/>
      <dgm:spPr/>
    </dgm:pt>
    <dgm:pt modelId="{75EB757D-1B16-4195-84B7-4CFA7C29EAFD}" type="pres">
      <dgm:prSet presAssocID="{53762BD0-766B-4477-AA36-EBDC2956C192}" presName="bentUpArrow1" presStyleLbl="alignImgPlace1" presStyleIdx="3" presStyleCnt="4"/>
      <dgm:spPr/>
    </dgm:pt>
    <dgm:pt modelId="{0C1952D3-ED62-4D26-960A-5A5B66F6191F}" type="pres">
      <dgm:prSet presAssocID="{53762BD0-766B-4477-AA36-EBDC2956C192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7A6C2EB8-7FEC-46B7-8438-63D8F5C869D5}" type="pres">
      <dgm:prSet presAssocID="{53762BD0-766B-4477-AA36-EBDC2956C192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95828A9-FC95-40CF-8A6B-BDDBC25A33B2}" type="pres">
      <dgm:prSet presAssocID="{7FB3C6D0-E1A8-49E9-8AB8-7B77E298C9B2}" presName="sibTrans" presStyleCnt="0"/>
      <dgm:spPr/>
    </dgm:pt>
    <dgm:pt modelId="{18E81F11-9960-4863-BA22-15B07A342BBE}" type="pres">
      <dgm:prSet presAssocID="{016E2873-B893-4660-94A8-77AE786C233E}" presName="composite" presStyleCnt="0"/>
      <dgm:spPr/>
    </dgm:pt>
    <dgm:pt modelId="{C72901E3-8C54-4FAC-AF12-CE3EAC8EAE8A}" type="pres">
      <dgm:prSet presAssocID="{016E2873-B893-4660-94A8-77AE786C233E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36AE8C18-7299-4902-89FA-471723E9DE55}" type="presOf" srcId="{8F79C455-04C0-4BF2-B728-A99BA7C724CB}" destId="{170B87A3-2E21-4DF7-84E3-6875ECB6F95D}" srcOrd="0" destOrd="0" presId="urn:microsoft.com/office/officeart/2005/8/layout/StepDownProcess"/>
    <dgm:cxn modelId="{E3191DEB-F2EA-499E-A77B-BFE289355FD2}" type="presOf" srcId="{53762BD0-766B-4477-AA36-EBDC2956C192}" destId="{0C1952D3-ED62-4D26-960A-5A5B66F6191F}" srcOrd="0" destOrd="0" presId="urn:microsoft.com/office/officeart/2005/8/layout/StepDownProcess"/>
    <dgm:cxn modelId="{3485A691-C17D-4EAD-A37E-D7A58E754967}" type="presOf" srcId="{016E2873-B893-4660-94A8-77AE786C233E}" destId="{C72901E3-8C54-4FAC-AF12-CE3EAC8EAE8A}" srcOrd="0" destOrd="0" presId="urn:microsoft.com/office/officeart/2005/8/layout/StepDownProcess"/>
    <dgm:cxn modelId="{2870212C-DCF0-443D-8D25-6B2D4B0A20DD}" srcId="{43F8C3DF-B847-4354-98E6-17B725CAAE0F}" destId="{EC1A7F08-77CE-479F-85D4-2E4EF7865169}" srcOrd="1" destOrd="0" parTransId="{FB4F378E-CB88-4FA3-8952-14E459706F10}" sibTransId="{28F17436-5D74-475E-B952-F8C93B21024D}"/>
    <dgm:cxn modelId="{0186C716-E240-4681-8D90-F2C5E4F5315C}" srcId="{DD5A261C-EDDE-46A4-87AF-4C010B2E6B23}" destId="{AA0E21F2-04AF-4D3F-B0C4-340AB02FBFAB}" srcOrd="0" destOrd="0" parTransId="{31462D4E-F85B-45E8-97E8-79EEA4A42185}" sibTransId="{7A1DABC3-6F58-48C5-BC5A-0E83DEF5CC27}"/>
    <dgm:cxn modelId="{C0E15436-3F27-4D79-9521-B403D88A05A9}" srcId="{43F8C3DF-B847-4354-98E6-17B725CAAE0F}" destId="{53762BD0-766B-4477-AA36-EBDC2956C192}" srcOrd="3" destOrd="0" parTransId="{1FAF74ED-66CA-48C0-B0FB-58C39DC432F4}" sibTransId="{7FB3C6D0-E1A8-49E9-8AB8-7B77E298C9B2}"/>
    <dgm:cxn modelId="{0F032BDD-3FAC-4C66-96C9-1A3A561D9557}" srcId="{8F79C455-04C0-4BF2-B728-A99BA7C724CB}" destId="{95B2685B-4382-49E3-94AC-5494FA3F3770}" srcOrd="0" destOrd="0" parTransId="{0060A5AA-8EA3-4133-B93A-A9B3F7B772D9}" sibTransId="{01D30ED2-20B0-4E53-B9AE-7DBC49D8C9AD}"/>
    <dgm:cxn modelId="{D0CBDAC6-F844-47AD-BA3A-3DBCAF67C14B}" srcId="{EC1A7F08-77CE-479F-85D4-2E4EF7865169}" destId="{28E7B181-5BC3-47F4-ADDC-CAB81F308210}" srcOrd="0" destOrd="0" parTransId="{34B52232-0F60-4D8E-A368-95C631CCC8AC}" sibTransId="{C13D930F-CD97-447E-921B-3609941EAC4E}"/>
    <dgm:cxn modelId="{6BA791A2-44B0-4364-8A8D-F490B79C1AEE}" srcId="{43F8C3DF-B847-4354-98E6-17B725CAAE0F}" destId="{016E2873-B893-4660-94A8-77AE786C233E}" srcOrd="4" destOrd="0" parTransId="{24791799-1CBF-4DEC-AD4B-F62F0E0BA18D}" sibTransId="{D79012E6-7A58-4526-9F2B-656805927E60}"/>
    <dgm:cxn modelId="{E50BF39B-25D7-4C52-8574-32E0A5F679E4}" type="presOf" srcId="{95B2685B-4382-49E3-94AC-5494FA3F3770}" destId="{1F536B24-278B-40BC-B1C1-CBE0BAA596B7}" srcOrd="0" destOrd="0" presId="urn:microsoft.com/office/officeart/2005/8/layout/StepDownProcess"/>
    <dgm:cxn modelId="{237FDAF4-444E-49ED-80EC-6D02C1BE1E18}" srcId="{43F8C3DF-B847-4354-98E6-17B725CAAE0F}" destId="{8F79C455-04C0-4BF2-B728-A99BA7C724CB}" srcOrd="0" destOrd="0" parTransId="{1BA22012-05D6-46AE-9129-8D636D1FA249}" sibTransId="{B099D1BC-76BC-475C-9748-B40A6B4937D6}"/>
    <dgm:cxn modelId="{45E9CE45-4BF4-4F5F-9B56-6ADD1B7D0868}" srcId="{43F8C3DF-B847-4354-98E6-17B725CAAE0F}" destId="{DD5A261C-EDDE-46A4-87AF-4C010B2E6B23}" srcOrd="2" destOrd="0" parTransId="{FA111AC6-4003-4B8C-BA99-8E07DE900960}" sibTransId="{0F3D8099-5105-4AAA-949B-2E927B1092C8}"/>
    <dgm:cxn modelId="{D98F17D7-5AB9-4D31-9AAB-AC30D2DE320E}" type="presOf" srcId="{AA0E21F2-04AF-4D3F-B0C4-340AB02FBFAB}" destId="{97AC66D2-E13A-42D3-B1D9-32F6B7659099}" srcOrd="0" destOrd="0" presId="urn:microsoft.com/office/officeart/2005/8/layout/StepDownProcess"/>
    <dgm:cxn modelId="{0E2BB9DA-17F0-4B50-8AA0-B372C2B53C97}" type="presOf" srcId="{28E7B181-5BC3-47F4-ADDC-CAB81F308210}" destId="{00C0E872-E503-4061-BD0C-118628A0751E}" srcOrd="0" destOrd="0" presId="urn:microsoft.com/office/officeart/2005/8/layout/StepDownProcess"/>
    <dgm:cxn modelId="{F92DCF9E-8498-44DA-960E-7538C56E977C}" type="presOf" srcId="{EC1A7F08-77CE-479F-85D4-2E4EF7865169}" destId="{D185373C-B409-4F70-9E12-602B7ADBBE09}" srcOrd="0" destOrd="0" presId="urn:microsoft.com/office/officeart/2005/8/layout/StepDownProcess"/>
    <dgm:cxn modelId="{39ED4115-C4BE-43BD-8760-5C723D52FD38}" type="presOf" srcId="{43F8C3DF-B847-4354-98E6-17B725CAAE0F}" destId="{805474D3-53AF-4777-962C-9B3746AA6FD2}" srcOrd="0" destOrd="0" presId="urn:microsoft.com/office/officeart/2005/8/layout/StepDownProcess"/>
    <dgm:cxn modelId="{3BE2888B-431B-4F54-9A47-A98205F5941E}" type="presOf" srcId="{DD5A261C-EDDE-46A4-87AF-4C010B2E6B23}" destId="{F35ACD86-7653-4F87-AE9F-760F09F5F037}" srcOrd="0" destOrd="0" presId="urn:microsoft.com/office/officeart/2005/8/layout/StepDownProcess"/>
    <dgm:cxn modelId="{09EFD19C-0ED7-49BF-9788-91F0E3F3E470}" type="presParOf" srcId="{805474D3-53AF-4777-962C-9B3746AA6FD2}" destId="{B5182FF6-FDF1-4DA1-B21F-C5B15F38D280}" srcOrd="0" destOrd="0" presId="urn:microsoft.com/office/officeart/2005/8/layout/StepDownProcess"/>
    <dgm:cxn modelId="{13F7760F-5937-4316-A865-3D2615849B2A}" type="presParOf" srcId="{B5182FF6-FDF1-4DA1-B21F-C5B15F38D280}" destId="{D1F390A7-2CB0-424B-A5FC-08218039548B}" srcOrd="0" destOrd="0" presId="urn:microsoft.com/office/officeart/2005/8/layout/StepDownProcess"/>
    <dgm:cxn modelId="{5C2224FF-B573-45E3-B1A5-900199FF3DBB}" type="presParOf" srcId="{B5182FF6-FDF1-4DA1-B21F-C5B15F38D280}" destId="{170B87A3-2E21-4DF7-84E3-6875ECB6F95D}" srcOrd="1" destOrd="0" presId="urn:microsoft.com/office/officeart/2005/8/layout/StepDownProcess"/>
    <dgm:cxn modelId="{F5F9EB59-C43E-4420-BDCC-B52B99BFFA7B}" type="presParOf" srcId="{B5182FF6-FDF1-4DA1-B21F-C5B15F38D280}" destId="{1F536B24-278B-40BC-B1C1-CBE0BAA596B7}" srcOrd="2" destOrd="0" presId="urn:microsoft.com/office/officeart/2005/8/layout/StepDownProcess"/>
    <dgm:cxn modelId="{A1FD0956-CD6B-4568-A59B-A8C5B357118D}" type="presParOf" srcId="{805474D3-53AF-4777-962C-9B3746AA6FD2}" destId="{D239F064-7A73-4EEA-9104-E5DB1C7CE47E}" srcOrd="1" destOrd="0" presId="urn:microsoft.com/office/officeart/2005/8/layout/StepDownProcess"/>
    <dgm:cxn modelId="{558206C4-87E1-4BA0-8CAA-0B8136857B86}" type="presParOf" srcId="{805474D3-53AF-4777-962C-9B3746AA6FD2}" destId="{0A346E6B-404B-4A71-A0BD-4BF9FBA2E775}" srcOrd="2" destOrd="0" presId="urn:microsoft.com/office/officeart/2005/8/layout/StepDownProcess"/>
    <dgm:cxn modelId="{A6C485C8-2111-443A-9F6B-D4FE77FBE41F}" type="presParOf" srcId="{0A346E6B-404B-4A71-A0BD-4BF9FBA2E775}" destId="{21AB477A-EDB1-4F5E-A716-D15E8AEB17C8}" srcOrd="0" destOrd="0" presId="urn:microsoft.com/office/officeart/2005/8/layout/StepDownProcess"/>
    <dgm:cxn modelId="{30152564-C274-48DA-9318-E9BA0667CF9B}" type="presParOf" srcId="{0A346E6B-404B-4A71-A0BD-4BF9FBA2E775}" destId="{D185373C-B409-4F70-9E12-602B7ADBBE09}" srcOrd="1" destOrd="0" presId="urn:microsoft.com/office/officeart/2005/8/layout/StepDownProcess"/>
    <dgm:cxn modelId="{EBC9FDB1-5AE4-4005-8056-61C90983C679}" type="presParOf" srcId="{0A346E6B-404B-4A71-A0BD-4BF9FBA2E775}" destId="{00C0E872-E503-4061-BD0C-118628A0751E}" srcOrd="2" destOrd="0" presId="urn:microsoft.com/office/officeart/2005/8/layout/StepDownProcess"/>
    <dgm:cxn modelId="{5B4BA072-866E-46C9-827F-AD48C6057CF4}" type="presParOf" srcId="{805474D3-53AF-4777-962C-9B3746AA6FD2}" destId="{4267068F-39BF-44BA-9D98-FABA672E5CF9}" srcOrd="3" destOrd="0" presId="urn:microsoft.com/office/officeart/2005/8/layout/StepDownProcess"/>
    <dgm:cxn modelId="{5609A219-67BD-499A-AB37-8A7709B5A7E6}" type="presParOf" srcId="{805474D3-53AF-4777-962C-9B3746AA6FD2}" destId="{FC36AAF3-D15B-4908-AB2D-5102568DC37A}" srcOrd="4" destOrd="0" presId="urn:microsoft.com/office/officeart/2005/8/layout/StepDownProcess"/>
    <dgm:cxn modelId="{60ACF83C-7FF5-4F8B-B7D5-F420434CA1F1}" type="presParOf" srcId="{FC36AAF3-D15B-4908-AB2D-5102568DC37A}" destId="{21EB0B86-99DA-4DEA-8DB0-225F040699C8}" srcOrd="0" destOrd="0" presId="urn:microsoft.com/office/officeart/2005/8/layout/StepDownProcess"/>
    <dgm:cxn modelId="{7C8CE870-27E7-497B-AA9F-545163F571D0}" type="presParOf" srcId="{FC36AAF3-D15B-4908-AB2D-5102568DC37A}" destId="{F35ACD86-7653-4F87-AE9F-760F09F5F037}" srcOrd="1" destOrd="0" presId="urn:microsoft.com/office/officeart/2005/8/layout/StepDownProcess"/>
    <dgm:cxn modelId="{179EA54D-9F6E-4C11-8547-ECDCBAB7E3A9}" type="presParOf" srcId="{FC36AAF3-D15B-4908-AB2D-5102568DC37A}" destId="{97AC66D2-E13A-42D3-B1D9-32F6B7659099}" srcOrd="2" destOrd="0" presId="urn:microsoft.com/office/officeart/2005/8/layout/StepDownProcess"/>
    <dgm:cxn modelId="{C784B2D7-98D9-4872-A548-BC938911D60A}" type="presParOf" srcId="{805474D3-53AF-4777-962C-9B3746AA6FD2}" destId="{49C50883-F550-49E3-B205-31FE5D5F9E65}" srcOrd="5" destOrd="0" presId="urn:microsoft.com/office/officeart/2005/8/layout/StepDownProcess"/>
    <dgm:cxn modelId="{8F8F89A9-6BD5-44D0-BD7C-F91237DC3F5F}" type="presParOf" srcId="{805474D3-53AF-4777-962C-9B3746AA6FD2}" destId="{A6306318-E0EC-4C99-BF1C-39AF42AFA31E}" srcOrd="6" destOrd="0" presId="urn:microsoft.com/office/officeart/2005/8/layout/StepDownProcess"/>
    <dgm:cxn modelId="{AD6D96BF-EEFF-4A13-AA52-4D2D6C0F1B3F}" type="presParOf" srcId="{A6306318-E0EC-4C99-BF1C-39AF42AFA31E}" destId="{75EB757D-1B16-4195-84B7-4CFA7C29EAFD}" srcOrd="0" destOrd="0" presId="urn:microsoft.com/office/officeart/2005/8/layout/StepDownProcess"/>
    <dgm:cxn modelId="{2F32B081-2A3C-48D1-84DE-43D0C146DAAB}" type="presParOf" srcId="{A6306318-E0EC-4C99-BF1C-39AF42AFA31E}" destId="{0C1952D3-ED62-4D26-960A-5A5B66F6191F}" srcOrd="1" destOrd="0" presId="urn:microsoft.com/office/officeart/2005/8/layout/StepDownProcess"/>
    <dgm:cxn modelId="{D5451839-36DF-454F-9EC9-B2E6EAFC4F0D}" type="presParOf" srcId="{A6306318-E0EC-4C99-BF1C-39AF42AFA31E}" destId="{7A6C2EB8-7FEC-46B7-8438-63D8F5C869D5}" srcOrd="2" destOrd="0" presId="urn:microsoft.com/office/officeart/2005/8/layout/StepDownProcess"/>
    <dgm:cxn modelId="{378BD058-09B7-47C9-8F16-5ABA1B8FB219}" type="presParOf" srcId="{805474D3-53AF-4777-962C-9B3746AA6FD2}" destId="{595828A9-FC95-40CF-8A6B-BDDBC25A33B2}" srcOrd="7" destOrd="0" presId="urn:microsoft.com/office/officeart/2005/8/layout/StepDownProcess"/>
    <dgm:cxn modelId="{60F828F8-7D7A-46D0-B9A5-81406D4B3324}" type="presParOf" srcId="{805474D3-53AF-4777-962C-9B3746AA6FD2}" destId="{18E81F11-9960-4863-BA22-15B07A342BBE}" srcOrd="8" destOrd="0" presId="urn:microsoft.com/office/officeart/2005/8/layout/StepDownProcess"/>
    <dgm:cxn modelId="{2A9CE864-F11E-48E2-BF0B-1EA54DC27260}" type="presParOf" srcId="{18E81F11-9960-4863-BA22-15B07A342BBE}" destId="{C72901E3-8C54-4FAC-AF12-CE3EAC8EAE8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40364-CDC2-4904-A98B-65753E62EB29}" type="doc">
      <dgm:prSet loTypeId="urn:microsoft.com/office/officeart/2008/layout/PictureGrid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97437F8-346E-4F8D-86B2-40A3891A1267}">
      <dgm:prSet phldrT="[Text]" phldr="1"/>
      <dgm:spPr/>
      <dgm:t>
        <a:bodyPr/>
        <a:lstStyle/>
        <a:p>
          <a:endParaRPr lang="th-TH"/>
        </a:p>
      </dgm:t>
    </dgm:pt>
    <dgm:pt modelId="{4D4A75D0-84B6-43B0-BFBB-F956592124CE}" type="parTrans" cxnId="{58A6DA40-4CD6-4040-8E43-3750F453084E}">
      <dgm:prSet/>
      <dgm:spPr/>
      <dgm:t>
        <a:bodyPr/>
        <a:lstStyle/>
        <a:p>
          <a:endParaRPr lang="th-TH"/>
        </a:p>
      </dgm:t>
    </dgm:pt>
    <dgm:pt modelId="{CDE69451-136F-450B-94A5-51A24E59022F}" type="sibTrans" cxnId="{58A6DA40-4CD6-4040-8E43-3750F453084E}">
      <dgm:prSet/>
      <dgm:spPr/>
      <dgm:t>
        <a:bodyPr/>
        <a:lstStyle/>
        <a:p>
          <a:endParaRPr lang="th-TH"/>
        </a:p>
      </dgm:t>
    </dgm:pt>
    <dgm:pt modelId="{F8BE7734-57A6-42FB-8EBB-D73F18E449DE}">
      <dgm:prSet phldrT="[Text]" phldr="1"/>
      <dgm:spPr/>
      <dgm:t>
        <a:bodyPr/>
        <a:lstStyle/>
        <a:p>
          <a:endParaRPr lang="th-TH"/>
        </a:p>
      </dgm:t>
    </dgm:pt>
    <dgm:pt modelId="{1331765F-D71C-4BFE-968A-4BA5D635866C}" type="parTrans" cxnId="{6B814C81-07C4-46A1-84C4-F5858059D343}">
      <dgm:prSet/>
      <dgm:spPr/>
      <dgm:t>
        <a:bodyPr/>
        <a:lstStyle/>
        <a:p>
          <a:endParaRPr lang="th-TH"/>
        </a:p>
      </dgm:t>
    </dgm:pt>
    <dgm:pt modelId="{EE6B2673-F408-4105-BE04-E37D4CCF6655}" type="sibTrans" cxnId="{6B814C81-07C4-46A1-84C4-F5858059D343}">
      <dgm:prSet/>
      <dgm:spPr/>
      <dgm:t>
        <a:bodyPr/>
        <a:lstStyle/>
        <a:p>
          <a:endParaRPr lang="th-TH"/>
        </a:p>
      </dgm:t>
    </dgm:pt>
    <dgm:pt modelId="{642D7EB7-8A5A-41E8-8EAB-0CA465315AD2}">
      <dgm:prSet/>
      <dgm:spPr/>
      <dgm:t>
        <a:bodyPr/>
        <a:lstStyle/>
        <a:p>
          <a:endParaRPr lang="th-TH"/>
        </a:p>
      </dgm:t>
    </dgm:pt>
    <dgm:pt modelId="{469BA91D-9C69-43E2-885E-8052062FE5D4}" type="parTrans" cxnId="{673D6124-C562-49B6-A789-C0C3DAEDDD41}">
      <dgm:prSet/>
      <dgm:spPr/>
      <dgm:t>
        <a:bodyPr/>
        <a:lstStyle/>
        <a:p>
          <a:endParaRPr lang="th-TH"/>
        </a:p>
      </dgm:t>
    </dgm:pt>
    <dgm:pt modelId="{E7F75ABB-D133-43BF-956F-C64ACDF4FCEA}" type="sibTrans" cxnId="{673D6124-C562-49B6-A789-C0C3DAEDDD41}">
      <dgm:prSet/>
      <dgm:spPr/>
      <dgm:t>
        <a:bodyPr/>
        <a:lstStyle/>
        <a:p>
          <a:endParaRPr lang="th-TH"/>
        </a:p>
      </dgm:t>
    </dgm:pt>
    <dgm:pt modelId="{68959488-F614-4ED4-93AC-561226FD2F97}">
      <dgm:prSet/>
      <dgm:spPr/>
      <dgm:t>
        <a:bodyPr/>
        <a:lstStyle/>
        <a:p>
          <a:endParaRPr lang="th-TH"/>
        </a:p>
      </dgm:t>
    </dgm:pt>
    <dgm:pt modelId="{69281B45-EFAC-40E0-92C2-32AA8D8B71BF}" type="sibTrans" cxnId="{929E598A-C214-4F74-9C0C-C54C145B78C5}">
      <dgm:prSet/>
      <dgm:spPr/>
      <dgm:t>
        <a:bodyPr/>
        <a:lstStyle/>
        <a:p>
          <a:endParaRPr lang="th-TH"/>
        </a:p>
      </dgm:t>
    </dgm:pt>
    <dgm:pt modelId="{805D34C7-771F-40B5-B8F5-33604B1CCCBF}" type="parTrans" cxnId="{929E598A-C214-4F74-9C0C-C54C145B78C5}">
      <dgm:prSet/>
      <dgm:spPr/>
      <dgm:t>
        <a:bodyPr/>
        <a:lstStyle/>
        <a:p>
          <a:endParaRPr lang="th-TH"/>
        </a:p>
      </dgm:t>
    </dgm:pt>
    <dgm:pt modelId="{1529A733-6120-4C4F-8311-CAFEC709D32D}">
      <dgm:prSet/>
      <dgm:spPr/>
      <dgm:t>
        <a:bodyPr/>
        <a:lstStyle/>
        <a:p>
          <a:endParaRPr lang="th-TH"/>
        </a:p>
      </dgm:t>
    </dgm:pt>
    <dgm:pt modelId="{95DF0B74-0B37-4C1F-89BD-D3E7736438DC}" type="sibTrans" cxnId="{34E39734-93D2-4A9C-B718-A602FCE361B2}">
      <dgm:prSet/>
      <dgm:spPr/>
      <dgm:t>
        <a:bodyPr/>
        <a:lstStyle/>
        <a:p>
          <a:endParaRPr lang="th-TH"/>
        </a:p>
      </dgm:t>
    </dgm:pt>
    <dgm:pt modelId="{0EC8983D-308C-4C28-8979-DC994904F05D}" type="parTrans" cxnId="{34E39734-93D2-4A9C-B718-A602FCE361B2}">
      <dgm:prSet/>
      <dgm:spPr/>
      <dgm:t>
        <a:bodyPr/>
        <a:lstStyle/>
        <a:p>
          <a:endParaRPr lang="th-TH"/>
        </a:p>
      </dgm:t>
    </dgm:pt>
    <dgm:pt modelId="{D86ED947-9987-44F3-B2DF-99817F33DB14}">
      <dgm:prSet/>
      <dgm:spPr/>
      <dgm:t>
        <a:bodyPr/>
        <a:lstStyle/>
        <a:p>
          <a:endParaRPr lang="th-TH"/>
        </a:p>
      </dgm:t>
    </dgm:pt>
    <dgm:pt modelId="{CC3F9EEF-9FDE-4B23-81C1-96B10AF2EA2D}" type="sibTrans" cxnId="{61B8F6B8-6DDE-408F-875E-F0C427CF67ED}">
      <dgm:prSet/>
      <dgm:spPr/>
      <dgm:t>
        <a:bodyPr/>
        <a:lstStyle/>
        <a:p>
          <a:endParaRPr lang="th-TH"/>
        </a:p>
      </dgm:t>
    </dgm:pt>
    <dgm:pt modelId="{5FDC8E8A-1A07-4A84-888A-A22D06E7E121}" type="parTrans" cxnId="{61B8F6B8-6DDE-408F-875E-F0C427CF67ED}">
      <dgm:prSet/>
      <dgm:spPr/>
      <dgm:t>
        <a:bodyPr/>
        <a:lstStyle/>
        <a:p>
          <a:endParaRPr lang="th-TH"/>
        </a:p>
      </dgm:t>
    </dgm:pt>
    <dgm:pt modelId="{7C51D567-76BA-407D-A730-065BAE2C651E}">
      <dgm:prSet/>
      <dgm:spPr/>
      <dgm:t>
        <a:bodyPr/>
        <a:lstStyle/>
        <a:p>
          <a:endParaRPr lang="th-TH"/>
        </a:p>
      </dgm:t>
    </dgm:pt>
    <dgm:pt modelId="{5A3695A6-F4D4-407A-A5D8-FE1B2D1384FD}" type="sibTrans" cxnId="{28B0580B-39F5-4979-8E41-08086ABEA26F}">
      <dgm:prSet/>
      <dgm:spPr/>
      <dgm:t>
        <a:bodyPr/>
        <a:lstStyle/>
        <a:p>
          <a:endParaRPr lang="th-TH"/>
        </a:p>
      </dgm:t>
    </dgm:pt>
    <dgm:pt modelId="{021D2783-A8B3-47FF-A84F-CD5AE9867169}" type="parTrans" cxnId="{28B0580B-39F5-4979-8E41-08086ABEA26F}">
      <dgm:prSet/>
      <dgm:spPr/>
      <dgm:t>
        <a:bodyPr/>
        <a:lstStyle/>
        <a:p>
          <a:endParaRPr lang="th-TH"/>
        </a:p>
      </dgm:t>
    </dgm:pt>
    <dgm:pt modelId="{161314C1-2C9A-4A2F-96B6-843A5C89DE8B}">
      <dgm:prSet phldrT="[Text]" phldr="1"/>
      <dgm:spPr/>
      <dgm:t>
        <a:bodyPr/>
        <a:lstStyle/>
        <a:p>
          <a:endParaRPr lang="th-TH"/>
        </a:p>
      </dgm:t>
    </dgm:pt>
    <dgm:pt modelId="{CEA5CE0F-8D69-4ABD-B726-491A3637CDA3}" type="sibTrans" cxnId="{72E65F7A-8C34-41AC-84AD-516DB6096FE3}">
      <dgm:prSet/>
      <dgm:spPr/>
      <dgm:t>
        <a:bodyPr/>
        <a:lstStyle/>
        <a:p>
          <a:endParaRPr lang="th-TH"/>
        </a:p>
      </dgm:t>
    </dgm:pt>
    <dgm:pt modelId="{E8F1F58A-CA6A-4A6C-9B6A-30A07E88C3BA}" type="parTrans" cxnId="{72E65F7A-8C34-41AC-84AD-516DB6096FE3}">
      <dgm:prSet/>
      <dgm:spPr/>
      <dgm:t>
        <a:bodyPr/>
        <a:lstStyle/>
        <a:p>
          <a:endParaRPr lang="th-TH"/>
        </a:p>
      </dgm:t>
    </dgm:pt>
    <dgm:pt modelId="{94B95023-27A8-4DBA-8BAB-50E9E55C0435}" type="pres">
      <dgm:prSet presAssocID="{F1740364-CDC2-4904-A98B-65753E62EB29}" presName="Name0" presStyleCnt="0">
        <dgm:presLayoutVars>
          <dgm:dir/>
        </dgm:presLayoutVars>
      </dgm:prSet>
      <dgm:spPr/>
    </dgm:pt>
    <dgm:pt modelId="{085E6D5D-92C3-4DDF-870B-A300ECBD5F48}" type="pres">
      <dgm:prSet presAssocID="{161314C1-2C9A-4A2F-96B6-843A5C89DE8B}" presName="composite" presStyleCnt="0"/>
      <dgm:spPr/>
    </dgm:pt>
    <dgm:pt modelId="{86BC5640-1471-416D-9D75-B740011E240E}" type="pres">
      <dgm:prSet presAssocID="{161314C1-2C9A-4A2F-96B6-843A5C89DE8B}" presName="rect2" presStyleLbl="revTx" presStyleIdx="0" presStyleCnt="8">
        <dgm:presLayoutVars>
          <dgm:bulletEnabled val="1"/>
        </dgm:presLayoutVars>
      </dgm:prSet>
      <dgm:spPr/>
    </dgm:pt>
    <dgm:pt modelId="{1294714E-1BF3-4B8C-BE5F-4FF26B9D7EE4}" type="pres">
      <dgm:prSet presAssocID="{161314C1-2C9A-4A2F-96B6-843A5C89DE8B}" presName="rect1" presStyleLbl="align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134F81-21C6-4F7D-A017-5E9B076FE3D8}" type="pres">
      <dgm:prSet presAssocID="{CEA5CE0F-8D69-4ABD-B726-491A3637CDA3}" presName="sibTrans" presStyleCnt="0"/>
      <dgm:spPr/>
    </dgm:pt>
    <dgm:pt modelId="{8858B956-D4C1-46EB-91AA-4D5EF6087D22}" type="pres">
      <dgm:prSet presAssocID="{D86ED947-9987-44F3-B2DF-99817F33DB14}" presName="composite" presStyleCnt="0"/>
      <dgm:spPr/>
    </dgm:pt>
    <dgm:pt modelId="{8EE8A25D-BCD0-4E2A-B59E-AF5FF5215543}" type="pres">
      <dgm:prSet presAssocID="{D86ED947-9987-44F3-B2DF-99817F33DB14}" presName="rect2" presStyleLbl="revTx" presStyleIdx="1" presStyleCnt="8">
        <dgm:presLayoutVars>
          <dgm:bulletEnabled val="1"/>
        </dgm:presLayoutVars>
      </dgm:prSet>
      <dgm:spPr/>
    </dgm:pt>
    <dgm:pt modelId="{FE7871D8-3F26-4351-9C8B-EDC9CE10392D}" type="pres">
      <dgm:prSet presAssocID="{D86ED947-9987-44F3-B2DF-99817F33DB14}" presName="rect1" presStyleLbl="align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494CF23-0F7F-41F6-BF18-DF8F8AB5F00B}" type="pres">
      <dgm:prSet presAssocID="{CC3F9EEF-9FDE-4B23-81C1-96B10AF2EA2D}" presName="sibTrans" presStyleCnt="0"/>
      <dgm:spPr/>
    </dgm:pt>
    <dgm:pt modelId="{3E922DBC-6499-44E2-96D9-90B9A0B97C17}" type="pres">
      <dgm:prSet presAssocID="{68959488-F614-4ED4-93AC-561226FD2F97}" presName="composite" presStyleCnt="0"/>
      <dgm:spPr/>
    </dgm:pt>
    <dgm:pt modelId="{01AA0B4B-FD86-41E0-9F41-523D5405B2E7}" type="pres">
      <dgm:prSet presAssocID="{68959488-F614-4ED4-93AC-561226FD2F97}" presName="rect2" presStyleLbl="revTx" presStyleIdx="2" presStyleCnt="8">
        <dgm:presLayoutVars>
          <dgm:bulletEnabled val="1"/>
        </dgm:presLayoutVars>
      </dgm:prSet>
      <dgm:spPr/>
    </dgm:pt>
    <dgm:pt modelId="{969AB3CB-5843-4432-BB39-B1FBD145126F}" type="pres">
      <dgm:prSet presAssocID="{68959488-F614-4ED4-93AC-561226FD2F97}" presName="rect1" presStyleLbl="align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7B3AA9E-5FD5-4816-A4B4-DC36364A459A}" type="pres">
      <dgm:prSet presAssocID="{69281B45-EFAC-40E0-92C2-32AA8D8B71BF}" presName="sibTrans" presStyleCnt="0"/>
      <dgm:spPr/>
    </dgm:pt>
    <dgm:pt modelId="{403B691D-8925-4278-B538-3D443B61673D}" type="pres">
      <dgm:prSet presAssocID="{7C51D567-76BA-407D-A730-065BAE2C651E}" presName="composite" presStyleCnt="0"/>
      <dgm:spPr/>
    </dgm:pt>
    <dgm:pt modelId="{E4659A89-1FC8-43AD-9D78-D8FB5C69AE4E}" type="pres">
      <dgm:prSet presAssocID="{7C51D567-76BA-407D-A730-065BAE2C651E}" presName="rect2" presStyleLbl="revTx" presStyleIdx="3" presStyleCnt="8">
        <dgm:presLayoutVars>
          <dgm:bulletEnabled val="1"/>
        </dgm:presLayoutVars>
      </dgm:prSet>
      <dgm:spPr/>
    </dgm:pt>
    <dgm:pt modelId="{49DED639-7D26-4BD7-A2C7-4AB33A3E5205}" type="pres">
      <dgm:prSet presAssocID="{7C51D567-76BA-407D-A730-065BAE2C651E}" presName="rect1" presStyleLbl="align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E63135D-6094-4195-913F-53C9E4D168CF}" type="pres">
      <dgm:prSet presAssocID="{5A3695A6-F4D4-407A-A5D8-FE1B2D1384FD}" presName="sibTrans" presStyleCnt="0"/>
      <dgm:spPr/>
    </dgm:pt>
    <dgm:pt modelId="{53744CC0-99FD-4CD9-8FED-B319503E1B0D}" type="pres">
      <dgm:prSet presAssocID="{642D7EB7-8A5A-41E8-8EAB-0CA465315AD2}" presName="composite" presStyleCnt="0"/>
      <dgm:spPr/>
    </dgm:pt>
    <dgm:pt modelId="{81D18607-1DE1-44F6-9A93-2134887DA2A7}" type="pres">
      <dgm:prSet presAssocID="{642D7EB7-8A5A-41E8-8EAB-0CA465315AD2}" presName="rect2" presStyleLbl="revTx" presStyleIdx="4" presStyleCnt="8">
        <dgm:presLayoutVars>
          <dgm:bulletEnabled val="1"/>
        </dgm:presLayoutVars>
      </dgm:prSet>
      <dgm:spPr/>
    </dgm:pt>
    <dgm:pt modelId="{CF922AF7-8089-4F2D-A593-8D46DA09B5DE}" type="pres">
      <dgm:prSet presAssocID="{642D7EB7-8A5A-41E8-8EAB-0CA465315AD2}" presName="rect1" presStyleLbl="align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C4105D1-ACE7-4016-91AC-4FAF62BA3247}" type="pres">
      <dgm:prSet presAssocID="{E7F75ABB-D133-43BF-956F-C64ACDF4FCEA}" presName="sibTrans" presStyleCnt="0"/>
      <dgm:spPr/>
    </dgm:pt>
    <dgm:pt modelId="{FB8D9B2A-D9C8-46F7-B58E-C4E5D9066BE4}" type="pres">
      <dgm:prSet presAssocID="{1529A733-6120-4C4F-8311-CAFEC709D32D}" presName="composite" presStyleCnt="0"/>
      <dgm:spPr/>
    </dgm:pt>
    <dgm:pt modelId="{39D170B8-6A00-439A-A4FC-2AA90EF9C900}" type="pres">
      <dgm:prSet presAssocID="{1529A733-6120-4C4F-8311-CAFEC709D32D}" presName="rect2" presStyleLbl="revTx" presStyleIdx="5" presStyleCnt="8">
        <dgm:presLayoutVars>
          <dgm:bulletEnabled val="1"/>
        </dgm:presLayoutVars>
      </dgm:prSet>
      <dgm:spPr/>
    </dgm:pt>
    <dgm:pt modelId="{F4D40FC5-5241-4640-8E8A-4468EE198AE8}" type="pres">
      <dgm:prSet presAssocID="{1529A733-6120-4C4F-8311-CAFEC709D32D}" presName="rect1" presStyleLbl="align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E79B4D8-6688-4C35-AFB5-962AB2D95883}" type="pres">
      <dgm:prSet presAssocID="{95DF0B74-0B37-4C1F-89BD-D3E7736438DC}" presName="sibTrans" presStyleCnt="0"/>
      <dgm:spPr/>
    </dgm:pt>
    <dgm:pt modelId="{44185A5A-73CC-4B67-9AF5-CE5C5D52AFB1}" type="pres">
      <dgm:prSet presAssocID="{C97437F8-346E-4F8D-86B2-40A3891A1267}" presName="composite" presStyleCnt="0"/>
      <dgm:spPr/>
    </dgm:pt>
    <dgm:pt modelId="{5596BC00-B1D8-4C90-9CA4-7EA4B575681B}" type="pres">
      <dgm:prSet presAssocID="{C97437F8-346E-4F8D-86B2-40A3891A1267}" presName="rect2" presStyleLbl="revTx" presStyleIdx="6" presStyleCnt="8">
        <dgm:presLayoutVars>
          <dgm:bulletEnabled val="1"/>
        </dgm:presLayoutVars>
      </dgm:prSet>
      <dgm:spPr/>
    </dgm:pt>
    <dgm:pt modelId="{47742079-D120-40F4-B9CF-1FD82C3ADBA1}" type="pres">
      <dgm:prSet presAssocID="{C97437F8-346E-4F8D-86B2-40A3891A1267}" presName="rect1" presStyleLbl="align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DBE3786F-77DD-4C99-816D-0103847764FF}" type="pres">
      <dgm:prSet presAssocID="{CDE69451-136F-450B-94A5-51A24E59022F}" presName="sibTrans" presStyleCnt="0"/>
      <dgm:spPr/>
    </dgm:pt>
    <dgm:pt modelId="{919929A9-85BD-4B5A-A9D3-3C50DC2842B0}" type="pres">
      <dgm:prSet presAssocID="{F8BE7734-57A6-42FB-8EBB-D73F18E449DE}" presName="composite" presStyleCnt="0"/>
      <dgm:spPr/>
    </dgm:pt>
    <dgm:pt modelId="{27496088-B2EC-4CDA-A14A-7E1370B3DF44}" type="pres">
      <dgm:prSet presAssocID="{F8BE7734-57A6-42FB-8EBB-D73F18E449DE}" presName="rect2" presStyleLbl="revTx" presStyleIdx="7" presStyleCnt="8">
        <dgm:presLayoutVars>
          <dgm:bulletEnabled val="1"/>
        </dgm:presLayoutVars>
      </dgm:prSet>
      <dgm:spPr/>
    </dgm:pt>
    <dgm:pt modelId="{A50E2881-8E17-4288-9A47-C7A25FEDD028}" type="pres">
      <dgm:prSet presAssocID="{F8BE7734-57A6-42FB-8EBB-D73F18E449DE}" presName="rect1" presStyleLbl="align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</dgm:ptLst>
  <dgm:cxnLst>
    <dgm:cxn modelId="{CC05CFB5-EB7B-4D9C-B7F7-ACE3E8BFD74B}" type="presOf" srcId="{C97437F8-346E-4F8D-86B2-40A3891A1267}" destId="{5596BC00-B1D8-4C90-9CA4-7EA4B575681B}" srcOrd="0" destOrd="0" presId="urn:microsoft.com/office/officeart/2008/layout/PictureGrid"/>
    <dgm:cxn modelId="{929E598A-C214-4F74-9C0C-C54C145B78C5}" srcId="{F1740364-CDC2-4904-A98B-65753E62EB29}" destId="{68959488-F614-4ED4-93AC-561226FD2F97}" srcOrd="2" destOrd="0" parTransId="{805D34C7-771F-40B5-B8F5-33604B1CCCBF}" sibTransId="{69281B45-EFAC-40E0-92C2-32AA8D8B71BF}"/>
    <dgm:cxn modelId="{72E65F7A-8C34-41AC-84AD-516DB6096FE3}" srcId="{F1740364-CDC2-4904-A98B-65753E62EB29}" destId="{161314C1-2C9A-4A2F-96B6-843A5C89DE8B}" srcOrd="0" destOrd="0" parTransId="{E8F1F58A-CA6A-4A6C-9B6A-30A07E88C3BA}" sibTransId="{CEA5CE0F-8D69-4ABD-B726-491A3637CDA3}"/>
    <dgm:cxn modelId="{6BE008FC-2B6E-490E-96D9-CBA288DD0A6C}" type="presOf" srcId="{68959488-F614-4ED4-93AC-561226FD2F97}" destId="{01AA0B4B-FD86-41E0-9F41-523D5405B2E7}" srcOrd="0" destOrd="0" presId="urn:microsoft.com/office/officeart/2008/layout/PictureGrid"/>
    <dgm:cxn modelId="{36C74786-7FC2-478D-BAB8-BEC8B37B7050}" type="presOf" srcId="{642D7EB7-8A5A-41E8-8EAB-0CA465315AD2}" destId="{81D18607-1DE1-44F6-9A93-2134887DA2A7}" srcOrd="0" destOrd="0" presId="urn:microsoft.com/office/officeart/2008/layout/PictureGrid"/>
    <dgm:cxn modelId="{203B2341-95C2-43ED-8059-F4DB377969C0}" type="presOf" srcId="{1529A733-6120-4C4F-8311-CAFEC709D32D}" destId="{39D170B8-6A00-439A-A4FC-2AA90EF9C900}" srcOrd="0" destOrd="0" presId="urn:microsoft.com/office/officeart/2008/layout/PictureGrid"/>
    <dgm:cxn modelId="{FF7FF01D-F83F-40FF-8875-860A6E2AED44}" type="presOf" srcId="{7C51D567-76BA-407D-A730-065BAE2C651E}" destId="{E4659A89-1FC8-43AD-9D78-D8FB5C69AE4E}" srcOrd="0" destOrd="0" presId="urn:microsoft.com/office/officeart/2008/layout/PictureGrid"/>
    <dgm:cxn modelId="{6B814C81-07C4-46A1-84C4-F5858059D343}" srcId="{F1740364-CDC2-4904-A98B-65753E62EB29}" destId="{F8BE7734-57A6-42FB-8EBB-D73F18E449DE}" srcOrd="7" destOrd="0" parTransId="{1331765F-D71C-4BFE-968A-4BA5D635866C}" sibTransId="{EE6B2673-F408-4105-BE04-E37D4CCF6655}"/>
    <dgm:cxn modelId="{756CAA5E-CF68-463E-AD84-B9343B45B9D4}" type="presOf" srcId="{F1740364-CDC2-4904-A98B-65753E62EB29}" destId="{94B95023-27A8-4DBA-8BAB-50E9E55C0435}" srcOrd="0" destOrd="0" presId="urn:microsoft.com/office/officeart/2008/layout/PictureGrid"/>
    <dgm:cxn modelId="{28B0580B-39F5-4979-8E41-08086ABEA26F}" srcId="{F1740364-CDC2-4904-A98B-65753E62EB29}" destId="{7C51D567-76BA-407D-A730-065BAE2C651E}" srcOrd="3" destOrd="0" parTransId="{021D2783-A8B3-47FF-A84F-CD5AE9867169}" sibTransId="{5A3695A6-F4D4-407A-A5D8-FE1B2D1384FD}"/>
    <dgm:cxn modelId="{9B072F2B-90E5-4E16-BFDB-A07C4C71AB7F}" type="presOf" srcId="{161314C1-2C9A-4A2F-96B6-843A5C89DE8B}" destId="{86BC5640-1471-416D-9D75-B740011E240E}" srcOrd="0" destOrd="0" presId="urn:microsoft.com/office/officeart/2008/layout/PictureGrid"/>
    <dgm:cxn modelId="{58A6DA40-4CD6-4040-8E43-3750F453084E}" srcId="{F1740364-CDC2-4904-A98B-65753E62EB29}" destId="{C97437F8-346E-4F8D-86B2-40A3891A1267}" srcOrd="6" destOrd="0" parTransId="{4D4A75D0-84B6-43B0-BFBB-F956592124CE}" sibTransId="{CDE69451-136F-450B-94A5-51A24E59022F}"/>
    <dgm:cxn modelId="{95F0CC3F-CA7B-434A-9456-AED9CEFA7B72}" type="presOf" srcId="{D86ED947-9987-44F3-B2DF-99817F33DB14}" destId="{8EE8A25D-BCD0-4E2A-B59E-AF5FF5215543}" srcOrd="0" destOrd="0" presId="urn:microsoft.com/office/officeart/2008/layout/PictureGrid"/>
    <dgm:cxn modelId="{2EE58449-CE4A-48D6-B049-EA8CD2CE0B4B}" type="presOf" srcId="{F8BE7734-57A6-42FB-8EBB-D73F18E449DE}" destId="{27496088-B2EC-4CDA-A14A-7E1370B3DF44}" srcOrd="0" destOrd="0" presId="urn:microsoft.com/office/officeart/2008/layout/PictureGrid"/>
    <dgm:cxn modelId="{34E39734-93D2-4A9C-B718-A602FCE361B2}" srcId="{F1740364-CDC2-4904-A98B-65753E62EB29}" destId="{1529A733-6120-4C4F-8311-CAFEC709D32D}" srcOrd="5" destOrd="0" parTransId="{0EC8983D-308C-4C28-8979-DC994904F05D}" sibTransId="{95DF0B74-0B37-4C1F-89BD-D3E7736438DC}"/>
    <dgm:cxn modelId="{61B8F6B8-6DDE-408F-875E-F0C427CF67ED}" srcId="{F1740364-CDC2-4904-A98B-65753E62EB29}" destId="{D86ED947-9987-44F3-B2DF-99817F33DB14}" srcOrd="1" destOrd="0" parTransId="{5FDC8E8A-1A07-4A84-888A-A22D06E7E121}" sibTransId="{CC3F9EEF-9FDE-4B23-81C1-96B10AF2EA2D}"/>
    <dgm:cxn modelId="{673D6124-C562-49B6-A789-C0C3DAEDDD41}" srcId="{F1740364-CDC2-4904-A98B-65753E62EB29}" destId="{642D7EB7-8A5A-41E8-8EAB-0CA465315AD2}" srcOrd="4" destOrd="0" parTransId="{469BA91D-9C69-43E2-885E-8052062FE5D4}" sibTransId="{E7F75ABB-D133-43BF-956F-C64ACDF4FCEA}"/>
    <dgm:cxn modelId="{9DF80FF4-D2E8-4378-9D72-32F482BCCBC3}" type="presParOf" srcId="{94B95023-27A8-4DBA-8BAB-50E9E55C0435}" destId="{085E6D5D-92C3-4DDF-870B-A300ECBD5F48}" srcOrd="0" destOrd="0" presId="urn:microsoft.com/office/officeart/2008/layout/PictureGrid"/>
    <dgm:cxn modelId="{17126F96-111B-420C-89D4-83C14439661E}" type="presParOf" srcId="{085E6D5D-92C3-4DDF-870B-A300ECBD5F48}" destId="{86BC5640-1471-416D-9D75-B740011E240E}" srcOrd="0" destOrd="0" presId="urn:microsoft.com/office/officeart/2008/layout/PictureGrid"/>
    <dgm:cxn modelId="{170AD074-BF06-4046-BA1C-7FF453450852}" type="presParOf" srcId="{085E6D5D-92C3-4DDF-870B-A300ECBD5F48}" destId="{1294714E-1BF3-4B8C-BE5F-4FF26B9D7EE4}" srcOrd="1" destOrd="0" presId="urn:microsoft.com/office/officeart/2008/layout/PictureGrid"/>
    <dgm:cxn modelId="{1D09CA5B-32A5-4E92-860F-6C1FA0AC9A0B}" type="presParOf" srcId="{94B95023-27A8-4DBA-8BAB-50E9E55C0435}" destId="{98134F81-21C6-4F7D-A017-5E9B076FE3D8}" srcOrd="1" destOrd="0" presId="urn:microsoft.com/office/officeart/2008/layout/PictureGrid"/>
    <dgm:cxn modelId="{8EC2979F-A757-48E9-B287-AD06E5E20098}" type="presParOf" srcId="{94B95023-27A8-4DBA-8BAB-50E9E55C0435}" destId="{8858B956-D4C1-46EB-91AA-4D5EF6087D22}" srcOrd="2" destOrd="0" presId="urn:microsoft.com/office/officeart/2008/layout/PictureGrid"/>
    <dgm:cxn modelId="{02A8CF8A-3215-4C6B-AEAD-AFD3F8CCC402}" type="presParOf" srcId="{8858B956-D4C1-46EB-91AA-4D5EF6087D22}" destId="{8EE8A25D-BCD0-4E2A-B59E-AF5FF5215543}" srcOrd="0" destOrd="0" presId="urn:microsoft.com/office/officeart/2008/layout/PictureGrid"/>
    <dgm:cxn modelId="{F2095885-3858-4444-9B2D-B1600BC92B71}" type="presParOf" srcId="{8858B956-D4C1-46EB-91AA-4D5EF6087D22}" destId="{FE7871D8-3F26-4351-9C8B-EDC9CE10392D}" srcOrd="1" destOrd="0" presId="urn:microsoft.com/office/officeart/2008/layout/PictureGrid"/>
    <dgm:cxn modelId="{41B6A67E-C27E-45C2-8580-95185F314A5B}" type="presParOf" srcId="{94B95023-27A8-4DBA-8BAB-50E9E55C0435}" destId="{B494CF23-0F7F-41F6-BF18-DF8F8AB5F00B}" srcOrd="3" destOrd="0" presId="urn:microsoft.com/office/officeart/2008/layout/PictureGrid"/>
    <dgm:cxn modelId="{BA89883C-BF44-4274-A334-A28DA77F663C}" type="presParOf" srcId="{94B95023-27A8-4DBA-8BAB-50E9E55C0435}" destId="{3E922DBC-6499-44E2-96D9-90B9A0B97C17}" srcOrd="4" destOrd="0" presId="urn:microsoft.com/office/officeart/2008/layout/PictureGrid"/>
    <dgm:cxn modelId="{43B03104-7B31-4577-BA6B-AB06F73FC38B}" type="presParOf" srcId="{3E922DBC-6499-44E2-96D9-90B9A0B97C17}" destId="{01AA0B4B-FD86-41E0-9F41-523D5405B2E7}" srcOrd="0" destOrd="0" presId="urn:microsoft.com/office/officeart/2008/layout/PictureGrid"/>
    <dgm:cxn modelId="{E208C794-E558-4942-8B15-D6CDB80E38EC}" type="presParOf" srcId="{3E922DBC-6499-44E2-96D9-90B9A0B97C17}" destId="{969AB3CB-5843-4432-BB39-B1FBD145126F}" srcOrd="1" destOrd="0" presId="urn:microsoft.com/office/officeart/2008/layout/PictureGrid"/>
    <dgm:cxn modelId="{2DE953BC-E755-47E5-B141-C669E278635A}" type="presParOf" srcId="{94B95023-27A8-4DBA-8BAB-50E9E55C0435}" destId="{97B3AA9E-5FD5-4816-A4B4-DC36364A459A}" srcOrd="5" destOrd="0" presId="urn:microsoft.com/office/officeart/2008/layout/PictureGrid"/>
    <dgm:cxn modelId="{B26F2EA0-B647-4DDE-BB52-C7F374B58B62}" type="presParOf" srcId="{94B95023-27A8-4DBA-8BAB-50E9E55C0435}" destId="{403B691D-8925-4278-B538-3D443B61673D}" srcOrd="6" destOrd="0" presId="urn:microsoft.com/office/officeart/2008/layout/PictureGrid"/>
    <dgm:cxn modelId="{E70A49CC-F89E-4B30-9890-73F4CA9A5A24}" type="presParOf" srcId="{403B691D-8925-4278-B538-3D443B61673D}" destId="{E4659A89-1FC8-43AD-9D78-D8FB5C69AE4E}" srcOrd="0" destOrd="0" presId="urn:microsoft.com/office/officeart/2008/layout/PictureGrid"/>
    <dgm:cxn modelId="{8D9D0411-BD50-4867-A366-E38255AEF9F2}" type="presParOf" srcId="{403B691D-8925-4278-B538-3D443B61673D}" destId="{49DED639-7D26-4BD7-A2C7-4AB33A3E5205}" srcOrd="1" destOrd="0" presId="urn:microsoft.com/office/officeart/2008/layout/PictureGrid"/>
    <dgm:cxn modelId="{2FA98A38-EC49-4F4A-832C-ABE5FC7F630F}" type="presParOf" srcId="{94B95023-27A8-4DBA-8BAB-50E9E55C0435}" destId="{BE63135D-6094-4195-913F-53C9E4D168CF}" srcOrd="7" destOrd="0" presId="urn:microsoft.com/office/officeart/2008/layout/PictureGrid"/>
    <dgm:cxn modelId="{312DA2F0-483D-41EE-A9A5-EC0E292BE03B}" type="presParOf" srcId="{94B95023-27A8-4DBA-8BAB-50E9E55C0435}" destId="{53744CC0-99FD-4CD9-8FED-B319503E1B0D}" srcOrd="8" destOrd="0" presId="urn:microsoft.com/office/officeart/2008/layout/PictureGrid"/>
    <dgm:cxn modelId="{E393087A-6D4E-444A-933C-AEDA227E0A13}" type="presParOf" srcId="{53744CC0-99FD-4CD9-8FED-B319503E1B0D}" destId="{81D18607-1DE1-44F6-9A93-2134887DA2A7}" srcOrd="0" destOrd="0" presId="urn:microsoft.com/office/officeart/2008/layout/PictureGrid"/>
    <dgm:cxn modelId="{7BB0B961-4BF7-41B9-9662-8DC3ADF12A89}" type="presParOf" srcId="{53744CC0-99FD-4CD9-8FED-B319503E1B0D}" destId="{CF922AF7-8089-4F2D-A593-8D46DA09B5DE}" srcOrd="1" destOrd="0" presId="urn:microsoft.com/office/officeart/2008/layout/PictureGrid"/>
    <dgm:cxn modelId="{1A4CBC29-CCE8-4E37-9811-1ABAED2F77AA}" type="presParOf" srcId="{94B95023-27A8-4DBA-8BAB-50E9E55C0435}" destId="{EC4105D1-ACE7-4016-91AC-4FAF62BA3247}" srcOrd="9" destOrd="0" presId="urn:microsoft.com/office/officeart/2008/layout/PictureGrid"/>
    <dgm:cxn modelId="{DD601D0D-4B96-4013-BE6D-E9071DA7A837}" type="presParOf" srcId="{94B95023-27A8-4DBA-8BAB-50E9E55C0435}" destId="{FB8D9B2A-D9C8-46F7-B58E-C4E5D9066BE4}" srcOrd="10" destOrd="0" presId="urn:microsoft.com/office/officeart/2008/layout/PictureGrid"/>
    <dgm:cxn modelId="{CC9D3C52-4DCB-4C65-8E48-73C22946641E}" type="presParOf" srcId="{FB8D9B2A-D9C8-46F7-B58E-C4E5D9066BE4}" destId="{39D170B8-6A00-439A-A4FC-2AA90EF9C900}" srcOrd="0" destOrd="0" presId="urn:microsoft.com/office/officeart/2008/layout/PictureGrid"/>
    <dgm:cxn modelId="{00AF5063-D9F1-4C0E-8180-9884941158D2}" type="presParOf" srcId="{FB8D9B2A-D9C8-46F7-B58E-C4E5D9066BE4}" destId="{F4D40FC5-5241-4640-8E8A-4468EE198AE8}" srcOrd="1" destOrd="0" presId="urn:microsoft.com/office/officeart/2008/layout/PictureGrid"/>
    <dgm:cxn modelId="{2C1D3B86-371D-490B-BC1F-C7E003EEFCFE}" type="presParOf" srcId="{94B95023-27A8-4DBA-8BAB-50E9E55C0435}" destId="{EE79B4D8-6688-4C35-AFB5-962AB2D95883}" srcOrd="11" destOrd="0" presId="urn:microsoft.com/office/officeart/2008/layout/PictureGrid"/>
    <dgm:cxn modelId="{FB0AD20F-0A13-4B7F-9FD5-0CCFB02F9EC5}" type="presParOf" srcId="{94B95023-27A8-4DBA-8BAB-50E9E55C0435}" destId="{44185A5A-73CC-4B67-9AF5-CE5C5D52AFB1}" srcOrd="12" destOrd="0" presId="urn:microsoft.com/office/officeart/2008/layout/PictureGrid"/>
    <dgm:cxn modelId="{7FF1935E-975D-419D-BDE4-75D9CA2BAD7E}" type="presParOf" srcId="{44185A5A-73CC-4B67-9AF5-CE5C5D52AFB1}" destId="{5596BC00-B1D8-4C90-9CA4-7EA4B575681B}" srcOrd="0" destOrd="0" presId="urn:microsoft.com/office/officeart/2008/layout/PictureGrid"/>
    <dgm:cxn modelId="{08802337-E4AB-4E37-AAAB-6C1325C158D0}" type="presParOf" srcId="{44185A5A-73CC-4B67-9AF5-CE5C5D52AFB1}" destId="{47742079-D120-40F4-B9CF-1FD82C3ADBA1}" srcOrd="1" destOrd="0" presId="urn:microsoft.com/office/officeart/2008/layout/PictureGrid"/>
    <dgm:cxn modelId="{066C7F81-6992-4E30-B264-375B6E44AF9D}" type="presParOf" srcId="{94B95023-27A8-4DBA-8BAB-50E9E55C0435}" destId="{DBE3786F-77DD-4C99-816D-0103847764FF}" srcOrd="13" destOrd="0" presId="urn:microsoft.com/office/officeart/2008/layout/PictureGrid"/>
    <dgm:cxn modelId="{393BAD9B-BE13-496E-9EE5-5BB10339B7F9}" type="presParOf" srcId="{94B95023-27A8-4DBA-8BAB-50E9E55C0435}" destId="{919929A9-85BD-4B5A-A9D3-3C50DC2842B0}" srcOrd="14" destOrd="0" presId="urn:microsoft.com/office/officeart/2008/layout/PictureGrid"/>
    <dgm:cxn modelId="{81E2092F-B773-4F44-B0D8-51858B0C4F3D}" type="presParOf" srcId="{919929A9-85BD-4B5A-A9D3-3C50DC2842B0}" destId="{27496088-B2EC-4CDA-A14A-7E1370B3DF44}" srcOrd="0" destOrd="0" presId="urn:microsoft.com/office/officeart/2008/layout/PictureGrid"/>
    <dgm:cxn modelId="{7C0F76A8-AF09-4D4B-9000-4E648F9F8731}" type="presParOf" srcId="{919929A9-85BD-4B5A-A9D3-3C50DC2842B0}" destId="{A50E2881-8E17-4288-9A47-C7A25FEDD028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390A7-2CB0-424B-A5FC-08218039548B}">
      <dsp:nvSpPr>
        <dsp:cNvPr id="0" name=""/>
        <dsp:cNvSpPr/>
      </dsp:nvSpPr>
      <dsp:spPr>
        <a:xfrm rot="5400000">
          <a:off x="1987372" y="832177"/>
          <a:ext cx="724231" cy="8245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B87A3-2E21-4DF7-84E3-6875ECB6F95D}">
      <dsp:nvSpPr>
        <dsp:cNvPr id="0" name=""/>
        <dsp:cNvSpPr/>
      </dsp:nvSpPr>
      <dsp:spPr>
        <a:xfrm>
          <a:off x="1795495" y="29352"/>
          <a:ext cx="1219179" cy="85338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วางแผน</a:t>
          </a:r>
          <a:endParaRPr lang="th-TH" sz="2300" kern="1200" dirty="0"/>
        </a:p>
      </dsp:txBody>
      <dsp:txXfrm>
        <a:off x="1837161" y="71018"/>
        <a:ext cx="1135847" cy="770053"/>
      </dsp:txXfrm>
    </dsp:sp>
    <dsp:sp modelId="{1F536B24-278B-40BC-B1C1-CBE0BAA596B7}">
      <dsp:nvSpPr>
        <dsp:cNvPr id="0" name=""/>
        <dsp:cNvSpPr/>
      </dsp:nvSpPr>
      <dsp:spPr>
        <a:xfrm>
          <a:off x="3014674" y="110742"/>
          <a:ext cx="886714" cy="68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800" kern="1200" dirty="0"/>
        </a:p>
      </dsp:txBody>
      <dsp:txXfrm>
        <a:off x="3014674" y="110742"/>
        <a:ext cx="886714" cy="689744"/>
      </dsp:txXfrm>
    </dsp:sp>
    <dsp:sp modelId="{21AB477A-EDB1-4F5E-A716-D15E8AEB17C8}">
      <dsp:nvSpPr>
        <dsp:cNvPr id="0" name=""/>
        <dsp:cNvSpPr/>
      </dsp:nvSpPr>
      <dsp:spPr>
        <a:xfrm rot="5400000">
          <a:off x="2998201" y="1790811"/>
          <a:ext cx="724231" cy="8245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5373C-B409-4F70-9E12-602B7ADBBE09}">
      <dsp:nvSpPr>
        <dsp:cNvPr id="0" name=""/>
        <dsp:cNvSpPr/>
      </dsp:nvSpPr>
      <dsp:spPr>
        <a:xfrm>
          <a:off x="2806324" y="987986"/>
          <a:ext cx="1219179" cy="85338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ถ่ายทำ</a:t>
          </a:r>
          <a:endParaRPr lang="th-TH" sz="2300" kern="1200" dirty="0"/>
        </a:p>
      </dsp:txBody>
      <dsp:txXfrm>
        <a:off x="2847990" y="1029652"/>
        <a:ext cx="1135847" cy="770053"/>
      </dsp:txXfrm>
    </dsp:sp>
    <dsp:sp modelId="{00C0E872-E503-4061-BD0C-118628A0751E}">
      <dsp:nvSpPr>
        <dsp:cNvPr id="0" name=""/>
        <dsp:cNvSpPr/>
      </dsp:nvSpPr>
      <dsp:spPr>
        <a:xfrm>
          <a:off x="4025503" y="1069375"/>
          <a:ext cx="886714" cy="68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800" kern="1200"/>
        </a:p>
      </dsp:txBody>
      <dsp:txXfrm>
        <a:off x="4025503" y="1069375"/>
        <a:ext cx="886714" cy="689744"/>
      </dsp:txXfrm>
    </dsp:sp>
    <dsp:sp modelId="{21EB0B86-99DA-4DEA-8DB0-225F040699C8}">
      <dsp:nvSpPr>
        <dsp:cNvPr id="0" name=""/>
        <dsp:cNvSpPr/>
      </dsp:nvSpPr>
      <dsp:spPr>
        <a:xfrm rot="5400000">
          <a:off x="4009030" y="2749444"/>
          <a:ext cx="724231" cy="8245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ACD86-7653-4F87-AE9F-760F09F5F037}">
      <dsp:nvSpPr>
        <dsp:cNvPr id="0" name=""/>
        <dsp:cNvSpPr/>
      </dsp:nvSpPr>
      <dsp:spPr>
        <a:xfrm>
          <a:off x="3817153" y="1946620"/>
          <a:ext cx="1219179" cy="85338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จัดเก็บ</a:t>
          </a:r>
          <a:endParaRPr lang="th-TH" sz="2300" kern="1200" dirty="0"/>
        </a:p>
      </dsp:txBody>
      <dsp:txXfrm>
        <a:off x="3858819" y="1988286"/>
        <a:ext cx="1135847" cy="770053"/>
      </dsp:txXfrm>
    </dsp:sp>
    <dsp:sp modelId="{97AC66D2-E13A-42D3-B1D9-32F6B7659099}">
      <dsp:nvSpPr>
        <dsp:cNvPr id="0" name=""/>
        <dsp:cNvSpPr/>
      </dsp:nvSpPr>
      <dsp:spPr>
        <a:xfrm>
          <a:off x="5036332" y="2028009"/>
          <a:ext cx="886714" cy="68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800" kern="1200"/>
        </a:p>
      </dsp:txBody>
      <dsp:txXfrm>
        <a:off x="5036332" y="2028009"/>
        <a:ext cx="886714" cy="689744"/>
      </dsp:txXfrm>
    </dsp:sp>
    <dsp:sp modelId="{75EB757D-1B16-4195-84B7-4CFA7C29EAFD}">
      <dsp:nvSpPr>
        <dsp:cNvPr id="0" name=""/>
        <dsp:cNvSpPr/>
      </dsp:nvSpPr>
      <dsp:spPr>
        <a:xfrm rot="5400000">
          <a:off x="5019859" y="3708078"/>
          <a:ext cx="724231" cy="8245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952D3-ED62-4D26-960A-5A5B66F6191F}">
      <dsp:nvSpPr>
        <dsp:cNvPr id="0" name=""/>
        <dsp:cNvSpPr/>
      </dsp:nvSpPr>
      <dsp:spPr>
        <a:xfrm>
          <a:off x="4827982" y="2905253"/>
          <a:ext cx="1219179" cy="85338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ตัดต่อ</a:t>
          </a:r>
          <a:endParaRPr lang="th-TH" sz="2300" kern="1200" dirty="0"/>
        </a:p>
      </dsp:txBody>
      <dsp:txXfrm>
        <a:off x="4869648" y="2946919"/>
        <a:ext cx="1135847" cy="770053"/>
      </dsp:txXfrm>
    </dsp:sp>
    <dsp:sp modelId="{7A6C2EB8-7FEC-46B7-8438-63D8F5C869D5}">
      <dsp:nvSpPr>
        <dsp:cNvPr id="0" name=""/>
        <dsp:cNvSpPr/>
      </dsp:nvSpPr>
      <dsp:spPr>
        <a:xfrm>
          <a:off x="6047161" y="2986643"/>
          <a:ext cx="886714" cy="68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901E3-8C54-4FAC-AF12-CE3EAC8EAE8A}">
      <dsp:nvSpPr>
        <dsp:cNvPr id="0" name=""/>
        <dsp:cNvSpPr/>
      </dsp:nvSpPr>
      <dsp:spPr>
        <a:xfrm>
          <a:off x="5838811" y="3863887"/>
          <a:ext cx="1219179" cy="85338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ทำสื่อประสม</a:t>
          </a:r>
          <a:endParaRPr lang="th-TH" sz="2300" kern="1200" dirty="0"/>
        </a:p>
      </dsp:txBody>
      <dsp:txXfrm>
        <a:off x="5880477" y="3905553"/>
        <a:ext cx="1135847" cy="770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C5640-1471-416D-9D75-B740011E240E}">
      <dsp:nvSpPr>
        <dsp:cNvPr id="0" name=""/>
        <dsp:cNvSpPr/>
      </dsp:nvSpPr>
      <dsp:spPr>
        <a:xfrm>
          <a:off x="1815386" y="46710"/>
          <a:ext cx="1396432" cy="20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1815386" y="46710"/>
        <a:ext cx="1396432" cy="209464"/>
      </dsp:txXfrm>
    </dsp:sp>
    <dsp:sp modelId="{1294714E-1BF3-4B8C-BE5F-4FF26B9D7EE4}">
      <dsp:nvSpPr>
        <dsp:cNvPr id="0" name=""/>
        <dsp:cNvSpPr/>
      </dsp:nvSpPr>
      <dsp:spPr>
        <a:xfrm>
          <a:off x="1815386" y="297692"/>
          <a:ext cx="1396432" cy="139643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E8A25D-BCD0-4E2A-B59E-AF5FF5215543}">
      <dsp:nvSpPr>
        <dsp:cNvPr id="0" name=""/>
        <dsp:cNvSpPr/>
      </dsp:nvSpPr>
      <dsp:spPr>
        <a:xfrm>
          <a:off x="3359433" y="46710"/>
          <a:ext cx="1396432" cy="20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3359433" y="46710"/>
        <a:ext cx="1396432" cy="209464"/>
      </dsp:txXfrm>
    </dsp:sp>
    <dsp:sp modelId="{FE7871D8-3F26-4351-9C8B-EDC9CE10392D}">
      <dsp:nvSpPr>
        <dsp:cNvPr id="0" name=""/>
        <dsp:cNvSpPr/>
      </dsp:nvSpPr>
      <dsp:spPr>
        <a:xfrm>
          <a:off x="3359433" y="297692"/>
          <a:ext cx="1396432" cy="139643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AA0B4B-FD86-41E0-9F41-523D5405B2E7}">
      <dsp:nvSpPr>
        <dsp:cNvPr id="0" name=""/>
        <dsp:cNvSpPr/>
      </dsp:nvSpPr>
      <dsp:spPr>
        <a:xfrm>
          <a:off x="4903480" y="46710"/>
          <a:ext cx="1396432" cy="20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4903480" y="46710"/>
        <a:ext cx="1396432" cy="209464"/>
      </dsp:txXfrm>
    </dsp:sp>
    <dsp:sp modelId="{969AB3CB-5843-4432-BB39-B1FBD145126F}">
      <dsp:nvSpPr>
        <dsp:cNvPr id="0" name=""/>
        <dsp:cNvSpPr/>
      </dsp:nvSpPr>
      <dsp:spPr>
        <a:xfrm>
          <a:off x="4903480" y="297692"/>
          <a:ext cx="1396432" cy="139643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659A89-1FC8-43AD-9D78-D8FB5C69AE4E}">
      <dsp:nvSpPr>
        <dsp:cNvPr id="0" name=""/>
        <dsp:cNvSpPr/>
      </dsp:nvSpPr>
      <dsp:spPr>
        <a:xfrm>
          <a:off x="1815386" y="1833768"/>
          <a:ext cx="1396432" cy="20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1815386" y="1833768"/>
        <a:ext cx="1396432" cy="209464"/>
      </dsp:txXfrm>
    </dsp:sp>
    <dsp:sp modelId="{49DED639-7D26-4BD7-A2C7-4AB33A3E5205}">
      <dsp:nvSpPr>
        <dsp:cNvPr id="0" name=""/>
        <dsp:cNvSpPr/>
      </dsp:nvSpPr>
      <dsp:spPr>
        <a:xfrm>
          <a:off x="1815386" y="2084749"/>
          <a:ext cx="1396432" cy="139643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D18607-1DE1-44F6-9A93-2134887DA2A7}">
      <dsp:nvSpPr>
        <dsp:cNvPr id="0" name=""/>
        <dsp:cNvSpPr/>
      </dsp:nvSpPr>
      <dsp:spPr>
        <a:xfrm>
          <a:off x="3359433" y="1833768"/>
          <a:ext cx="1396432" cy="20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3359433" y="1833768"/>
        <a:ext cx="1396432" cy="209464"/>
      </dsp:txXfrm>
    </dsp:sp>
    <dsp:sp modelId="{CF922AF7-8089-4F2D-A593-8D46DA09B5DE}">
      <dsp:nvSpPr>
        <dsp:cNvPr id="0" name=""/>
        <dsp:cNvSpPr/>
      </dsp:nvSpPr>
      <dsp:spPr>
        <a:xfrm>
          <a:off x="3359433" y="2084749"/>
          <a:ext cx="1396432" cy="139643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D170B8-6A00-439A-A4FC-2AA90EF9C900}">
      <dsp:nvSpPr>
        <dsp:cNvPr id="0" name=""/>
        <dsp:cNvSpPr/>
      </dsp:nvSpPr>
      <dsp:spPr>
        <a:xfrm>
          <a:off x="4903480" y="1833768"/>
          <a:ext cx="1396432" cy="20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4903480" y="1833768"/>
        <a:ext cx="1396432" cy="209464"/>
      </dsp:txXfrm>
    </dsp:sp>
    <dsp:sp modelId="{F4D40FC5-5241-4640-8E8A-4468EE198AE8}">
      <dsp:nvSpPr>
        <dsp:cNvPr id="0" name=""/>
        <dsp:cNvSpPr/>
      </dsp:nvSpPr>
      <dsp:spPr>
        <a:xfrm>
          <a:off x="4903480" y="2084749"/>
          <a:ext cx="1396432" cy="1396432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96BC00-B1D8-4C90-9CA4-7EA4B575681B}">
      <dsp:nvSpPr>
        <dsp:cNvPr id="0" name=""/>
        <dsp:cNvSpPr/>
      </dsp:nvSpPr>
      <dsp:spPr>
        <a:xfrm>
          <a:off x="2587409" y="3620825"/>
          <a:ext cx="1396432" cy="20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2587409" y="3620825"/>
        <a:ext cx="1396432" cy="209464"/>
      </dsp:txXfrm>
    </dsp:sp>
    <dsp:sp modelId="{47742079-D120-40F4-B9CF-1FD82C3ADBA1}">
      <dsp:nvSpPr>
        <dsp:cNvPr id="0" name=""/>
        <dsp:cNvSpPr/>
      </dsp:nvSpPr>
      <dsp:spPr>
        <a:xfrm>
          <a:off x="2587409" y="3871806"/>
          <a:ext cx="1396432" cy="1396432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496088-B2EC-4CDA-A14A-7E1370B3DF44}">
      <dsp:nvSpPr>
        <dsp:cNvPr id="0" name=""/>
        <dsp:cNvSpPr/>
      </dsp:nvSpPr>
      <dsp:spPr>
        <a:xfrm>
          <a:off x="4131456" y="3620825"/>
          <a:ext cx="1396432" cy="20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/>
        </a:p>
      </dsp:txBody>
      <dsp:txXfrm>
        <a:off x="4131456" y="3620825"/>
        <a:ext cx="1396432" cy="209464"/>
      </dsp:txXfrm>
    </dsp:sp>
    <dsp:sp modelId="{A50E2881-8E17-4288-9A47-C7A25FEDD028}">
      <dsp:nvSpPr>
        <dsp:cNvPr id="0" name=""/>
        <dsp:cNvSpPr/>
      </dsp:nvSpPr>
      <dsp:spPr>
        <a:xfrm>
          <a:off x="4131456" y="3871806"/>
          <a:ext cx="1396432" cy="1396432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2634-62AD-42D5-8CAB-050C8143040A}" type="datetimeFigureOut">
              <a:rPr lang="th-TH" smtClean="0"/>
              <a:t>21/10/58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A9ED-E37F-4FC1-B9E8-F47C0BEFB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73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21/10/58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0" y="857250"/>
            <a:ext cx="3087688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7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54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2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3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9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816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18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7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446088"/>
            <a:ext cx="6772323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376" y="1680466"/>
            <a:ext cx="4562856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941909" y="1680466"/>
            <a:ext cx="2127171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40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79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93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19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64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22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5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31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700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408" y="2319929"/>
            <a:ext cx="6234130" cy="3143250"/>
          </a:xfrm>
        </p:spPr>
        <p:txBody>
          <a:bodyPr>
            <a:normAutofit/>
          </a:bodyPr>
          <a:lstStyle/>
          <a:p>
            <a:r>
              <a:rPr lang="th-TH" b="1" dirty="0" smtClean="0"/>
              <a:t>บทที่ </a:t>
            </a:r>
            <a:r>
              <a:rPr lang="en-US" dirty="0"/>
              <a:t>9</a:t>
            </a:r>
            <a:r>
              <a:rPr lang="en-US" b="1" dirty="0" smtClean="0"/>
              <a:t> : </a:t>
            </a:r>
            <a:r>
              <a:rPr lang="th-TH" dirty="0" smtClean="0"/>
              <a:t>วิดีโอ</a:t>
            </a:r>
            <a:r>
              <a:rPr lang="en-US" dirty="0" smtClean="0"/>
              <a:t> (Video)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th-TH" sz="4000" dirty="0" err="1"/>
              <a:t>สธ</a:t>
            </a:r>
            <a:r>
              <a:rPr lang="en-US" sz="4000" dirty="0"/>
              <a:t>212 </a:t>
            </a:r>
            <a:r>
              <a:rPr lang="th-TH" sz="4000" dirty="0"/>
              <a:t>ระบบสื่อประสมสำหรับธุรกิจ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408" y="5408587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1026" name="Picture 2" descr="http://thumbs.dreamstime.com/z/multimedia-internet-sharing-concept-27907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6" y="197470"/>
            <a:ext cx="3786151" cy="2911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1. Component        2. Composite</a:t>
            </a:r>
            <a:br>
              <a:rPr lang="en-US" b="0" dirty="0" smtClean="0"/>
            </a:br>
            <a:r>
              <a:rPr lang="en-US" b="0" dirty="0" smtClean="0"/>
              <a:t>3. S-Video              4. HDMI</a:t>
            </a:r>
            <a:endParaRPr lang="th-T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6146" name="Picture 2" descr="https://upload.wikimedia.org/wikipedia/commons/1/1d/Component-cab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49" y="1905000"/>
            <a:ext cx="3245304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ablestogo.com/product-images/40447/200/4044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905000"/>
            <a:ext cx="2509838" cy="2509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howmecables.com/images/catalog/product/s-video-extension-ca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6" y="4509705"/>
            <a:ext cx="3233012" cy="2149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3.amazonaws.com/digitaltrends-uploads-prod/2013/09/hdmi-2-explain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27" y="4560983"/>
            <a:ext cx="3150683" cy="209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71863" y="3829050"/>
            <a:ext cx="808990" cy="5857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>
            <a:off x="8007827" y="3829050"/>
            <a:ext cx="808990" cy="5857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th-TH" dirty="0"/>
          </a:p>
        </p:txBody>
      </p:sp>
      <p:sp>
        <p:nvSpPr>
          <p:cNvPr id="11" name="Rounded Rectangle 10"/>
          <p:cNvSpPr/>
          <p:nvPr/>
        </p:nvSpPr>
        <p:spPr>
          <a:xfrm>
            <a:off x="3867231" y="5992716"/>
            <a:ext cx="808990" cy="5857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  <p:sp>
        <p:nvSpPr>
          <p:cNvPr id="12" name="Rounded Rectangle 11"/>
          <p:cNvSpPr/>
          <p:nvPr/>
        </p:nvSpPr>
        <p:spPr>
          <a:xfrm>
            <a:off x="8129905" y="6073870"/>
            <a:ext cx="808990" cy="5857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441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มาตรฐานการแพร่ภาพ</a:t>
            </a:r>
            <a:r>
              <a:rPr lang="th-TH" dirty="0" smtClean="0"/>
              <a:t>วิดีโอ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1905000"/>
            <a:ext cx="6915835" cy="445293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NTSC</a:t>
            </a:r>
            <a:r>
              <a:rPr lang="th-TH" dirty="0" smtClean="0"/>
              <a:t> </a:t>
            </a:r>
            <a:r>
              <a:rPr lang="en-US" dirty="0" smtClean="0"/>
              <a:t>(National Television System Committee) </a:t>
            </a:r>
            <a:r>
              <a:rPr lang="th-TH" dirty="0" smtClean="0"/>
              <a:t>เป็นหน่วยงานกำหนดมาตรฐานที่เกี่ยวกับการกระจายสัญญาณโทรทัศน์ จัดตั้งในปี </a:t>
            </a:r>
            <a:r>
              <a:rPr lang="en-US" dirty="0" smtClean="0"/>
              <a:t>1940 </a:t>
            </a:r>
            <a:r>
              <a:rPr lang="th-TH" dirty="0" smtClean="0"/>
              <a:t>แสดงผลที่ </a:t>
            </a:r>
            <a:r>
              <a:rPr lang="en-US" dirty="0" smtClean="0"/>
              <a:t>30 fps</a:t>
            </a:r>
          </a:p>
          <a:p>
            <a:r>
              <a:rPr lang="en-US" b="1" dirty="0" smtClean="0"/>
              <a:t>PAL</a:t>
            </a:r>
            <a:r>
              <a:rPr lang="th-TH" dirty="0" smtClean="0"/>
              <a:t> </a:t>
            </a:r>
            <a:r>
              <a:rPr lang="en-US" dirty="0" smtClean="0"/>
              <a:t>(Phase Alternate Line) </a:t>
            </a:r>
            <a:r>
              <a:rPr lang="th-TH" dirty="0" smtClean="0"/>
              <a:t>เป็นมาตรฐานการกระจายสัญญาณโทรทัศน์ในประเทศไทย </a:t>
            </a:r>
            <a:r>
              <a:rPr lang="th-TH" dirty="0"/>
              <a:t>แสดงผลที่ </a:t>
            </a:r>
            <a:r>
              <a:rPr lang="en-US" dirty="0" smtClean="0"/>
              <a:t>25 fps</a:t>
            </a:r>
          </a:p>
          <a:p>
            <a:r>
              <a:rPr lang="en-US" b="1" dirty="0" smtClean="0"/>
              <a:t>SECAM</a:t>
            </a:r>
            <a:r>
              <a:rPr lang="th-TH" dirty="0" smtClean="0"/>
              <a:t> </a:t>
            </a:r>
            <a:r>
              <a:rPr lang="en-US" dirty="0" smtClean="0"/>
              <a:t>(Sequential Color and Memory) </a:t>
            </a:r>
            <a:r>
              <a:rPr lang="th-TH" dirty="0" smtClean="0"/>
              <a:t>ใช้ในแถบยุโรป แสดงผลที่ </a:t>
            </a:r>
            <a:r>
              <a:rPr lang="en-US" dirty="0" smtClean="0"/>
              <a:t>25 fps</a:t>
            </a:r>
          </a:p>
          <a:p>
            <a:r>
              <a:rPr lang="en-US" b="1" dirty="0" smtClean="0"/>
              <a:t>HDTV</a:t>
            </a:r>
            <a:r>
              <a:rPr lang="en-US" dirty="0" smtClean="0"/>
              <a:t> (High Definition Television) </a:t>
            </a:r>
            <a:r>
              <a:rPr lang="th-TH" dirty="0" smtClean="0"/>
              <a:t>เป็นเทคโนโลยีการแพร่ภาพด้วยสัญญาณ</a:t>
            </a:r>
            <a:r>
              <a:rPr lang="th-TH" b="1" dirty="0" smtClean="0"/>
              <a:t>ดิจิตอล</a:t>
            </a:r>
            <a:r>
              <a:rPr lang="th-TH" dirty="0" smtClean="0"/>
              <a:t>ที่มีความละเอียดสูง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328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84474" cy="1280890"/>
          </a:xfrm>
        </p:spPr>
        <p:txBody>
          <a:bodyPr>
            <a:normAutofit/>
          </a:bodyPr>
          <a:lstStyle/>
          <a:p>
            <a:r>
              <a:rPr lang="th-TH" sz="3200" b="0" dirty="0" smtClean="0">
                <a:solidFill>
                  <a:schemeClr val="accent1"/>
                </a:solidFill>
              </a:rPr>
              <a:t>มาตรฐานการกระจายสัญญาณโทรทัศน์แบบอนาล็อกทั่วโลก ในช่วงปี </a:t>
            </a:r>
            <a:r>
              <a:rPr lang="en-US" sz="3200" b="0" dirty="0" smtClean="0">
                <a:solidFill>
                  <a:schemeClr val="accent1"/>
                </a:solidFill>
              </a:rPr>
              <a:t>2000</a:t>
            </a:r>
            <a:endParaRPr lang="th-TH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7170" name="Picture 2" descr="http://www.stjarnhimlen.se/tv/FTVmap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4" y="1633536"/>
            <a:ext cx="8699622" cy="50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>
                <a:solidFill>
                  <a:schemeClr val="accent1"/>
                </a:solidFill>
              </a:rPr>
              <a:t>ความละเอียดของมาตรฐานวีดีโอแบบต่างๆ</a:t>
            </a:r>
            <a:endParaRPr lang="th-TH" sz="36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8194" name="Picture 2" descr="http://www.danfergusdesign.com/classfiles/generalReference/screen-sizes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7" y="1567733"/>
            <a:ext cx="8907381" cy="470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4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สื่อสำหรับบันทึก</a:t>
            </a:r>
            <a:r>
              <a:rPr lang="th-TH" dirty="0" smtClean="0"/>
              <a:t>วิดีโอที่ใช้งานอยู่ในปัจจุบัน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43075"/>
            <a:ext cx="6858685" cy="485775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VCD</a:t>
            </a:r>
            <a:r>
              <a:rPr lang="en-US" dirty="0" smtClean="0"/>
              <a:t> (Video Compact Disk) </a:t>
            </a:r>
            <a:r>
              <a:rPr lang="th-TH" dirty="0" smtClean="0"/>
              <a:t>พัฒนาในปี </a:t>
            </a:r>
            <a:r>
              <a:rPr lang="en-US" dirty="0" smtClean="0"/>
              <a:t>1993 </a:t>
            </a:r>
            <a:r>
              <a:rPr lang="th-TH" dirty="0" smtClean="0"/>
              <a:t>เก็บข้อมูลวิดีโอในรูป </a:t>
            </a:r>
            <a:r>
              <a:rPr lang="en-US" dirty="0" smtClean="0"/>
              <a:t>MPEG-1 </a:t>
            </a:r>
            <a:r>
              <a:rPr lang="th-TH" dirty="0" smtClean="0"/>
              <a:t>และเข้ารหัสเสียงแบบ </a:t>
            </a:r>
            <a:r>
              <a:rPr lang="en-US" dirty="0" smtClean="0"/>
              <a:t>MPEG-2 </a:t>
            </a:r>
            <a:r>
              <a:rPr lang="th-TH" dirty="0" smtClean="0"/>
              <a:t>สามารถบันทึกวิดีโอได้ </a:t>
            </a:r>
            <a:r>
              <a:rPr lang="en-US" dirty="0" smtClean="0"/>
              <a:t>74 </a:t>
            </a:r>
            <a:r>
              <a:rPr lang="th-TH" dirty="0" smtClean="0"/>
              <a:t>นาที</a:t>
            </a:r>
            <a:endParaRPr lang="en-US" dirty="0" smtClean="0"/>
          </a:p>
          <a:p>
            <a:r>
              <a:rPr lang="en-US" b="1" dirty="0" smtClean="0"/>
              <a:t>DVD Video </a:t>
            </a:r>
            <a:r>
              <a:rPr lang="th-TH" dirty="0" smtClean="0"/>
              <a:t>เป็นมาตรฐานที่ใช้บันทึกทั้งภาพนิ่ง</a:t>
            </a:r>
            <a:r>
              <a:rPr lang="th-TH" dirty="0"/>
              <a:t> </a:t>
            </a:r>
            <a:r>
              <a:rPr lang="th-TH" dirty="0" smtClean="0"/>
              <a:t>ภาพเคลื่อนไหว และเสียงที่มีคุณภาพสูงกว่า </a:t>
            </a:r>
            <a:r>
              <a:rPr lang="en-US" dirty="0" smtClean="0"/>
              <a:t>VCD</a:t>
            </a:r>
            <a:r>
              <a:rPr lang="th-TH" dirty="0" smtClean="0"/>
              <a:t> ความจุสูงสุด </a:t>
            </a:r>
            <a:r>
              <a:rPr lang="en-US" dirty="0" smtClean="0"/>
              <a:t>17 GB</a:t>
            </a:r>
            <a:endParaRPr lang="th-TH" dirty="0" smtClean="0"/>
          </a:p>
          <a:p>
            <a:r>
              <a:rPr lang="en-US" b="1" dirty="0" smtClean="0"/>
              <a:t>HD-DVD</a:t>
            </a:r>
            <a:r>
              <a:rPr lang="en-US" dirty="0" smtClean="0"/>
              <a:t> </a:t>
            </a:r>
            <a:r>
              <a:rPr lang="th-TH" dirty="0" smtClean="0"/>
              <a:t>เป็นดิสก์สำหรับบันทึกวิดีโอความคมชัดสูง มีความจุ </a:t>
            </a:r>
            <a:r>
              <a:rPr lang="en-US" dirty="0" smtClean="0"/>
              <a:t>15 GB, 30 GB </a:t>
            </a:r>
            <a:r>
              <a:rPr lang="th-TH" dirty="0" smtClean="0"/>
              <a:t>และ </a:t>
            </a:r>
            <a:r>
              <a:rPr lang="en-US" dirty="0" smtClean="0"/>
              <a:t>45 GB</a:t>
            </a:r>
            <a:endParaRPr lang="th-TH" dirty="0" smtClean="0"/>
          </a:p>
          <a:p>
            <a:r>
              <a:rPr lang="en-US" b="1" dirty="0" smtClean="0"/>
              <a:t>Blu-ray Disc </a:t>
            </a:r>
            <a:r>
              <a:rPr lang="th-TH" dirty="0" smtClean="0"/>
              <a:t>เป็นดิสก์สำหรับบันทึกข้อมูลและวิดีโอที่มีคุณภาพสูง โดยใช้เลเซอร์สีฟ้า สามารถบันทึกข้อมูลได้ </a:t>
            </a:r>
            <a:r>
              <a:rPr lang="en-US" dirty="0" smtClean="0"/>
              <a:t>25 GB </a:t>
            </a:r>
            <a:r>
              <a:rPr lang="th-TH" dirty="0" smtClean="0"/>
              <a:t>และ </a:t>
            </a:r>
            <a:r>
              <a:rPr lang="en-US" dirty="0" smtClean="0"/>
              <a:t>50 GB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882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รูปแบบไฟล์</a:t>
            </a:r>
            <a:r>
              <a:rPr lang="th-TH" dirty="0" smtClean="0"/>
              <a:t>วิดีโอ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801535" cy="3777622"/>
          </a:xfrm>
        </p:spPr>
        <p:txBody>
          <a:bodyPr/>
          <a:lstStyle/>
          <a:p>
            <a:r>
              <a:rPr lang="en-US" b="1" dirty="0" smtClean="0"/>
              <a:t>AVI </a:t>
            </a:r>
            <a:r>
              <a:rPr lang="en-US" dirty="0" smtClean="0"/>
              <a:t>(Audio/Video Interleave)</a:t>
            </a:r>
            <a:r>
              <a:rPr lang="th-TH" dirty="0" smtClean="0"/>
              <a:t> พัฒนาโดย </a:t>
            </a:r>
            <a:r>
              <a:rPr lang="en-US" dirty="0" smtClean="0"/>
              <a:t>Microsoft </a:t>
            </a:r>
            <a:r>
              <a:rPr lang="th-TH" dirty="0" smtClean="0"/>
              <a:t>สามารถจัดเก็บได้ทั้งไฟล์วิดีโอและเสียง ซึ่งแสดงผลได้อย่างสอดคล้องกัน แต่ไฟล์จะมีขนาดใหญ่เพราะไม่มีการบีบอัดข้อมูล</a:t>
            </a:r>
          </a:p>
          <a:p>
            <a:r>
              <a:rPr lang="en-US" b="1" dirty="0" smtClean="0"/>
              <a:t>MOV</a:t>
            </a:r>
            <a:r>
              <a:rPr lang="en-US" dirty="0" smtClean="0"/>
              <a:t> (QuickTime Movie) </a:t>
            </a:r>
            <a:r>
              <a:rPr lang="th-TH" dirty="0" smtClean="0"/>
              <a:t>พัฒนาโดย </a:t>
            </a:r>
            <a:r>
              <a:rPr lang="en-US" dirty="0" smtClean="0"/>
              <a:t>Apple</a:t>
            </a:r>
            <a:r>
              <a:rPr lang="th-TH" dirty="0" smtClean="0"/>
              <a:t> มีการใช้งานกว้างขวางเพราะสามารถดาวน์โหลดจากอินเทอร์เน็ตได้</a:t>
            </a:r>
            <a:r>
              <a:rPr lang="en-US" dirty="0" smtClean="0"/>
              <a:t> </a:t>
            </a:r>
            <a:r>
              <a:rPr lang="th-TH" dirty="0" smtClean="0"/>
              <a:t>เป็นพื้นฐานของไฟล์ </a:t>
            </a:r>
            <a:r>
              <a:rPr lang="en-US" dirty="0" smtClean="0"/>
              <a:t>MPEG-4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405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รูปแบบไฟล์</a:t>
            </a:r>
            <a:r>
              <a:rPr lang="th-TH" dirty="0" smtClean="0"/>
              <a:t>วิดีโอ</a:t>
            </a:r>
            <a:r>
              <a:rPr lang="en-US" dirty="0" smtClean="0"/>
              <a:t> 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MPEG</a:t>
            </a:r>
            <a:r>
              <a:rPr lang="en-US" dirty="0" smtClean="0"/>
              <a:t> (Motion Picture Expert Group) </a:t>
            </a:r>
            <a:r>
              <a:rPr lang="th-TH" dirty="0" smtClean="0"/>
              <a:t>เป็นรูปแบบที่มีการบีบอัดไฟล์ให้มีขนาดเล็กลง เป็นไฟล์ที่มีหลากหลายรูปแบบ รูปแบบที่นิยมคือ </a:t>
            </a:r>
            <a:r>
              <a:rPr lang="en-US" dirty="0" smtClean="0"/>
              <a:t>MPEG-4</a:t>
            </a:r>
            <a:endParaRPr lang="th-TH" dirty="0" smtClean="0"/>
          </a:p>
          <a:p>
            <a:r>
              <a:rPr lang="en-US" b="1" dirty="0" smtClean="0"/>
              <a:t>RM</a:t>
            </a:r>
            <a:r>
              <a:rPr lang="en-US" dirty="0" smtClean="0"/>
              <a:t> (Real Media) </a:t>
            </a:r>
            <a:r>
              <a:rPr lang="th-TH" dirty="0" smtClean="0"/>
              <a:t>นำไปใช้บนเว็บไซต์ รองรับการส่งข้อมูลแบบ</a:t>
            </a:r>
            <a:r>
              <a:rPr lang="th-TH" dirty="0" err="1" smtClean="0"/>
              <a:t>สตรีม</a:t>
            </a:r>
            <a:r>
              <a:rPr lang="th-TH" dirty="0" smtClean="0"/>
              <a:t>มิ่งโดยใช้โปรแกรม </a:t>
            </a:r>
            <a:r>
              <a:rPr lang="en-US" dirty="0" smtClean="0"/>
              <a:t>Real Player</a:t>
            </a:r>
          </a:p>
          <a:p>
            <a:r>
              <a:rPr lang="en-US" b="1" dirty="0" smtClean="0"/>
              <a:t>WMV</a:t>
            </a:r>
            <a:r>
              <a:rPr lang="en-US" dirty="0" smtClean="0"/>
              <a:t> (Windows Media Video) </a:t>
            </a:r>
            <a:r>
              <a:rPr lang="th-TH" dirty="0" smtClean="0"/>
              <a:t>พัฒนาโดย </a:t>
            </a:r>
            <a:r>
              <a:rPr lang="en-US" dirty="0" smtClean="0"/>
              <a:t>Microsoft </a:t>
            </a:r>
            <a:r>
              <a:rPr lang="th-TH" dirty="0" smtClean="0"/>
              <a:t>เป็นรูปแบบมาตรฐานในโปรแกรมต่างๆของ </a:t>
            </a:r>
            <a:r>
              <a:rPr lang="en-US" dirty="0" smtClean="0"/>
              <a:t>Microsoft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811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>
                <a:solidFill>
                  <a:schemeClr val="accent1"/>
                </a:solidFill>
              </a:rPr>
              <a:t>ไอคอนของรูปแบบไฟล์วิดีโอต่างๆ</a:t>
            </a:r>
            <a:endParaRPr lang="th-TH" sz="36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9218" name="Picture 2" descr="http://d3sdoylwcs36el.cloudfront.net/video_encoding_codecs_formats_containers_settings_video_formats_icons_by_cepro_c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1550988"/>
            <a:ext cx="5076826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0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329900"/>
            <a:ext cx="6589199" cy="1280890"/>
          </a:xfrm>
        </p:spPr>
        <p:txBody>
          <a:bodyPr>
            <a:normAutofit/>
          </a:bodyPr>
          <a:lstStyle/>
          <a:p>
            <a:r>
              <a:rPr lang="th-TH" dirty="0"/>
              <a:t>ซอฟต์แวร์สำหรับเล่นและตัดต่อไฟล์</a:t>
            </a:r>
            <a:r>
              <a:rPr lang="th-TH" dirty="0" smtClean="0"/>
              <a:t>วิดีโอ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457325"/>
            <a:ext cx="6901548" cy="5057775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ซอฟต์แวร์สำหรับเล่นวิดีโอ</a:t>
            </a:r>
          </a:p>
          <a:p>
            <a:pPr lvl="1"/>
            <a:r>
              <a:rPr lang="en-US" dirty="0" smtClean="0"/>
              <a:t>Windows Media Player </a:t>
            </a:r>
            <a:r>
              <a:rPr lang="th-TH" dirty="0" smtClean="0"/>
              <a:t>ของ </a:t>
            </a:r>
            <a:r>
              <a:rPr lang="en-US" dirty="0" smtClean="0"/>
              <a:t>Microsoft</a:t>
            </a:r>
          </a:p>
          <a:p>
            <a:pPr lvl="1"/>
            <a:r>
              <a:rPr lang="en-US" dirty="0" smtClean="0"/>
              <a:t>RealPlayer </a:t>
            </a:r>
            <a:r>
              <a:rPr lang="th-TH" dirty="0" smtClean="0"/>
              <a:t>ของ </a:t>
            </a:r>
            <a:r>
              <a:rPr lang="en-US" dirty="0" smtClean="0"/>
              <a:t>Real Player</a:t>
            </a:r>
          </a:p>
          <a:p>
            <a:pPr lvl="1"/>
            <a:r>
              <a:rPr lang="en-US" dirty="0" smtClean="0"/>
              <a:t>QuickTime </a:t>
            </a:r>
            <a:r>
              <a:rPr lang="th-TH" dirty="0" smtClean="0"/>
              <a:t>ของ </a:t>
            </a:r>
            <a:r>
              <a:rPr lang="en-US" dirty="0" smtClean="0"/>
              <a:t>Apple</a:t>
            </a:r>
          </a:p>
          <a:p>
            <a:pPr lvl="1"/>
            <a:r>
              <a:rPr lang="en-US" dirty="0" smtClean="0"/>
              <a:t>GOM Player (</a:t>
            </a:r>
            <a:r>
              <a:rPr lang="en-US" dirty="0" err="1" smtClean="0"/>
              <a:t>Gretech</a:t>
            </a:r>
            <a:r>
              <a:rPr lang="en-US" dirty="0" smtClean="0"/>
              <a:t> Online Movie Player)</a:t>
            </a:r>
          </a:p>
          <a:p>
            <a:r>
              <a:rPr lang="th-TH" dirty="0" smtClean="0"/>
              <a:t>ซอฟต์แวร์สำหรับตัดต่อวิดีโอ</a:t>
            </a:r>
          </a:p>
          <a:p>
            <a:pPr lvl="1"/>
            <a:r>
              <a:rPr lang="en-US" dirty="0" smtClean="0"/>
              <a:t>Corel </a:t>
            </a:r>
            <a:r>
              <a:rPr lang="en-US" dirty="0" err="1" smtClean="0"/>
              <a:t>VideoStudio</a:t>
            </a:r>
            <a:r>
              <a:rPr lang="en-US" dirty="0" smtClean="0"/>
              <a:t> (</a:t>
            </a:r>
            <a:r>
              <a:rPr lang="th-TH" dirty="0" smtClean="0"/>
              <a:t>สมัยก่อนใช้ชื่อ </a:t>
            </a:r>
            <a:r>
              <a:rPr lang="en-US" dirty="0" err="1" smtClean="0"/>
              <a:t>Ulead</a:t>
            </a:r>
            <a:r>
              <a:rPr lang="en-US" dirty="0" smtClean="0"/>
              <a:t> </a:t>
            </a:r>
            <a:r>
              <a:rPr lang="th-TH" dirty="0" smtClean="0"/>
              <a:t>ปัจจุบันเป็น </a:t>
            </a:r>
            <a:r>
              <a:rPr lang="en-US" dirty="0" smtClean="0"/>
              <a:t>Version X8)</a:t>
            </a:r>
          </a:p>
          <a:p>
            <a:pPr lvl="1"/>
            <a:r>
              <a:rPr lang="en-US" dirty="0" smtClean="0"/>
              <a:t>Sony Vegas (</a:t>
            </a:r>
            <a:r>
              <a:rPr lang="th-TH" dirty="0" smtClean="0"/>
              <a:t>ปัจจุบันเป็น </a:t>
            </a:r>
            <a:r>
              <a:rPr lang="en-US" dirty="0"/>
              <a:t>V</a:t>
            </a:r>
            <a:r>
              <a:rPr lang="en-US" dirty="0" smtClean="0"/>
              <a:t>ersion 13)</a:t>
            </a:r>
          </a:p>
          <a:p>
            <a:pPr lvl="1"/>
            <a:r>
              <a:rPr lang="en-US" dirty="0" smtClean="0"/>
              <a:t>Adobe Premiere (</a:t>
            </a:r>
            <a:r>
              <a:rPr lang="th-TH" dirty="0" smtClean="0"/>
              <a:t>ปัจจุบัน </a:t>
            </a:r>
            <a:r>
              <a:rPr lang="en-US" dirty="0"/>
              <a:t>V</a:t>
            </a:r>
            <a:r>
              <a:rPr lang="en-US" dirty="0" smtClean="0"/>
              <a:t>ersion CC 2015)</a:t>
            </a:r>
          </a:p>
          <a:p>
            <a:pPr lvl="1"/>
            <a:r>
              <a:rPr lang="en-US" dirty="0" smtClean="0"/>
              <a:t>Windows Movie Maker (</a:t>
            </a:r>
            <a:r>
              <a:rPr lang="th-TH" dirty="0" smtClean="0"/>
              <a:t>เป็นโปรแกรมฟรี หยุดพัฒนาในปี </a:t>
            </a:r>
            <a:r>
              <a:rPr lang="en-US" dirty="0" smtClean="0"/>
              <a:t>2012)</a:t>
            </a:r>
          </a:p>
          <a:p>
            <a:pPr lvl="1"/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681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362364"/>
            <a:ext cx="6589199" cy="1280890"/>
          </a:xfrm>
        </p:spPr>
        <p:txBody>
          <a:bodyPr>
            <a:normAutofit/>
          </a:bodyPr>
          <a:lstStyle/>
          <a:p>
            <a:r>
              <a:rPr lang="th-TH" sz="3600" b="0" dirty="0" err="1" smtClean="0">
                <a:solidFill>
                  <a:schemeClr val="accent1"/>
                </a:solidFill>
              </a:rPr>
              <a:t>โล</a:t>
            </a:r>
            <a:r>
              <a:rPr lang="th-TH" sz="3600" b="0" dirty="0" smtClean="0">
                <a:solidFill>
                  <a:schemeClr val="accent1"/>
                </a:solidFill>
              </a:rPr>
              <a:t>โก้ซอฟต์แวร์ที่ใช้เล่นและตัดต่อวิดีโอ</a:t>
            </a:r>
            <a:endParaRPr lang="th-TH" sz="3600" b="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830318"/>
              </p:ext>
            </p:extLst>
          </p:nvPr>
        </p:nvGraphicFramePr>
        <p:xfrm>
          <a:off x="785813" y="1300164"/>
          <a:ext cx="8115299" cy="53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612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1743075"/>
            <a:ext cx="6727312" cy="4814888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ทำความรู้จักกับวิดีโอ</a:t>
            </a:r>
          </a:p>
          <a:p>
            <a:r>
              <a:rPr lang="th-TH" sz="3600" dirty="0" smtClean="0"/>
              <a:t>ชนิดของวิดีโอ</a:t>
            </a:r>
          </a:p>
          <a:p>
            <a:r>
              <a:rPr lang="th-TH" sz="3600" dirty="0" smtClean="0"/>
              <a:t>สายส่งสัญญาณวิดีโอ</a:t>
            </a:r>
          </a:p>
          <a:p>
            <a:r>
              <a:rPr lang="th-TH" sz="3600" dirty="0" smtClean="0"/>
              <a:t>มาตรฐานการแพร่ภาพวิดีโอ</a:t>
            </a:r>
          </a:p>
          <a:p>
            <a:r>
              <a:rPr lang="th-TH" sz="3600" dirty="0"/>
              <a:t>สื่อสำหรับบันทึกวิดีโอที่ใช้งานอยู่ใน</a:t>
            </a:r>
            <a:r>
              <a:rPr lang="th-TH" sz="3600" dirty="0" smtClean="0"/>
              <a:t>ปัจจุบัน</a:t>
            </a:r>
          </a:p>
          <a:p>
            <a:r>
              <a:rPr lang="th-TH" sz="3600" dirty="0" smtClean="0"/>
              <a:t>รูปแบบ</a:t>
            </a:r>
            <a:r>
              <a:rPr lang="th-TH" sz="3600" dirty="0" smtClean="0"/>
              <a:t>ไฟล์วิดีโอ</a:t>
            </a:r>
          </a:p>
          <a:p>
            <a:r>
              <a:rPr lang="th-TH" sz="3600" dirty="0" smtClean="0"/>
              <a:t>ซอฟต์แวร์สำหรับเล่นและตัดต่อไฟล์วิดีโอ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ทำความรู้จัก</a:t>
            </a:r>
            <a:r>
              <a:rPr lang="th-TH" dirty="0" smtClean="0"/>
              <a:t>กับวิดีโอ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1638"/>
            <a:ext cx="6915835" cy="4239584"/>
          </a:xfrm>
        </p:spPr>
        <p:txBody>
          <a:bodyPr/>
          <a:lstStyle/>
          <a:p>
            <a:r>
              <a:rPr lang="th-TH" dirty="0" smtClean="0"/>
              <a:t>วิดีโอเป็นองค์ประกอบสำคัญของมัลติมีเดีย</a:t>
            </a:r>
            <a:r>
              <a:rPr lang="en-US" dirty="0" smtClean="0"/>
              <a:t> </a:t>
            </a:r>
            <a:r>
              <a:rPr lang="th-TH" dirty="0" smtClean="0"/>
              <a:t>และมีประสิทธิภาพสูง เนื่องจากสามารถนำเสนอข้อมูลให้น่าสนใจหรือเรียนรู้ได้เป็นอย่างดี</a:t>
            </a:r>
          </a:p>
          <a:p>
            <a:r>
              <a:rPr lang="th-TH" dirty="0" smtClean="0"/>
              <a:t>ข้อดีที่สุดของวีดีโอคือสามารถแสดงผลได้ทั้งภาพและเสียงไปพร้อมๆกัน ซึ่งใกล้เคียงกับธรรมชาติของการรับรู้มากที่สุด</a:t>
            </a:r>
          </a:p>
          <a:p>
            <a:r>
              <a:rPr lang="th-TH" dirty="0" smtClean="0"/>
              <a:t>วีดีโอประกอบไปด้วย</a:t>
            </a:r>
            <a:r>
              <a:rPr lang="th-TH" dirty="0" err="1" smtClean="0"/>
              <a:t>เซ็ต</a:t>
            </a:r>
            <a:r>
              <a:rPr lang="th-TH" dirty="0" smtClean="0"/>
              <a:t>ของภาพนิ่ง เรียงร้อยต่อกันเป็นเฟรมแล้วแสดงผลต่อเนื่องด้วยความเร็วที่กำหนด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1026" name="Picture 2" descr="http://www.sharqui.co.uk/wp-content/uploads/2012/06/home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5392073"/>
            <a:ext cx="3600449" cy="13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ssets.filemobile.com/12/Blog/filemobile_video_med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166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ทำความรู้จักกับ</a:t>
            </a:r>
            <a:r>
              <a:rPr lang="th-TH" dirty="0" smtClean="0"/>
              <a:t>วิดีโอ </a:t>
            </a:r>
            <a:r>
              <a:rPr lang="en-US" dirty="0" smtClean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46877"/>
            <a:ext cx="6591985" cy="3777622"/>
          </a:xfrm>
        </p:spPr>
        <p:txBody>
          <a:bodyPr/>
          <a:lstStyle/>
          <a:p>
            <a:r>
              <a:rPr lang="th-TH" dirty="0" smtClean="0"/>
              <a:t>วีดีโอต่างกับแอนิ</a:t>
            </a:r>
            <a:r>
              <a:rPr lang="th-TH" dirty="0" err="1" smtClean="0"/>
              <a:t>เมชั่น</a:t>
            </a:r>
            <a:r>
              <a:rPr lang="th-TH" dirty="0" smtClean="0"/>
              <a:t>ตรงที่วิดีโอจะใช้กล้องบันทึกภาพจริงที่มีการเคลื่อนไหว แต่แอนิ</a:t>
            </a:r>
            <a:r>
              <a:rPr lang="th-TH" dirty="0" err="1" smtClean="0"/>
              <a:t>เมชั่น</a:t>
            </a:r>
            <a:r>
              <a:rPr lang="th-TH" dirty="0" smtClean="0"/>
              <a:t>เป็นภาพที่เกิดจากการวาดหรือซอฟต์แวร์ ซึ่งสื่อทั้งสองอย่างมีแนวคิดเดียวกัน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2050" name="Picture 2" descr="http://www.switchvideo.com/wp-content/uploads/2011/05/animation-video-vs-live-action-vid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876674"/>
            <a:ext cx="66675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9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61803"/>
          </a:xfrm>
        </p:spPr>
        <p:txBody>
          <a:bodyPr/>
          <a:lstStyle/>
          <a:p>
            <a:r>
              <a:rPr lang="th-TH" dirty="0"/>
              <a:t>ทำความรู้จักกับวิดีโอ </a:t>
            </a:r>
            <a:r>
              <a:rPr lang="en-US" dirty="0" smtClean="0"/>
              <a:t>[3]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1428750"/>
            <a:ext cx="6591985" cy="4325309"/>
          </a:xfrm>
        </p:spPr>
        <p:txBody>
          <a:bodyPr/>
          <a:lstStyle/>
          <a:p>
            <a:r>
              <a:rPr lang="th-TH" dirty="0" smtClean="0"/>
              <a:t>ขั้นตอนการผลิตวิดีโอ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0572666"/>
              </p:ext>
            </p:extLst>
          </p:nvPr>
        </p:nvGraphicFramePr>
        <p:xfrm>
          <a:off x="290514" y="2111374"/>
          <a:ext cx="8853486" cy="474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67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ทำความรู้จักกับวิดีโอ </a:t>
            </a:r>
            <a:r>
              <a:rPr lang="en-US" dirty="0" smtClean="0"/>
              <a:t>[</a:t>
            </a:r>
            <a:r>
              <a:rPr lang="en-US" dirty="0"/>
              <a:t>4</a:t>
            </a:r>
            <a:r>
              <a:rPr lang="en-US" dirty="0" smtClean="0"/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47837"/>
            <a:ext cx="6591985" cy="3777622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การวัดคุณภาพของวิดีโอ สามารถวัดได้จาก</a:t>
            </a:r>
          </a:p>
          <a:p>
            <a:r>
              <a:rPr lang="th-TH" b="1" dirty="0" smtClean="0"/>
              <a:t>เฟรม</a:t>
            </a:r>
            <a:r>
              <a:rPr lang="th-TH" b="1" dirty="0" err="1" smtClean="0"/>
              <a:t>เรต</a:t>
            </a:r>
            <a:r>
              <a:rPr lang="th-TH" b="1" dirty="0" smtClean="0"/>
              <a:t> </a:t>
            </a:r>
            <a:r>
              <a:rPr lang="en-US" b="1" dirty="0" smtClean="0"/>
              <a:t>(Frame Rate) </a:t>
            </a:r>
            <a:r>
              <a:rPr lang="th-TH" dirty="0" smtClean="0"/>
              <a:t>คืออัตราความถี่ในการแสดงภาพ มีหน่วยเป็นเฟรมต่อวินาที </a:t>
            </a:r>
            <a:r>
              <a:rPr lang="en-US" dirty="0" smtClean="0"/>
              <a:t>(fps)</a:t>
            </a:r>
            <a:endParaRPr lang="th-TH" dirty="0" smtClean="0"/>
          </a:p>
          <a:p>
            <a:r>
              <a:rPr lang="th-TH" b="1" dirty="0" smtClean="0"/>
              <a:t>ความละเอียด </a:t>
            </a:r>
            <a:r>
              <a:rPr lang="en-US" b="1" dirty="0" smtClean="0"/>
              <a:t>(Resolution) </a:t>
            </a:r>
            <a:r>
              <a:rPr lang="th-TH" dirty="0" smtClean="0"/>
              <a:t>คือความคมชัดของภาพที่แสดงผล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3074" name="Picture 2" descr="https://documentation.apple.com/en/finalcutpro/usermanual/Art/L01/L0112_FrameR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56" y="4642808"/>
            <a:ext cx="7624749" cy="22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3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ชนิดของ</a:t>
            </a:r>
            <a:r>
              <a:rPr lang="th-TH" dirty="0" smtClean="0"/>
              <a:t>วิดีโอ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533525"/>
            <a:ext cx="6591985" cy="4781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วีดีโอที่ใช้งานในอดีตและปัจจุบันมีอยู่ </a:t>
            </a:r>
            <a:r>
              <a:rPr lang="en-US" dirty="0" smtClean="0"/>
              <a:t>2 </a:t>
            </a:r>
            <a:r>
              <a:rPr lang="th-TH" dirty="0" smtClean="0"/>
              <a:t>ชนิด คือ</a:t>
            </a:r>
          </a:p>
          <a:p>
            <a:r>
              <a:rPr lang="en-US" b="1" dirty="0" smtClean="0"/>
              <a:t>Analog Video </a:t>
            </a:r>
            <a:r>
              <a:rPr lang="th-TH" dirty="0" smtClean="0"/>
              <a:t>บันทึกวีดีโอด้วยวีดีโอเทป ซึ่งใช้</a:t>
            </a:r>
            <a:r>
              <a:rPr lang="th-TH" dirty="0"/>
              <a:t>โหมดสี </a:t>
            </a:r>
            <a:r>
              <a:rPr lang="en-US" dirty="0"/>
              <a:t>RGB </a:t>
            </a:r>
            <a:r>
              <a:rPr lang="th-TH" dirty="0"/>
              <a:t>ในการ</a:t>
            </a:r>
            <a:r>
              <a:rPr lang="th-TH" dirty="0" smtClean="0"/>
              <a:t>บันทึก แต่เมื่อคัดลอกข้อมูลแล้วจะทำให้คุณภาพวิดีโอลดลง ปัจจุบันไม่เป็นที่นิยมแล้ว</a:t>
            </a:r>
          </a:p>
          <a:p>
            <a:r>
              <a:rPr lang="en-US" b="1" dirty="0" smtClean="0"/>
              <a:t>Digital Video </a:t>
            </a:r>
            <a:r>
              <a:rPr lang="th-TH" dirty="0" smtClean="0"/>
              <a:t>ได้จากการบันทึกด้วยกล้องดิจิตอล ข้อมูลที่ได้จากกล้องดิจิตอลจะคมชัดเหมือนต้นฉบับ มีประสิทธิภาพของวิดีโอมากกว่าแบบอนาล็อก เป็นที่นิยมใช้งานในปัจจุบัน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4098" name="Picture 2" descr="http://thumbs.dreamstime.com/z/analog-camera-19947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52062"/>
            <a:ext cx="2090736" cy="1532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hotographyblog.com/images/sized/images/uploads_ee2/news_images/FDR-AX1-550x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22" y="5329236"/>
            <a:ext cx="2086048" cy="147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8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ผลการเปรียบวิดีโอแบบอนาล็อกและดิจิตอล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5122" name="Picture 2" descr="http://i.ytimg.com/vi/QsvLMeTXkhY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1" y="1568846"/>
            <a:ext cx="8259942" cy="46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4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สายส่งสัญญาณ</a:t>
            </a:r>
            <a:r>
              <a:rPr lang="th-TH" dirty="0" smtClean="0"/>
              <a:t>วิดีโอ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สาย </a:t>
            </a:r>
            <a:r>
              <a:rPr lang="en-US" dirty="0" smtClean="0"/>
              <a:t>Component Video</a:t>
            </a:r>
          </a:p>
          <a:p>
            <a:r>
              <a:rPr lang="th-TH" dirty="0" smtClean="0"/>
              <a:t>สาย </a:t>
            </a:r>
            <a:r>
              <a:rPr lang="en-US" dirty="0" smtClean="0"/>
              <a:t>Composite Audio/Video</a:t>
            </a:r>
          </a:p>
          <a:p>
            <a:r>
              <a:rPr lang="th-TH" dirty="0" smtClean="0"/>
              <a:t>สาย </a:t>
            </a:r>
            <a:r>
              <a:rPr lang="en-US" dirty="0" smtClean="0"/>
              <a:t>S-Video</a:t>
            </a:r>
          </a:p>
          <a:p>
            <a:r>
              <a:rPr lang="th-TH" dirty="0" smtClean="0"/>
              <a:t>สาย </a:t>
            </a:r>
            <a:r>
              <a:rPr lang="en-US" dirty="0" smtClean="0"/>
              <a:t>HDMI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789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arabun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2538</TotalTime>
  <Words>811</Words>
  <Application>Microsoft Office PowerPoint</Application>
  <PresentationFormat>On-screen Show (4:3)</PresentationFormat>
  <Paragraphs>94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Cordia New</vt:lpstr>
      <vt:lpstr>TH SarabunPSK</vt:lpstr>
      <vt:lpstr>Wingdings 3</vt:lpstr>
      <vt:lpstr>Wisp</vt:lpstr>
      <vt:lpstr>บทที่ 9 : วิดีโอ (Video) สธ212 ระบบสื่อประสมสำหรับธุรกิจ</vt:lpstr>
      <vt:lpstr>Outline</vt:lpstr>
      <vt:lpstr>ทำความรู้จักกับวิดีโอ</vt:lpstr>
      <vt:lpstr>ทำความรู้จักกับวิดีโอ [2]</vt:lpstr>
      <vt:lpstr>ทำความรู้จักกับวิดีโอ [3]</vt:lpstr>
      <vt:lpstr>ทำความรู้จักกับวิดีโอ [4]</vt:lpstr>
      <vt:lpstr>ชนิดของวิดีโอ</vt:lpstr>
      <vt:lpstr>ผลการเปรียบวิดีโอแบบอนาล็อกและดิจิตอล</vt:lpstr>
      <vt:lpstr>สายส่งสัญญาณวิดีโอ</vt:lpstr>
      <vt:lpstr>1. Component        2. Composite 3. S-Video              4. HDMI</vt:lpstr>
      <vt:lpstr>มาตรฐานการแพร่ภาพวิดีโอ</vt:lpstr>
      <vt:lpstr>มาตรฐานการกระจายสัญญาณโทรทัศน์แบบอนาล็อกทั่วโลก ในช่วงปี 2000</vt:lpstr>
      <vt:lpstr>ความละเอียดของมาตรฐานวีดีโอแบบต่างๆ</vt:lpstr>
      <vt:lpstr>สื่อสำหรับบันทึกวิดีโอที่ใช้งานอยู่ในปัจจุบัน</vt:lpstr>
      <vt:lpstr>รูปแบบไฟล์วิดีโอ</vt:lpstr>
      <vt:lpstr>รูปแบบไฟล์วิดีโอ [2]</vt:lpstr>
      <vt:lpstr>ไอคอนของรูปแบบไฟล์วิดีโอต่างๆ</vt:lpstr>
      <vt:lpstr>ซอฟต์แวร์สำหรับเล่นและตัดต่อไฟล์วิดีโอ</vt:lpstr>
      <vt:lpstr>โลโก้ซอฟต์แวร์ที่ใช้เล่นและตัดต่อวิดีโอ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418</cp:revision>
  <cp:lastPrinted>2015-08-20T06:00:09Z</cp:lastPrinted>
  <dcterms:created xsi:type="dcterms:W3CDTF">2015-08-08T14:30:10Z</dcterms:created>
  <dcterms:modified xsi:type="dcterms:W3CDTF">2015-10-21T16:49:01Z</dcterms:modified>
</cp:coreProperties>
</file>