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054863-139B-4BEA-858C-CD55B4EFED42}" type="doc">
      <dgm:prSet loTypeId="urn:microsoft.com/office/officeart/2005/8/layout/chevron2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th-TH"/>
        </a:p>
      </dgm:t>
    </dgm:pt>
    <dgm:pt modelId="{3DA985EF-1580-4563-AFE0-75BAE1D193D5}">
      <dgm:prSet phldrT="[Text]"/>
      <dgm:spPr/>
      <dgm:t>
        <a:bodyPr/>
        <a:lstStyle/>
        <a:p>
          <a:r>
            <a:rPr lang="en-US" dirty="0" smtClean="0"/>
            <a:t>1</a:t>
          </a:r>
          <a:endParaRPr lang="th-TH" dirty="0"/>
        </a:p>
      </dgm:t>
    </dgm:pt>
    <dgm:pt modelId="{25CAD423-642D-4D88-A7C8-D1BC63D1FD6E}" type="parTrans" cxnId="{A3C7C115-288D-4D5A-9326-CAF1C02DDE2C}">
      <dgm:prSet/>
      <dgm:spPr/>
      <dgm:t>
        <a:bodyPr/>
        <a:lstStyle/>
        <a:p>
          <a:endParaRPr lang="th-TH"/>
        </a:p>
      </dgm:t>
    </dgm:pt>
    <dgm:pt modelId="{E288F519-883A-4EE3-A35B-9F2570F099C0}" type="sibTrans" cxnId="{A3C7C115-288D-4D5A-9326-CAF1C02DDE2C}">
      <dgm:prSet/>
      <dgm:spPr/>
      <dgm:t>
        <a:bodyPr/>
        <a:lstStyle/>
        <a:p>
          <a:endParaRPr lang="th-TH"/>
        </a:p>
      </dgm:t>
    </dgm:pt>
    <dgm:pt modelId="{F41D6E95-1199-4A58-B4D3-6E34FD82658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dirty="0" smtClean="0"/>
            <a:t> บันทึกเสียงจากแหล่งกำเนิดเสียง</a:t>
          </a:r>
        </a:p>
      </dgm:t>
    </dgm:pt>
    <dgm:pt modelId="{F1983A6C-AE1A-4913-9CF2-373A6537D8C9}" type="parTrans" cxnId="{B227A0F2-209D-403D-8ED4-1E9F931FCB69}">
      <dgm:prSet/>
      <dgm:spPr/>
      <dgm:t>
        <a:bodyPr/>
        <a:lstStyle/>
        <a:p>
          <a:endParaRPr lang="th-TH"/>
        </a:p>
      </dgm:t>
    </dgm:pt>
    <dgm:pt modelId="{C5DCE1F6-9662-4423-818F-FCD0EE3CE83E}" type="sibTrans" cxnId="{B227A0F2-209D-403D-8ED4-1E9F931FCB69}">
      <dgm:prSet/>
      <dgm:spPr/>
      <dgm:t>
        <a:bodyPr/>
        <a:lstStyle/>
        <a:p>
          <a:endParaRPr lang="th-TH"/>
        </a:p>
      </dgm:t>
    </dgm:pt>
    <dgm:pt modelId="{6C2050A6-645A-4F28-B7A1-D8FAC7FE6990}">
      <dgm:prSet phldrT="[Text]"/>
      <dgm:spPr/>
      <dgm:t>
        <a:bodyPr/>
        <a:lstStyle/>
        <a:p>
          <a:r>
            <a:rPr lang="en-US" dirty="0" smtClean="0"/>
            <a:t>4</a:t>
          </a:r>
          <a:endParaRPr lang="th-TH" dirty="0"/>
        </a:p>
      </dgm:t>
    </dgm:pt>
    <dgm:pt modelId="{EDE83BC2-311E-449D-9A0B-D78ADBEDB89D}" type="parTrans" cxnId="{BE74A2C3-71A0-4727-8D5F-A5890E34BE0F}">
      <dgm:prSet/>
      <dgm:spPr/>
      <dgm:t>
        <a:bodyPr/>
        <a:lstStyle/>
        <a:p>
          <a:endParaRPr lang="th-TH"/>
        </a:p>
      </dgm:t>
    </dgm:pt>
    <dgm:pt modelId="{AF1CADF5-112C-40ED-9ADB-7B29652C8553}" type="sibTrans" cxnId="{BE74A2C3-71A0-4727-8D5F-A5890E34BE0F}">
      <dgm:prSet/>
      <dgm:spPr/>
      <dgm:t>
        <a:bodyPr/>
        <a:lstStyle/>
        <a:p>
          <a:endParaRPr lang="th-TH"/>
        </a:p>
      </dgm:t>
    </dgm:pt>
    <dgm:pt modelId="{3E7220D0-A5A7-4A0A-B6DB-05B5DA8922D3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dirty="0" smtClean="0"/>
            <a:t> ทดสอบเสียงที่ได้จากการปรับแต่ง</a:t>
          </a:r>
        </a:p>
      </dgm:t>
    </dgm:pt>
    <dgm:pt modelId="{4EA724F2-3F2B-4DC3-ABBF-0147DDDB6FB9}" type="parTrans" cxnId="{16C95D55-4F5B-4823-A78B-EC5A34319ACA}">
      <dgm:prSet/>
      <dgm:spPr/>
      <dgm:t>
        <a:bodyPr/>
        <a:lstStyle/>
        <a:p>
          <a:endParaRPr lang="th-TH"/>
        </a:p>
      </dgm:t>
    </dgm:pt>
    <dgm:pt modelId="{41AD12F0-C58B-4A81-9078-E54ED9292AEC}" type="sibTrans" cxnId="{16C95D55-4F5B-4823-A78B-EC5A34319ACA}">
      <dgm:prSet/>
      <dgm:spPr/>
      <dgm:t>
        <a:bodyPr/>
        <a:lstStyle/>
        <a:p>
          <a:endParaRPr lang="th-TH"/>
        </a:p>
      </dgm:t>
    </dgm:pt>
    <dgm:pt modelId="{3F969818-7ECC-440D-9570-1CE73E8270DF}">
      <dgm:prSet phldrT="[Text]"/>
      <dgm:spPr/>
      <dgm:t>
        <a:bodyPr/>
        <a:lstStyle/>
        <a:p>
          <a:r>
            <a:rPr lang="en-US" dirty="0" smtClean="0"/>
            <a:t>5</a:t>
          </a:r>
          <a:endParaRPr lang="th-TH" dirty="0"/>
        </a:p>
      </dgm:t>
    </dgm:pt>
    <dgm:pt modelId="{E43DC968-97D3-46AB-95FB-437243A2E069}" type="parTrans" cxnId="{F8FB1317-08A2-4EA5-BD9D-4AF9185A1CB3}">
      <dgm:prSet/>
      <dgm:spPr/>
      <dgm:t>
        <a:bodyPr/>
        <a:lstStyle/>
        <a:p>
          <a:endParaRPr lang="th-TH"/>
        </a:p>
      </dgm:t>
    </dgm:pt>
    <dgm:pt modelId="{6151B8B4-B2D5-4F85-B6B1-545A05AFB03F}" type="sibTrans" cxnId="{F8FB1317-08A2-4EA5-BD9D-4AF9185A1CB3}">
      <dgm:prSet/>
      <dgm:spPr/>
      <dgm:t>
        <a:bodyPr/>
        <a:lstStyle/>
        <a:p>
          <a:endParaRPr lang="th-TH"/>
        </a:p>
      </dgm:t>
    </dgm:pt>
    <dgm:pt modelId="{217D1978-B813-4EC9-91F4-AFCD8372B9FC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dirty="0" smtClean="0"/>
            <a:t> นำไฟล์เสียงไปใช้งาน</a:t>
          </a:r>
        </a:p>
      </dgm:t>
    </dgm:pt>
    <dgm:pt modelId="{8CCFBF06-03AF-4113-B984-4F33C375A817}" type="parTrans" cxnId="{736F1FB0-5150-47D6-ADFE-F5AE8F9E004D}">
      <dgm:prSet/>
      <dgm:spPr/>
      <dgm:t>
        <a:bodyPr/>
        <a:lstStyle/>
        <a:p>
          <a:endParaRPr lang="th-TH"/>
        </a:p>
      </dgm:t>
    </dgm:pt>
    <dgm:pt modelId="{3EBD909C-7B15-468C-8C72-F778199EDD2E}" type="sibTrans" cxnId="{736F1FB0-5150-47D6-ADFE-F5AE8F9E004D}">
      <dgm:prSet/>
      <dgm:spPr/>
      <dgm:t>
        <a:bodyPr/>
        <a:lstStyle/>
        <a:p>
          <a:endParaRPr lang="th-TH"/>
        </a:p>
      </dgm:t>
    </dgm:pt>
    <dgm:pt modelId="{413B2915-7C54-4333-8F82-838F9C002290}">
      <dgm:prSet/>
      <dgm:spPr/>
      <dgm:t>
        <a:bodyPr/>
        <a:lstStyle/>
        <a:p>
          <a:r>
            <a:rPr lang="en-US" dirty="0" smtClean="0"/>
            <a:t>2</a:t>
          </a:r>
          <a:endParaRPr lang="th-TH" dirty="0"/>
        </a:p>
      </dgm:t>
    </dgm:pt>
    <dgm:pt modelId="{4CA3AF39-0A8D-4403-83B1-1DB097D455C1}" type="parTrans" cxnId="{564AD404-46CC-4BC8-8FB4-81FFE05FC655}">
      <dgm:prSet/>
      <dgm:spPr/>
      <dgm:t>
        <a:bodyPr/>
        <a:lstStyle/>
        <a:p>
          <a:endParaRPr lang="th-TH"/>
        </a:p>
      </dgm:t>
    </dgm:pt>
    <dgm:pt modelId="{427DC399-432A-4A05-B396-CE57ACBEB529}" type="sibTrans" cxnId="{564AD404-46CC-4BC8-8FB4-81FFE05FC655}">
      <dgm:prSet/>
      <dgm:spPr/>
      <dgm:t>
        <a:bodyPr/>
        <a:lstStyle/>
        <a:p>
          <a:endParaRPr lang="th-TH"/>
        </a:p>
      </dgm:t>
    </dgm:pt>
    <dgm:pt modelId="{1E597BE4-3E06-4067-B6CE-E328FD3B78D4}">
      <dgm:prSet/>
      <dgm:spPr/>
      <dgm:t>
        <a:bodyPr/>
        <a:lstStyle/>
        <a:p>
          <a:r>
            <a:rPr lang="en-US" dirty="0" smtClean="0"/>
            <a:t>3</a:t>
          </a:r>
          <a:endParaRPr lang="th-TH" dirty="0"/>
        </a:p>
      </dgm:t>
    </dgm:pt>
    <dgm:pt modelId="{EB4A797E-1652-466C-9261-0EDE7E5222DA}" type="parTrans" cxnId="{34A35D2E-ECDA-466A-A76F-65EBA70C2952}">
      <dgm:prSet/>
      <dgm:spPr/>
      <dgm:t>
        <a:bodyPr/>
        <a:lstStyle/>
        <a:p>
          <a:endParaRPr lang="th-TH"/>
        </a:p>
      </dgm:t>
    </dgm:pt>
    <dgm:pt modelId="{FC301589-E434-4A87-B112-2B5635994F2B}" type="sibTrans" cxnId="{34A35D2E-ECDA-466A-A76F-65EBA70C2952}">
      <dgm:prSet/>
      <dgm:spPr/>
      <dgm:t>
        <a:bodyPr/>
        <a:lstStyle/>
        <a:p>
          <a:endParaRPr lang="th-TH"/>
        </a:p>
      </dgm:t>
    </dgm:pt>
    <dgm:pt modelId="{82F03266-DE97-4DEB-9C3A-6E8EDA46B535}">
      <dgm:prSet/>
      <dgm:spPr/>
      <dgm:t>
        <a:bodyPr/>
        <a:lstStyle/>
        <a:p>
          <a:r>
            <a:rPr lang="th-TH" dirty="0" smtClean="0"/>
            <a:t>นำไฟล์เสียงเข้าสู่โปรแกรมสำหรับแก้ไขไฟล์เสียงโดยเฉพาะ</a:t>
          </a:r>
          <a:endParaRPr lang="th-TH" dirty="0"/>
        </a:p>
      </dgm:t>
    </dgm:pt>
    <dgm:pt modelId="{D7789E3A-7B93-4B1F-B932-201A2967B03B}" type="parTrans" cxnId="{142E8904-2D3E-4BC1-868B-AEA71CC90246}">
      <dgm:prSet/>
      <dgm:spPr/>
      <dgm:t>
        <a:bodyPr/>
        <a:lstStyle/>
        <a:p>
          <a:endParaRPr lang="th-TH"/>
        </a:p>
      </dgm:t>
    </dgm:pt>
    <dgm:pt modelId="{1DA7CDE9-4ADF-46AC-A7D4-03D26E5DEFB5}" type="sibTrans" cxnId="{142E8904-2D3E-4BC1-868B-AEA71CC90246}">
      <dgm:prSet/>
      <dgm:spPr/>
      <dgm:t>
        <a:bodyPr/>
        <a:lstStyle/>
        <a:p>
          <a:endParaRPr lang="th-TH"/>
        </a:p>
      </dgm:t>
    </dgm:pt>
    <dgm:pt modelId="{FBCD65B1-0518-47D3-9CE6-F5DE0BDF5B79}">
      <dgm:prSet/>
      <dgm:spPr/>
      <dgm:t>
        <a:bodyPr/>
        <a:lstStyle/>
        <a:p>
          <a:r>
            <a:rPr lang="th-TH" dirty="0" smtClean="0"/>
            <a:t>ปรับแต่ง แก้ไข ตัดต่อ หรือเพิ่มเติมเสียงตามความต้องการ</a:t>
          </a:r>
          <a:endParaRPr lang="th-TH" dirty="0"/>
        </a:p>
      </dgm:t>
    </dgm:pt>
    <dgm:pt modelId="{1B4235D2-2C7D-4F5E-8F2F-D0202D13B9A2}" type="parTrans" cxnId="{DC71F0D5-FE22-4D13-BFB1-53BB2C220BAB}">
      <dgm:prSet/>
      <dgm:spPr/>
      <dgm:t>
        <a:bodyPr/>
        <a:lstStyle/>
        <a:p>
          <a:endParaRPr lang="th-TH"/>
        </a:p>
      </dgm:t>
    </dgm:pt>
    <dgm:pt modelId="{830C0ACF-C56C-45E3-AC49-A83C1F7976E2}" type="sibTrans" cxnId="{DC71F0D5-FE22-4D13-BFB1-53BB2C220BAB}">
      <dgm:prSet/>
      <dgm:spPr/>
      <dgm:t>
        <a:bodyPr/>
        <a:lstStyle/>
        <a:p>
          <a:endParaRPr lang="th-TH"/>
        </a:p>
      </dgm:t>
    </dgm:pt>
    <dgm:pt modelId="{8D31BEC4-C2BD-4B75-9F86-D0327D155898}" type="pres">
      <dgm:prSet presAssocID="{8C054863-139B-4BEA-858C-CD55B4EFED42}" presName="linearFlow" presStyleCnt="0">
        <dgm:presLayoutVars>
          <dgm:dir/>
          <dgm:animLvl val="lvl"/>
          <dgm:resizeHandles val="exact"/>
        </dgm:presLayoutVars>
      </dgm:prSet>
      <dgm:spPr/>
    </dgm:pt>
    <dgm:pt modelId="{D5C59D8F-242A-4415-AA83-D1E08E223DF5}" type="pres">
      <dgm:prSet presAssocID="{3DA985EF-1580-4563-AFE0-75BAE1D193D5}" presName="composite" presStyleCnt="0"/>
      <dgm:spPr/>
    </dgm:pt>
    <dgm:pt modelId="{B803E400-33B1-4950-9501-BBFDBBCCBA9E}" type="pres">
      <dgm:prSet presAssocID="{3DA985EF-1580-4563-AFE0-75BAE1D193D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35BC167-30DC-4F82-87C8-EF074AFDBD0B}" type="pres">
      <dgm:prSet presAssocID="{3DA985EF-1580-4563-AFE0-75BAE1D193D5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39D37FC-13FD-48A1-B701-8894CA17773F}" type="pres">
      <dgm:prSet presAssocID="{E288F519-883A-4EE3-A35B-9F2570F099C0}" presName="sp" presStyleCnt="0"/>
      <dgm:spPr/>
    </dgm:pt>
    <dgm:pt modelId="{A72E6AD6-BECD-4510-953F-44BCF0DCEA58}" type="pres">
      <dgm:prSet presAssocID="{413B2915-7C54-4333-8F82-838F9C002290}" presName="composite" presStyleCnt="0"/>
      <dgm:spPr/>
    </dgm:pt>
    <dgm:pt modelId="{D557E07D-9710-4BD2-AEB3-DF02C38113B8}" type="pres">
      <dgm:prSet presAssocID="{413B2915-7C54-4333-8F82-838F9C002290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9CB6AB9-C7BA-495F-89B6-C166582569C6}" type="pres">
      <dgm:prSet presAssocID="{413B2915-7C54-4333-8F82-838F9C00229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92661B-72F0-490B-97F9-846FD76E6AB3}" type="pres">
      <dgm:prSet presAssocID="{427DC399-432A-4A05-B396-CE57ACBEB529}" presName="sp" presStyleCnt="0"/>
      <dgm:spPr/>
    </dgm:pt>
    <dgm:pt modelId="{5AED0163-B994-4179-8111-301FACD4D363}" type="pres">
      <dgm:prSet presAssocID="{1E597BE4-3E06-4067-B6CE-E328FD3B78D4}" presName="composite" presStyleCnt="0"/>
      <dgm:spPr/>
    </dgm:pt>
    <dgm:pt modelId="{F395343D-1E92-4A4B-8387-5903A3FD522D}" type="pres">
      <dgm:prSet presAssocID="{1E597BE4-3E06-4067-B6CE-E328FD3B78D4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A6D4BF72-AAE9-454D-8E99-88A44DDB3BA5}" type="pres">
      <dgm:prSet presAssocID="{1E597BE4-3E06-4067-B6CE-E328FD3B78D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B77000-7701-45DE-BCF5-A8A6CB23A3F5}" type="pres">
      <dgm:prSet presAssocID="{FC301589-E434-4A87-B112-2B5635994F2B}" presName="sp" presStyleCnt="0"/>
      <dgm:spPr/>
    </dgm:pt>
    <dgm:pt modelId="{7A545B64-BAB0-4801-B0A6-D83D6F4F425A}" type="pres">
      <dgm:prSet presAssocID="{6C2050A6-645A-4F28-B7A1-D8FAC7FE6990}" presName="composite" presStyleCnt="0"/>
      <dgm:spPr/>
    </dgm:pt>
    <dgm:pt modelId="{0BF2A837-E944-4FAE-AC3A-BEEEBF4C1C19}" type="pres">
      <dgm:prSet presAssocID="{6C2050A6-645A-4F28-B7A1-D8FAC7FE6990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9FB96FF9-0C59-4D9B-824D-E61D622CA92E}" type="pres">
      <dgm:prSet presAssocID="{6C2050A6-645A-4F28-B7A1-D8FAC7FE6990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7C458A3-D780-4A3E-9357-FA76563A5E65}" type="pres">
      <dgm:prSet presAssocID="{AF1CADF5-112C-40ED-9ADB-7B29652C8553}" presName="sp" presStyleCnt="0"/>
      <dgm:spPr/>
    </dgm:pt>
    <dgm:pt modelId="{98E00CC8-687E-4BDE-A62E-6C433F4CCBFA}" type="pres">
      <dgm:prSet presAssocID="{3F969818-7ECC-440D-9570-1CE73E8270DF}" presName="composite" presStyleCnt="0"/>
      <dgm:spPr/>
    </dgm:pt>
    <dgm:pt modelId="{607D8E97-97F7-4D60-B9E9-90A979B5D0F7}" type="pres">
      <dgm:prSet presAssocID="{3F969818-7ECC-440D-9570-1CE73E8270D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774B94D-9321-421B-8472-7CF7EAB36570}" type="pres">
      <dgm:prSet presAssocID="{3F969818-7ECC-440D-9570-1CE73E8270D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16C95D55-4F5B-4823-A78B-EC5A34319ACA}" srcId="{6C2050A6-645A-4F28-B7A1-D8FAC7FE6990}" destId="{3E7220D0-A5A7-4A0A-B6DB-05B5DA8922D3}" srcOrd="0" destOrd="0" parTransId="{4EA724F2-3F2B-4DC3-ABBF-0147DDDB6FB9}" sibTransId="{41AD12F0-C58B-4A81-9078-E54ED9292AEC}"/>
    <dgm:cxn modelId="{DBCDA9C1-9290-47F7-A504-F01625E63157}" type="presOf" srcId="{413B2915-7C54-4333-8F82-838F9C002290}" destId="{D557E07D-9710-4BD2-AEB3-DF02C38113B8}" srcOrd="0" destOrd="0" presId="urn:microsoft.com/office/officeart/2005/8/layout/chevron2"/>
    <dgm:cxn modelId="{8AC1DEFE-62ED-48C1-8330-C945191016C5}" type="presOf" srcId="{8C054863-139B-4BEA-858C-CD55B4EFED42}" destId="{8D31BEC4-C2BD-4B75-9F86-D0327D155898}" srcOrd="0" destOrd="0" presId="urn:microsoft.com/office/officeart/2005/8/layout/chevron2"/>
    <dgm:cxn modelId="{A3C7C115-288D-4D5A-9326-CAF1C02DDE2C}" srcId="{8C054863-139B-4BEA-858C-CD55B4EFED42}" destId="{3DA985EF-1580-4563-AFE0-75BAE1D193D5}" srcOrd="0" destOrd="0" parTransId="{25CAD423-642D-4D88-A7C8-D1BC63D1FD6E}" sibTransId="{E288F519-883A-4EE3-A35B-9F2570F099C0}"/>
    <dgm:cxn modelId="{B227A0F2-209D-403D-8ED4-1E9F931FCB69}" srcId="{3DA985EF-1580-4563-AFE0-75BAE1D193D5}" destId="{F41D6E95-1199-4A58-B4D3-6E34FD82658D}" srcOrd="0" destOrd="0" parTransId="{F1983A6C-AE1A-4913-9CF2-373A6537D8C9}" sibTransId="{C5DCE1F6-9662-4423-818F-FCD0EE3CE83E}"/>
    <dgm:cxn modelId="{11961C04-BCCE-4EC1-B158-03CC0E99D095}" type="presOf" srcId="{217D1978-B813-4EC9-91F4-AFCD8372B9FC}" destId="{E774B94D-9321-421B-8472-7CF7EAB36570}" srcOrd="0" destOrd="0" presId="urn:microsoft.com/office/officeart/2005/8/layout/chevron2"/>
    <dgm:cxn modelId="{45ED9EC6-10F0-4915-AE86-C9454A6B0DEF}" type="presOf" srcId="{FBCD65B1-0518-47D3-9CE6-F5DE0BDF5B79}" destId="{A6D4BF72-AAE9-454D-8E99-88A44DDB3BA5}" srcOrd="0" destOrd="0" presId="urn:microsoft.com/office/officeart/2005/8/layout/chevron2"/>
    <dgm:cxn modelId="{E20D8D51-BFCA-43CB-8179-80EE29C67127}" type="presOf" srcId="{6C2050A6-645A-4F28-B7A1-D8FAC7FE6990}" destId="{0BF2A837-E944-4FAE-AC3A-BEEEBF4C1C19}" srcOrd="0" destOrd="0" presId="urn:microsoft.com/office/officeart/2005/8/layout/chevron2"/>
    <dgm:cxn modelId="{009F5A5A-1C19-4428-9544-639960D48F95}" type="presOf" srcId="{1E597BE4-3E06-4067-B6CE-E328FD3B78D4}" destId="{F395343D-1E92-4A4B-8387-5903A3FD522D}" srcOrd="0" destOrd="0" presId="urn:microsoft.com/office/officeart/2005/8/layout/chevron2"/>
    <dgm:cxn modelId="{059820A1-C4AA-40AD-84F5-12046C9246E7}" type="presOf" srcId="{F41D6E95-1199-4A58-B4D3-6E34FD82658D}" destId="{E35BC167-30DC-4F82-87C8-EF074AFDBD0B}" srcOrd="0" destOrd="0" presId="urn:microsoft.com/office/officeart/2005/8/layout/chevron2"/>
    <dgm:cxn modelId="{41E0BED8-5488-4681-B66F-17998C73773A}" type="presOf" srcId="{3F969818-7ECC-440D-9570-1CE73E8270DF}" destId="{607D8E97-97F7-4D60-B9E9-90A979B5D0F7}" srcOrd="0" destOrd="0" presId="urn:microsoft.com/office/officeart/2005/8/layout/chevron2"/>
    <dgm:cxn modelId="{736F1FB0-5150-47D6-ADFE-F5AE8F9E004D}" srcId="{3F969818-7ECC-440D-9570-1CE73E8270DF}" destId="{217D1978-B813-4EC9-91F4-AFCD8372B9FC}" srcOrd="0" destOrd="0" parTransId="{8CCFBF06-03AF-4113-B984-4F33C375A817}" sibTransId="{3EBD909C-7B15-468C-8C72-F778199EDD2E}"/>
    <dgm:cxn modelId="{34A35D2E-ECDA-466A-A76F-65EBA70C2952}" srcId="{8C054863-139B-4BEA-858C-CD55B4EFED42}" destId="{1E597BE4-3E06-4067-B6CE-E328FD3B78D4}" srcOrd="2" destOrd="0" parTransId="{EB4A797E-1652-466C-9261-0EDE7E5222DA}" sibTransId="{FC301589-E434-4A87-B112-2B5635994F2B}"/>
    <dgm:cxn modelId="{EBA0CBB6-C200-475D-A766-B5D67D985FE6}" type="presOf" srcId="{82F03266-DE97-4DEB-9C3A-6E8EDA46B535}" destId="{E9CB6AB9-C7BA-495F-89B6-C166582569C6}" srcOrd="0" destOrd="0" presId="urn:microsoft.com/office/officeart/2005/8/layout/chevron2"/>
    <dgm:cxn modelId="{142E8904-2D3E-4BC1-868B-AEA71CC90246}" srcId="{413B2915-7C54-4333-8F82-838F9C002290}" destId="{82F03266-DE97-4DEB-9C3A-6E8EDA46B535}" srcOrd="0" destOrd="0" parTransId="{D7789E3A-7B93-4B1F-B932-201A2967B03B}" sibTransId="{1DA7CDE9-4ADF-46AC-A7D4-03D26E5DEFB5}"/>
    <dgm:cxn modelId="{DDEE7695-70A0-4BD9-8531-D8EDFF430260}" type="presOf" srcId="{3DA985EF-1580-4563-AFE0-75BAE1D193D5}" destId="{B803E400-33B1-4950-9501-BBFDBBCCBA9E}" srcOrd="0" destOrd="0" presId="urn:microsoft.com/office/officeart/2005/8/layout/chevron2"/>
    <dgm:cxn modelId="{65D388D5-3F69-45D3-A2E4-FA607FD5949F}" type="presOf" srcId="{3E7220D0-A5A7-4A0A-B6DB-05B5DA8922D3}" destId="{9FB96FF9-0C59-4D9B-824D-E61D622CA92E}" srcOrd="0" destOrd="0" presId="urn:microsoft.com/office/officeart/2005/8/layout/chevron2"/>
    <dgm:cxn modelId="{DC71F0D5-FE22-4D13-BFB1-53BB2C220BAB}" srcId="{1E597BE4-3E06-4067-B6CE-E328FD3B78D4}" destId="{FBCD65B1-0518-47D3-9CE6-F5DE0BDF5B79}" srcOrd="0" destOrd="0" parTransId="{1B4235D2-2C7D-4F5E-8F2F-D0202D13B9A2}" sibTransId="{830C0ACF-C56C-45E3-AC49-A83C1F7976E2}"/>
    <dgm:cxn modelId="{BE74A2C3-71A0-4727-8D5F-A5890E34BE0F}" srcId="{8C054863-139B-4BEA-858C-CD55B4EFED42}" destId="{6C2050A6-645A-4F28-B7A1-D8FAC7FE6990}" srcOrd="3" destOrd="0" parTransId="{EDE83BC2-311E-449D-9A0B-D78ADBEDB89D}" sibTransId="{AF1CADF5-112C-40ED-9ADB-7B29652C8553}"/>
    <dgm:cxn modelId="{F8FB1317-08A2-4EA5-BD9D-4AF9185A1CB3}" srcId="{8C054863-139B-4BEA-858C-CD55B4EFED42}" destId="{3F969818-7ECC-440D-9570-1CE73E8270DF}" srcOrd="4" destOrd="0" parTransId="{E43DC968-97D3-46AB-95FB-437243A2E069}" sibTransId="{6151B8B4-B2D5-4F85-B6B1-545A05AFB03F}"/>
    <dgm:cxn modelId="{564AD404-46CC-4BC8-8FB4-81FFE05FC655}" srcId="{8C054863-139B-4BEA-858C-CD55B4EFED42}" destId="{413B2915-7C54-4333-8F82-838F9C002290}" srcOrd="1" destOrd="0" parTransId="{4CA3AF39-0A8D-4403-83B1-1DB097D455C1}" sibTransId="{427DC399-432A-4A05-B396-CE57ACBEB529}"/>
    <dgm:cxn modelId="{D9B0A3B2-C165-4F48-AD7D-E3EED0F06675}" type="presParOf" srcId="{8D31BEC4-C2BD-4B75-9F86-D0327D155898}" destId="{D5C59D8F-242A-4415-AA83-D1E08E223DF5}" srcOrd="0" destOrd="0" presId="urn:microsoft.com/office/officeart/2005/8/layout/chevron2"/>
    <dgm:cxn modelId="{96BEFA85-B9F7-438D-99B6-D2292E88FD47}" type="presParOf" srcId="{D5C59D8F-242A-4415-AA83-D1E08E223DF5}" destId="{B803E400-33B1-4950-9501-BBFDBBCCBA9E}" srcOrd="0" destOrd="0" presId="urn:microsoft.com/office/officeart/2005/8/layout/chevron2"/>
    <dgm:cxn modelId="{A37AE411-F310-4FBE-9EF8-D62E0677CA64}" type="presParOf" srcId="{D5C59D8F-242A-4415-AA83-D1E08E223DF5}" destId="{E35BC167-30DC-4F82-87C8-EF074AFDBD0B}" srcOrd="1" destOrd="0" presId="urn:microsoft.com/office/officeart/2005/8/layout/chevron2"/>
    <dgm:cxn modelId="{6EF5D795-9E7F-4CF7-8FFA-CEECD7E3E009}" type="presParOf" srcId="{8D31BEC4-C2BD-4B75-9F86-D0327D155898}" destId="{A39D37FC-13FD-48A1-B701-8894CA17773F}" srcOrd="1" destOrd="0" presId="urn:microsoft.com/office/officeart/2005/8/layout/chevron2"/>
    <dgm:cxn modelId="{19D4D929-10B0-4FAD-A91C-0D1D1B72CDD8}" type="presParOf" srcId="{8D31BEC4-C2BD-4B75-9F86-D0327D155898}" destId="{A72E6AD6-BECD-4510-953F-44BCF0DCEA58}" srcOrd="2" destOrd="0" presId="urn:microsoft.com/office/officeart/2005/8/layout/chevron2"/>
    <dgm:cxn modelId="{D2682207-3CBF-4B4E-BC3B-40E0F8CD194D}" type="presParOf" srcId="{A72E6AD6-BECD-4510-953F-44BCF0DCEA58}" destId="{D557E07D-9710-4BD2-AEB3-DF02C38113B8}" srcOrd="0" destOrd="0" presId="urn:microsoft.com/office/officeart/2005/8/layout/chevron2"/>
    <dgm:cxn modelId="{A8D91E35-5597-4ABD-A7A7-81C2EED9CF64}" type="presParOf" srcId="{A72E6AD6-BECD-4510-953F-44BCF0DCEA58}" destId="{E9CB6AB9-C7BA-495F-89B6-C166582569C6}" srcOrd="1" destOrd="0" presId="urn:microsoft.com/office/officeart/2005/8/layout/chevron2"/>
    <dgm:cxn modelId="{FCD31B9B-2EEA-41BE-87E9-C3FE8C0CEEBC}" type="presParOf" srcId="{8D31BEC4-C2BD-4B75-9F86-D0327D155898}" destId="{BF92661B-72F0-490B-97F9-846FD76E6AB3}" srcOrd="3" destOrd="0" presId="urn:microsoft.com/office/officeart/2005/8/layout/chevron2"/>
    <dgm:cxn modelId="{3B9AA14E-5390-4F51-9D12-865E43AA996C}" type="presParOf" srcId="{8D31BEC4-C2BD-4B75-9F86-D0327D155898}" destId="{5AED0163-B994-4179-8111-301FACD4D363}" srcOrd="4" destOrd="0" presId="urn:microsoft.com/office/officeart/2005/8/layout/chevron2"/>
    <dgm:cxn modelId="{61B49E60-638F-434B-A1CC-550F8195F460}" type="presParOf" srcId="{5AED0163-B994-4179-8111-301FACD4D363}" destId="{F395343D-1E92-4A4B-8387-5903A3FD522D}" srcOrd="0" destOrd="0" presId="urn:microsoft.com/office/officeart/2005/8/layout/chevron2"/>
    <dgm:cxn modelId="{1ECE7D0F-0D4A-4E57-AE6D-E171CFF31879}" type="presParOf" srcId="{5AED0163-B994-4179-8111-301FACD4D363}" destId="{A6D4BF72-AAE9-454D-8E99-88A44DDB3BA5}" srcOrd="1" destOrd="0" presId="urn:microsoft.com/office/officeart/2005/8/layout/chevron2"/>
    <dgm:cxn modelId="{4C49E004-9A42-4450-ABC9-C77F141CBF9A}" type="presParOf" srcId="{8D31BEC4-C2BD-4B75-9F86-D0327D155898}" destId="{29B77000-7701-45DE-BCF5-A8A6CB23A3F5}" srcOrd="5" destOrd="0" presId="urn:microsoft.com/office/officeart/2005/8/layout/chevron2"/>
    <dgm:cxn modelId="{6E1332DE-21E5-4157-80D6-4AF2466D00DE}" type="presParOf" srcId="{8D31BEC4-C2BD-4B75-9F86-D0327D155898}" destId="{7A545B64-BAB0-4801-B0A6-D83D6F4F425A}" srcOrd="6" destOrd="0" presId="urn:microsoft.com/office/officeart/2005/8/layout/chevron2"/>
    <dgm:cxn modelId="{84276CB7-6276-40D1-BAE8-013D977656DB}" type="presParOf" srcId="{7A545B64-BAB0-4801-B0A6-D83D6F4F425A}" destId="{0BF2A837-E944-4FAE-AC3A-BEEEBF4C1C19}" srcOrd="0" destOrd="0" presId="urn:microsoft.com/office/officeart/2005/8/layout/chevron2"/>
    <dgm:cxn modelId="{7DC77C02-37DB-4D83-B83E-8B64E4506E1F}" type="presParOf" srcId="{7A545B64-BAB0-4801-B0A6-D83D6F4F425A}" destId="{9FB96FF9-0C59-4D9B-824D-E61D622CA92E}" srcOrd="1" destOrd="0" presId="urn:microsoft.com/office/officeart/2005/8/layout/chevron2"/>
    <dgm:cxn modelId="{235B8520-D157-41E8-AD80-55DD88105680}" type="presParOf" srcId="{8D31BEC4-C2BD-4B75-9F86-D0327D155898}" destId="{07C458A3-D780-4A3E-9357-FA76563A5E65}" srcOrd="7" destOrd="0" presId="urn:microsoft.com/office/officeart/2005/8/layout/chevron2"/>
    <dgm:cxn modelId="{F669FDC7-8FD5-46CC-AE46-79E8255D1249}" type="presParOf" srcId="{8D31BEC4-C2BD-4B75-9F86-D0327D155898}" destId="{98E00CC8-687E-4BDE-A62E-6C433F4CCBFA}" srcOrd="8" destOrd="0" presId="urn:microsoft.com/office/officeart/2005/8/layout/chevron2"/>
    <dgm:cxn modelId="{C13D80C2-AF4D-4C58-99C5-30688A5D7933}" type="presParOf" srcId="{98E00CC8-687E-4BDE-A62E-6C433F4CCBFA}" destId="{607D8E97-97F7-4D60-B9E9-90A979B5D0F7}" srcOrd="0" destOrd="0" presId="urn:microsoft.com/office/officeart/2005/8/layout/chevron2"/>
    <dgm:cxn modelId="{E8183598-704E-4A34-ACDD-6D4AB529EB5B}" type="presParOf" srcId="{98E00CC8-687E-4BDE-A62E-6C433F4CCBFA}" destId="{E774B94D-9321-421B-8472-7CF7EAB3657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3E400-33B1-4950-9501-BBFDBBCCBA9E}">
      <dsp:nvSpPr>
        <dsp:cNvPr id="0" name=""/>
        <dsp:cNvSpPr/>
      </dsp:nvSpPr>
      <dsp:spPr>
        <a:xfrm rot="5400000">
          <a:off x="-175091" y="175738"/>
          <a:ext cx="1167277" cy="817094"/>
        </a:xfrm>
        <a:prstGeom prst="chevron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endParaRPr lang="th-TH" sz="2400" kern="1200" dirty="0"/>
        </a:p>
      </dsp:txBody>
      <dsp:txXfrm rot="-5400000">
        <a:off x="1" y="409193"/>
        <a:ext cx="817094" cy="350183"/>
      </dsp:txXfrm>
    </dsp:sp>
    <dsp:sp modelId="{E35BC167-30DC-4F82-87C8-EF074AFDBD0B}">
      <dsp:nvSpPr>
        <dsp:cNvPr id="0" name=""/>
        <dsp:cNvSpPr/>
      </dsp:nvSpPr>
      <dsp:spPr>
        <a:xfrm rot="5400000">
          <a:off x="4179701" y="-3361960"/>
          <a:ext cx="758730" cy="7483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3500" kern="1200" dirty="0" smtClean="0"/>
            <a:t> บันทึกเสียงจากแหล่งกำเนิดเสียง</a:t>
          </a:r>
        </a:p>
      </dsp:txBody>
      <dsp:txXfrm rot="-5400000">
        <a:off x="817094" y="37685"/>
        <a:ext cx="7446906" cy="684654"/>
      </dsp:txXfrm>
    </dsp:sp>
    <dsp:sp modelId="{D557E07D-9710-4BD2-AEB3-DF02C38113B8}">
      <dsp:nvSpPr>
        <dsp:cNvPr id="0" name=""/>
        <dsp:cNvSpPr/>
      </dsp:nvSpPr>
      <dsp:spPr>
        <a:xfrm rot="5400000">
          <a:off x="-175091" y="1226620"/>
          <a:ext cx="1167277" cy="817094"/>
        </a:xfrm>
        <a:prstGeom prst="chevron">
          <a:avLst/>
        </a:prstGeom>
        <a:solidFill>
          <a:schemeClr val="accent2">
            <a:shade val="50000"/>
            <a:hueOff val="-302839"/>
            <a:satOff val="-8980"/>
            <a:lumOff val="20389"/>
            <a:alphaOff val="0"/>
          </a:schemeClr>
        </a:solidFill>
        <a:ln w="15875" cap="rnd" cmpd="sng" algn="ctr">
          <a:solidFill>
            <a:schemeClr val="accent2">
              <a:shade val="50000"/>
              <a:hueOff val="-302839"/>
              <a:satOff val="-8980"/>
              <a:lumOff val="20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endParaRPr lang="th-TH" sz="2400" kern="1200" dirty="0"/>
        </a:p>
      </dsp:txBody>
      <dsp:txXfrm rot="-5400000">
        <a:off x="1" y="1460075"/>
        <a:ext cx="817094" cy="350183"/>
      </dsp:txXfrm>
    </dsp:sp>
    <dsp:sp modelId="{E9CB6AB9-C7BA-495F-89B6-C166582569C6}">
      <dsp:nvSpPr>
        <dsp:cNvPr id="0" name=""/>
        <dsp:cNvSpPr/>
      </dsp:nvSpPr>
      <dsp:spPr>
        <a:xfrm rot="5400000">
          <a:off x="4179701" y="-2311077"/>
          <a:ext cx="758730" cy="7483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-287428"/>
              <a:satOff val="-8494"/>
              <a:lumOff val="18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500" kern="1200" dirty="0" smtClean="0"/>
            <a:t>นำไฟล์เสียงเข้าสู่โปรแกรมสำหรับแก้ไขไฟล์เสียงโดยเฉพาะ</a:t>
          </a:r>
          <a:endParaRPr lang="th-TH" sz="3500" kern="1200" dirty="0"/>
        </a:p>
      </dsp:txBody>
      <dsp:txXfrm rot="-5400000">
        <a:off x="817094" y="1088568"/>
        <a:ext cx="7446906" cy="684654"/>
      </dsp:txXfrm>
    </dsp:sp>
    <dsp:sp modelId="{F395343D-1E92-4A4B-8387-5903A3FD522D}">
      <dsp:nvSpPr>
        <dsp:cNvPr id="0" name=""/>
        <dsp:cNvSpPr/>
      </dsp:nvSpPr>
      <dsp:spPr>
        <a:xfrm rot="5400000">
          <a:off x="-175091" y="2277503"/>
          <a:ext cx="1167277" cy="817094"/>
        </a:xfrm>
        <a:prstGeom prst="chevron">
          <a:avLst/>
        </a:prstGeom>
        <a:solidFill>
          <a:schemeClr val="accent2">
            <a:shade val="50000"/>
            <a:hueOff val="-605678"/>
            <a:satOff val="-17961"/>
            <a:lumOff val="40778"/>
            <a:alphaOff val="0"/>
          </a:schemeClr>
        </a:solidFill>
        <a:ln w="15875" cap="rnd" cmpd="sng" algn="ctr">
          <a:solidFill>
            <a:schemeClr val="accent2">
              <a:shade val="50000"/>
              <a:hueOff val="-605678"/>
              <a:satOff val="-17961"/>
              <a:lumOff val="40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endParaRPr lang="th-TH" sz="2400" kern="1200" dirty="0"/>
        </a:p>
      </dsp:txBody>
      <dsp:txXfrm rot="-5400000">
        <a:off x="1" y="2510958"/>
        <a:ext cx="817094" cy="350183"/>
      </dsp:txXfrm>
    </dsp:sp>
    <dsp:sp modelId="{A6D4BF72-AAE9-454D-8E99-88A44DDB3BA5}">
      <dsp:nvSpPr>
        <dsp:cNvPr id="0" name=""/>
        <dsp:cNvSpPr/>
      </dsp:nvSpPr>
      <dsp:spPr>
        <a:xfrm rot="5400000">
          <a:off x="4179701" y="-1260195"/>
          <a:ext cx="758730" cy="7483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-574856"/>
              <a:satOff val="-16988"/>
              <a:lumOff val="37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3500" kern="1200" dirty="0" smtClean="0"/>
            <a:t>ปรับแต่ง แก้ไข ตัดต่อ หรือเพิ่มเติมเสียงตามความต้องการ</a:t>
          </a:r>
          <a:endParaRPr lang="th-TH" sz="3500" kern="1200" dirty="0"/>
        </a:p>
      </dsp:txBody>
      <dsp:txXfrm rot="-5400000">
        <a:off x="817094" y="2139450"/>
        <a:ext cx="7446906" cy="684654"/>
      </dsp:txXfrm>
    </dsp:sp>
    <dsp:sp modelId="{0BF2A837-E944-4FAE-AC3A-BEEEBF4C1C19}">
      <dsp:nvSpPr>
        <dsp:cNvPr id="0" name=""/>
        <dsp:cNvSpPr/>
      </dsp:nvSpPr>
      <dsp:spPr>
        <a:xfrm rot="5400000">
          <a:off x="-175091" y="3328385"/>
          <a:ext cx="1167277" cy="817094"/>
        </a:xfrm>
        <a:prstGeom prst="chevron">
          <a:avLst/>
        </a:prstGeom>
        <a:solidFill>
          <a:schemeClr val="accent2">
            <a:shade val="50000"/>
            <a:hueOff val="-605678"/>
            <a:satOff val="-17961"/>
            <a:lumOff val="40778"/>
            <a:alphaOff val="0"/>
          </a:schemeClr>
        </a:solidFill>
        <a:ln w="15875" cap="rnd" cmpd="sng" algn="ctr">
          <a:solidFill>
            <a:schemeClr val="accent2">
              <a:shade val="50000"/>
              <a:hueOff val="-605678"/>
              <a:satOff val="-17961"/>
              <a:lumOff val="407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</a:t>
          </a:r>
          <a:endParaRPr lang="th-TH" sz="2400" kern="1200" dirty="0"/>
        </a:p>
      </dsp:txBody>
      <dsp:txXfrm rot="-5400000">
        <a:off x="1" y="3561840"/>
        <a:ext cx="817094" cy="350183"/>
      </dsp:txXfrm>
    </dsp:sp>
    <dsp:sp modelId="{9FB96FF9-0C59-4D9B-824D-E61D622CA92E}">
      <dsp:nvSpPr>
        <dsp:cNvPr id="0" name=""/>
        <dsp:cNvSpPr/>
      </dsp:nvSpPr>
      <dsp:spPr>
        <a:xfrm rot="5400000">
          <a:off x="4179701" y="-209312"/>
          <a:ext cx="758730" cy="7483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-574856"/>
              <a:satOff val="-16988"/>
              <a:lumOff val="376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3500" kern="1200" dirty="0" smtClean="0"/>
            <a:t> ทดสอบเสียงที่ได้จากการปรับแต่ง</a:t>
          </a:r>
        </a:p>
      </dsp:txBody>
      <dsp:txXfrm rot="-5400000">
        <a:off x="817094" y="3190333"/>
        <a:ext cx="7446906" cy="684654"/>
      </dsp:txXfrm>
    </dsp:sp>
    <dsp:sp modelId="{607D8E97-97F7-4D60-B9E9-90A979B5D0F7}">
      <dsp:nvSpPr>
        <dsp:cNvPr id="0" name=""/>
        <dsp:cNvSpPr/>
      </dsp:nvSpPr>
      <dsp:spPr>
        <a:xfrm rot="5400000">
          <a:off x="-175091" y="4379268"/>
          <a:ext cx="1167277" cy="817094"/>
        </a:xfrm>
        <a:prstGeom prst="chevron">
          <a:avLst/>
        </a:prstGeom>
        <a:solidFill>
          <a:schemeClr val="accent2">
            <a:shade val="50000"/>
            <a:hueOff val="-302839"/>
            <a:satOff val="-8980"/>
            <a:lumOff val="20389"/>
            <a:alphaOff val="0"/>
          </a:schemeClr>
        </a:solidFill>
        <a:ln w="15875" cap="rnd" cmpd="sng" algn="ctr">
          <a:solidFill>
            <a:schemeClr val="accent2">
              <a:shade val="50000"/>
              <a:hueOff val="-302839"/>
              <a:satOff val="-8980"/>
              <a:lumOff val="20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5</a:t>
          </a:r>
          <a:endParaRPr lang="th-TH" sz="2400" kern="1200" dirty="0"/>
        </a:p>
      </dsp:txBody>
      <dsp:txXfrm rot="-5400000">
        <a:off x="1" y="4612723"/>
        <a:ext cx="817094" cy="350183"/>
      </dsp:txXfrm>
    </dsp:sp>
    <dsp:sp modelId="{E774B94D-9321-421B-8472-7CF7EAB36570}">
      <dsp:nvSpPr>
        <dsp:cNvPr id="0" name=""/>
        <dsp:cNvSpPr/>
      </dsp:nvSpPr>
      <dsp:spPr>
        <a:xfrm rot="5400000">
          <a:off x="4179701" y="841569"/>
          <a:ext cx="758730" cy="74839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50000"/>
              <a:hueOff val="-287428"/>
              <a:satOff val="-8494"/>
              <a:lumOff val="188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2225" rIns="22225" bIns="22225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h-TH" sz="3500" kern="1200" dirty="0" smtClean="0"/>
            <a:t> นำไฟล์เสียงไปใช้งาน</a:t>
          </a:r>
        </a:p>
      </dsp:txBody>
      <dsp:txXfrm rot="-5400000">
        <a:off x="817094" y="4241214"/>
        <a:ext cx="7446906" cy="684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14/10/58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14/10/58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0" y="857250"/>
            <a:ext cx="30876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0" y="857250"/>
            <a:ext cx="3087688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75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254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622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536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98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16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4185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7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09" y="446088"/>
            <a:ext cx="6772323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76" y="1680466"/>
            <a:ext cx="4562856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941909" y="1680466"/>
            <a:ext cx="2127171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4402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79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93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99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646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222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588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0310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14/10/58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700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68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5408" y="2319929"/>
            <a:ext cx="6234130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dirty="0"/>
              <a:t>8</a:t>
            </a:r>
            <a:r>
              <a:rPr lang="en-US" b="1" dirty="0" smtClean="0"/>
              <a:t> </a:t>
            </a:r>
            <a:r>
              <a:rPr lang="en-US" b="1" dirty="0" smtClean="0"/>
              <a:t>: </a:t>
            </a:r>
            <a:r>
              <a:rPr lang="th-TH" dirty="0" smtClean="0"/>
              <a:t>ออดิโอ</a:t>
            </a:r>
            <a:r>
              <a:rPr lang="en-US" dirty="0" smtClean="0"/>
              <a:t> (Audio)</a:t>
            </a:r>
            <a:r>
              <a:rPr lang="en-US" sz="6600" dirty="0"/>
              <a:t/>
            </a:r>
            <a:br>
              <a:rPr lang="en-US" sz="6600" dirty="0"/>
            </a:br>
            <a:r>
              <a:rPr lang="th-TH" sz="4000" dirty="0" err="1"/>
              <a:t>สธ</a:t>
            </a:r>
            <a:r>
              <a:rPr lang="en-US" sz="4000" dirty="0"/>
              <a:t>212 </a:t>
            </a:r>
            <a:r>
              <a:rPr lang="th-TH" sz="4000" dirty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5408" y="5408587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6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องค์ประกอบของระบบออดิโอ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th-TH" dirty="0" smtClean="0">
                <a:solidFill>
                  <a:schemeClr val="accent1"/>
                </a:solidFill>
              </a:rPr>
              <a:t>ลำโพง </a:t>
            </a:r>
            <a:r>
              <a:rPr lang="en-US" dirty="0" smtClean="0">
                <a:solidFill>
                  <a:schemeClr val="accent1"/>
                </a:solidFill>
              </a:rPr>
              <a:t>(Speaker)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เป็นอุปกรณ์ที่ทำหน้าที่แปลงพลังงานไฟฟ้าให้กลับมาเป็นพลังงานเสียง โดยจะรับสัญญาณทางไฟฟ้ามาจากเครื่องขยายเสียง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3074" name="Picture 2" descr="https://www.bournetoinvent.com/mp3/img/speaker_sy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3685224"/>
            <a:ext cx="3938588" cy="29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669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องค์ประกอบของระบบออดิโอ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th-TH" dirty="0" smtClean="0">
                <a:solidFill>
                  <a:schemeClr val="accent1"/>
                </a:solidFill>
              </a:rPr>
              <a:t>อุปกรณ์ผสมสัญญาณเสียง </a:t>
            </a:r>
            <a:r>
              <a:rPr lang="en-US" dirty="0" smtClean="0">
                <a:solidFill>
                  <a:schemeClr val="accent1"/>
                </a:solidFill>
              </a:rPr>
              <a:t>(Audio Mixer)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872973" cy="3777622"/>
          </a:xfrm>
        </p:spPr>
        <p:txBody>
          <a:bodyPr/>
          <a:lstStyle/>
          <a:p>
            <a:r>
              <a:rPr lang="th-TH" dirty="0" smtClean="0"/>
              <a:t>เป็นเครื่องมือสำหรับบันทึกและแก้ไขเสียงในแต่ละ          </a:t>
            </a:r>
            <a:r>
              <a:rPr lang="th-TH" dirty="0" err="1" smtClean="0"/>
              <a:t>แทร็</a:t>
            </a:r>
            <a:r>
              <a:rPr lang="th-TH" dirty="0" err="1"/>
              <a:t>ค</a:t>
            </a:r>
            <a:r>
              <a:rPr lang="th-TH" dirty="0" err="1" smtClean="0"/>
              <a:t>ได้</a:t>
            </a:r>
            <a:r>
              <a:rPr lang="th-TH" dirty="0" smtClean="0"/>
              <a:t>อย่างอิสระ เช่น ความดัง จังหวะ หรือระงับเสียง การเพิ่ม</a:t>
            </a:r>
            <a:r>
              <a:rPr lang="th-TH" dirty="0" err="1" smtClean="0"/>
              <a:t>เอฟเฟค</a:t>
            </a:r>
            <a:r>
              <a:rPr lang="th-TH" dirty="0" smtClean="0"/>
              <a:t> เช่น เสียง</a:t>
            </a:r>
            <a:r>
              <a:rPr lang="th-TH" dirty="0" err="1" smtClean="0"/>
              <a:t>คอรัส</a:t>
            </a:r>
            <a:r>
              <a:rPr lang="th-TH" dirty="0" smtClean="0"/>
              <a:t> เสียง</a:t>
            </a:r>
            <a:r>
              <a:rPr lang="th-TH" dirty="0" err="1" smtClean="0"/>
              <a:t>เอค</a:t>
            </a:r>
            <a:r>
              <a:rPr lang="th-TH" dirty="0" smtClean="0"/>
              <a:t>โค</a:t>
            </a:r>
          </a:p>
          <a:p>
            <a:r>
              <a:rPr lang="th-TH" dirty="0" smtClean="0"/>
              <a:t>เมื่อผสมเสียงแต่</a:t>
            </a:r>
            <a:r>
              <a:rPr lang="th-TH" dirty="0" err="1" smtClean="0"/>
              <a:t>ละแทร็ค</a:t>
            </a:r>
            <a:r>
              <a:rPr lang="th-TH" dirty="0" smtClean="0"/>
              <a:t>แล้วจึงผสานเสียงลงในช่องสัญญาณ หากเป็นระบบ</a:t>
            </a:r>
            <a:r>
              <a:rPr lang="th-TH" dirty="0" err="1" smtClean="0"/>
              <a:t>สเตอ</a:t>
            </a:r>
            <a:r>
              <a:rPr lang="th-TH" dirty="0" smtClean="0"/>
              <a:t>ริโอจะใช้ </a:t>
            </a:r>
            <a:r>
              <a:rPr lang="en-US" dirty="0" smtClean="0"/>
              <a:t>2 </a:t>
            </a:r>
            <a:r>
              <a:rPr lang="th-TH" dirty="0" smtClean="0"/>
              <a:t>ช่องสัญญาณ แต่หากเป็น</a:t>
            </a:r>
            <a:r>
              <a:rPr lang="th-TH" dirty="0" err="1" smtClean="0"/>
              <a:t>เซอราวด์</a:t>
            </a:r>
            <a:r>
              <a:rPr lang="th-TH" dirty="0" smtClean="0"/>
              <a:t>จะมากกว่า </a:t>
            </a:r>
            <a:r>
              <a:rPr lang="en-US" dirty="0" smtClean="0"/>
              <a:t>2 </a:t>
            </a:r>
            <a:r>
              <a:rPr lang="th-TH" dirty="0" smtClean="0"/>
              <a:t>ช่องสัญญาณขึ้นไป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7656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0" dirty="0">
                <a:solidFill>
                  <a:schemeClr val="accent1"/>
                </a:solidFill>
              </a:rPr>
              <a:t>อุปกรณ์ผสมสัญญาณเสียง </a:t>
            </a:r>
            <a:r>
              <a:rPr lang="en-US" b="0" dirty="0">
                <a:solidFill>
                  <a:schemeClr val="accent1"/>
                </a:solidFill>
              </a:rPr>
              <a:t>(Audio Mixer)</a:t>
            </a:r>
            <a:endParaRPr lang="th-T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4098" name="Picture 2" descr="http://www.pitbullaudio.com/media/catalog/product/cache/2/image/1800x/040ec09b1e35df139433887a97daa66f/s/c/scsicomp1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93" y="2162174"/>
            <a:ext cx="7373507" cy="454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64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ประเภทของ</a:t>
            </a:r>
            <a:r>
              <a:rPr lang="th-TH" dirty="0" smtClean="0"/>
              <a:t>เสียง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00213"/>
            <a:ext cx="6972985" cy="4986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แบ่งได้ </a:t>
            </a:r>
            <a:r>
              <a:rPr lang="en-US" dirty="0" smtClean="0"/>
              <a:t>2 </a:t>
            </a:r>
            <a:r>
              <a:rPr lang="th-TH" dirty="0" smtClean="0"/>
              <a:t>ประเภทดังนี้</a:t>
            </a:r>
          </a:p>
          <a:p>
            <a:r>
              <a:rPr lang="en-US" b="1" dirty="0" smtClean="0"/>
              <a:t>MIDI</a:t>
            </a:r>
            <a:r>
              <a:rPr lang="en-US" dirty="0" smtClean="0"/>
              <a:t> (Musical Instrument Digital Interface) </a:t>
            </a:r>
            <a:r>
              <a:rPr lang="th-TH" dirty="0" smtClean="0"/>
              <a:t>คือเสียงที่แทนเครื่องดนตรีชนิดต่างๆ สำหรับใช้กับเครื่องดนตรีอิเล็กทรอนิกส์และคอมพิวเตอร์</a:t>
            </a:r>
          </a:p>
          <a:p>
            <a:r>
              <a:rPr lang="en-US" b="1" dirty="0" smtClean="0"/>
              <a:t>Digital Audio </a:t>
            </a:r>
            <a:r>
              <a:rPr lang="th-TH" dirty="0" smtClean="0"/>
              <a:t>คือเสียงที่ส่งมาจากแหล่งกำเนิดเสียงจริงๆทั้งจากธรรมชาติและที่สร้างขึ้นเอง แล้วนำข้อมูลมาแปลงให้อยู่ในรูปดิจิตอล คุณภาพของสัญญาณเสียงจะขึ้นอยู่กับอัตราการสุ่ม </a:t>
            </a:r>
            <a:r>
              <a:rPr lang="en-US" dirty="0" smtClean="0"/>
              <a:t>(Sampling Rate) </a:t>
            </a:r>
            <a:r>
              <a:rPr lang="th-TH" dirty="0" smtClean="0"/>
              <a:t>มีหน่วยเป็น </a:t>
            </a:r>
            <a:r>
              <a:rPr lang="en-US" dirty="0" smtClean="0"/>
              <a:t>Hz</a:t>
            </a:r>
            <a:endParaRPr lang="th-TH" dirty="0" smtClean="0"/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47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อุปกรณ์สำหรับควบคุมและบันทึกเสียง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671637"/>
            <a:ext cx="6591985" cy="481488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 smtClean="0"/>
              <a:t>ประกอบไปด้วย</a:t>
            </a:r>
          </a:p>
          <a:p>
            <a:r>
              <a:rPr lang="th-TH" b="1" dirty="0" smtClean="0"/>
              <a:t>การ์ดเสียง </a:t>
            </a:r>
            <a:r>
              <a:rPr lang="en-US" dirty="0" smtClean="0"/>
              <a:t>(Sound Card) </a:t>
            </a:r>
            <a:r>
              <a:rPr lang="th-TH" dirty="0" smtClean="0"/>
              <a:t>เป็นอุปกรณ์ควบคุมเสียงบนคอมพิวเตอร์ มีโปรเซสเซอร์ที่ออกแบบให้ทำงานเฉพาะด้านเสียงเท่านั้น นอกจากนี้ยังมี </a:t>
            </a:r>
            <a:r>
              <a:rPr lang="en-US" dirty="0" smtClean="0"/>
              <a:t>DAC </a:t>
            </a:r>
            <a:r>
              <a:rPr lang="th-TH" dirty="0" smtClean="0"/>
              <a:t>และ </a:t>
            </a:r>
            <a:r>
              <a:rPr lang="en-US" dirty="0" smtClean="0"/>
              <a:t>ADC </a:t>
            </a:r>
            <a:r>
              <a:rPr lang="th-TH" dirty="0" smtClean="0"/>
              <a:t>ในการแปลงสัญญาณอีกด้วย</a:t>
            </a:r>
          </a:p>
          <a:p>
            <a:r>
              <a:rPr lang="th-TH" b="1" dirty="0" smtClean="0"/>
              <a:t>อุปกรณ์ถ่ายทอดสัญญาณเสียง </a:t>
            </a:r>
            <a:r>
              <a:rPr lang="en-US" dirty="0" smtClean="0"/>
              <a:t>(Audio Transmission) </a:t>
            </a:r>
            <a:r>
              <a:rPr lang="th-TH" dirty="0" smtClean="0"/>
              <a:t>เป็นอุปกรณ์ถ่ายทอดสัญญาณเสียงระหว่างภาคส่งและภาครับ</a:t>
            </a:r>
          </a:p>
          <a:p>
            <a:r>
              <a:rPr lang="th-TH" b="1" dirty="0" smtClean="0"/>
              <a:t>อุปกรณ์บันทึกเสียง </a:t>
            </a:r>
            <a:r>
              <a:rPr lang="en-US" dirty="0" smtClean="0"/>
              <a:t>(Audio Recorder) </a:t>
            </a:r>
            <a:r>
              <a:rPr lang="th-TH" dirty="0" smtClean="0"/>
              <a:t>เช่น </a:t>
            </a:r>
            <a:r>
              <a:rPr lang="en-US" dirty="0" smtClean="0"/>
              <a:t>Audio-CD DVD </a:t>
            </a:r>
            <a:r>
              <a:rPr lang="en-US" dirty="0" err="1" smtClean="0"/>
              <a:t>MiniDisc</a:t>
            </a:r>
            <a:r>
              <a:rPr lang="en-US" dirty="0" smtClean="0"/>
              <a:t> </a:t>
            </a:r>
            <a:r>
              <a:rPr lang="th-TH" dirty="0"/>
              <a:t>เทป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6357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Sound Card</a:t>
            </a:r>
            <a:endParaRPr lang="th-TH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5122" name="Picture 2" descr="https://upload.wikimedia.org/wikipedia/commons/8/88/Turtle_Beach_Sound_Card_%28Catalina%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06" y="1905000"/>
            <a:ext cx="7725874" cy="37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65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>
                <a:solidFill>
                  <a:schemeClr val="accent1"/>
                </a:solidFill>
              </a:rPr>
              <a:t>1) Audio Jack, 2) RCA Jack, </a:t>
            </a:r>
            <a:br>
              <a:rPr lang="en-US" b="0" dirty="0" smtClean="0">
                <a:solidFill>
                  <a:schemeClr val="accent1"/>
                </a:solidFill>
              </a:rPr>
            </a:br>
            <a:r>
              <a:rPr lang="en-US" b="0" dirty="0" smtClean="0">
                <a:solidFill>
                  <a:schemeClr val="accent1"/>
                </a:solidFill>
              </a:rPr>
              <a:t>3) XLR Connector</a:t>
            </a:r>
            <a:endParaRPr lang="th-TH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  <p:pic>
        <p:nvPicPr>
          <p:cNvPr id="6146" name="Picture 2" descr="https://upload.wikimedia.org/wikipedia/commons/2/27/Photo-audiojack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6" y="2171699"/>
            <a:ext cx="3681686" cy="342582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9/91/Composite-cab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171699"/>
            <a:ext cx="3327726" cy="216164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upload.wikimedia.org/wikipedia/commons/1/15/Xlr-connecto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06" y="4513779"/>
            <a:ext cx="3689694" cy="216748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11228" y="2371725"/>
            <a:ext cx="880797" cy="8807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9" name="Oval 8"/>
          <p:cNvSpPr/>
          <p:nvPr/>
        </p:nvSpPr>
        <p:spPr>
          <a:xfrm>
            <a:off x="7490417" y="2028824"/>
            <a:ext cx="880797" cy="8807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th-TH" dirty="0"/>
          </a:p>
        </p:txBody>
      </p:sp>
      <p:sp>
        <p:nvSpPr>
          <p:cNvPr id="10" name="Oval 9"/>
          <p:cNvSpPr/>
          <p:nvPr/>
        </p:nvSpPr>
        <p:spPr>
          <a:xfrm>
            <a:off x="4450865" y="4345119"/>
            <a:ext cx="880797" cy="88079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6358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การประมวลผลไฟล์เสียง </a:t>
            </a:r>
            <a:r>
              <a:rPr lang="en-US" dirty="0"/>
              <a:t>(Sound Processing</a:t>
            </a:r>
            <a:r>
              <a:rPr lang="en-US" dirty="0" smtClean="0"/>
              <a:t>)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003746"/>
              </p:ext>
            </p:extLst>
          </p:nvPr>
        </p:nvGraphicFramePr>
        <p:xfrm>
          <a:off x="685799" y="1371599"/>
          <a:ext cx="8301039" cy="5372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324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รูปแบบไฟล์เสียง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ไฟล์เสียงจะมีรูปแบบการบีบอัดไฟล์ </a:t>
            </a:r>
            <a:r>
              <a:rPr lang="en-US" dirty="0" smtClean="0"/>
              <a:t>2 </a:t>
            </a:r>
            <a:r>
              <a:rPr lang="th-TH" dirty="0" smtClean="0"/>
              <a:t>ประเภท คือ </a:t>
            </a:r>
            <a:r>
              <a:rPr lang="en-US" b="1" dirty="0" smtClean="0"/>
              <a:t>Lossless</a:t>
            </a:r>
            <a:r>
              <a:rPr lang="en-US" dirty="0" smtClean="0"/>
              <a:t> </a:t>
            </a:r>
            <a:r>
              <a:rPr lang="th-TH" dirty="0" smtClean="0"/>
              <a:t>ที่เก็บรักษาข้อมูลไว้อย่างครบถ้วน ส่วนอีกวิธีคือ </a:t>
            </a:r>
            <a:r>
              <a:rPr lang="en-US" b="1" dirty="0" err="1" smtClean="0"/>
              <a:t>Lossy</a:t>
            </a:r>
            <a:r>
              <a:rPr lang="en-US" dirty="0" smtClean="0"/>
              <a:t> </a:t>
            </a:r>
            <a:r>
              <a:rPr lang="th-TH" dirty="0" smtClean="0"/>
              <a:t>ซึ่งจะมีการตัดข้อมูลเสียงบางส่วนออกไป </a:t>
            </a:r>
          </a:p>
          <a:p>
            <a:r>
              <a:rPr lang="th-TH" dirty="0" smtClean="0"/>
              <a:t>ไฟล์เสียงแบบ </a:t>
            </a:r>
            <a:r>
              <a:rPr lang="en-US" dirty="0" smtClean="0"/>
              <a:t>Los</a:t>
            </a:r>
            <a:r>
              <a:rPr lang="en-US" dirty="0"/>
              <a:t>s</a:t>
            </a:r>
            <a:r>
              <a:rPr lang="en-US" dirty="0" smtClean="0"/>
              <a:t>less </a:t>
            </a:r>
            <a:r>
              <a:rPr lang="th-TH" dirty="0" smtClean="0"/>
              <a:t>ที่นิยมนำมาใช้งาน ได้แก่ </a:t>
            </a:r>
            <a:r>
              <a:rPr lang="en-US" dirty="0" smtClean="0"/>
              <a:t>WAV, AIFF, FLAC, MID</a:t>
            </a:r>
          </a:p>
          <a:p>
            <a:r>
              <a:rPr lang="th-TH" dirty="0" smtClean="0"/>
              <a:t>ไฟล์เสียงแบบ</a:t>
            </a:r>
            <a:r>
              <a:rPr lang="en-US" dirty="0"/>
              <a:t> </a:t>
            </a:r>
            <a:r>
              <a:rPr lang="en-US" dirty="0" err="1" smtClean="0"/>
              <a:t>Lossy</a:t>
            </a:r>
            <a:r>
              <a:rPr lang="en-US" dirty="0" smtClean="0"/>
              <a:t> </a:t>
            </a:r>
            <a:r>
              <a:rPr lang="th-TH" dirty="0" smtClean="0"/>
              <a:t>ที่นิยมนำมาใช้งาน ได้แก่ </a:t>
            </a:r>
            <a:r>
              <a:rPr lang="en-US" dirty="0" smtClean="0"/>
              <a:t>MP3, WMA, OGG, VOC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1225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ออดิโอกับมัลติมีเดีย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/>
              <a:t>วัตถุประสงค์ในการนำเสียงเข้ามาประยุกต์ใช้กับงานด้านมัลติมีเดีย คือ </a:t>
            </a:r>
          </a:p>
          <a:p>
            <a:r>
              <a:rPr lang="th-TH" dirty="0" smtClean="0"/>
              <a:t>เพื่อให้เข้าใจถึงเนื้อหาที่ต้องการนำเสนอ</a:t>
            </a:r>
          </a:p>
          <a:p>
            <a:r>
              <a:rPr lang="th-TH" dirty="0" smtClean="0"/>
              <a:t>เพิ่มโอกาสการสื่อสารข้อมูลผ่านช่องทางที่หลากหลายขึ้น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6314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1743075"/>
            <a:ext cx="6727312" cy="4814888"/>
          </a:xfrm>
        </p:spPr>
        <p:txBody>
          <a:bodyPr>
            <a:normAutofit fontScale="92500" lnSpcReduction="10000"/>
          </a:bodyPr>
          <a:lstStyle/>
          <a:p>
            <a:r>
              <a:rPr lang="th-TH" sz="3600" dirty="0" smtClean="0"/>
              <a:t>ทำความรู้จัก</a:t>
            </a:r>
            <a:r>
              <a:rPr lang="th-TH" sz="3600" dirty="0" smtClean="0"/>
              <a:t>กับออดิโอ</a:t>
            </a:r>
            <a:endParaRPr lang="th-TH" sz="3600" dirty="0" smtClean="0"/>
          </a:p>
          <a:p>
            <a:r>
              <a:rPr lang="th-TH" sz="3600" dirty="0" smtClean="0"/>
              <a:t>คุณสมบัติของเสียง</a:t>
            </a:r>
          </a:p>
          <a:p>
            <a:r>
              <a:rPr lang="th-TH" sz="3600" dirty="0" smtClean="0"/>
              <a:t>องค์ประกอบของระบบออดิโอ</a:t>
            </a:r>
          </a:p>
          <a:p>
            <a:r>
              <a:rPr lang="th-TH" sz="3600" dirty="0" smtClean="0"/>
              <a:t>ประเภทของเสียง</a:t>
            </a:r>
          </a:p>
          <a:p>
            <a:r>
              <a:rPr lang="th-TH" sz="3600" dirty="0" smtClean="0"/>
              <a:t>อุปกรณ์สำหรับควบคุมและบันทึกเสียง</a:t>
            </a:r>
          </a:p>
          <a:p>
            <a:r>
              <a:rPr lang="th-TH" sz="3600" dirty="0" smtClean="0"/>
              <a:t>การประมวลผลไฟล์เสียง </a:t>
            </a:r>
            <a:r>
              <a:rPr lang="en-US" sz="3600" dirty="0" smtClean="0"/>
              <a:t>(Sound Processing)</a:t>
            </a:r>
          </a:p>
          <a:p>
            <a:r>
              <a:rPr lang="th-TH" sz="3600" dirty="0" smtClean="0"/>
              <a:t>รูปแบบไฟล์เสียง</a:t>
            </a:r>
          </a:p>
          <a:p>
            <a:r>
              <a:rPr lang="th-TH" sz="3600" dirty="0" smtClean="0"/>
              <a:t>ออดิโอกับมัลติมีเดีย</a:t>
            </a:r>
            <a:endParaRPr lang="th-TH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ออดิโอกับ</a:t>
            </a:r>
            <a:r>
              <a:rPr lang="th-TH" dirty="0" smtClean="0"/>
              <a:t>มัลติมีเดีย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743075"/>
            <a:ext cx="6591985" cy="4886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dirty="0" smtClean="0"/>
              <a:t>ประเภทของเสียงที่นำมาใช้งานด้านมัลติมีเดีย ได้แก่</a:t>
            </a:r>
          </a:p>
          <a:p>
            <a:r>
              <a:rPr lang="th-TH" b="1" dirty="0" smtClean="0"/>
              <a:t>เสียงพูด </a:t>
            </a:r>
            <a:r>
              <a:rPr lang="th-TH" dirty="0" smtClean="0"/>
              <a:t>เป็นสื่อกลางการถ่ายทอดข้อมูลที่มีประสิทธิภาพ สื่อความหมายแทนตัวอักษรจำนวนมากได้ แบ่งเป็นเสียงพูดแบบดิจิตอล และเสียงพูดแบบสังเคราะห์</a:t>
            </a:r>
            <a:endParaRPr lang="th-TH" b="1" dirty="0" smtClean="0"/>
          </a:p>
          <a:p>
            <a:r>
              <a:rPr lang="th-TH" b="1" dirty="0" smtClean="0"/>
              <a:t>เสียงเพลง </a:t>
            </a:r>
            <a:r>
              <a:rPr lang="th-TH" dirty="0" smtClean="0"/>
              <a:t>เป็นเสียงที่ใช้สื่อถึงอารมณ์ที่เกี่ยวข้องกับข้อมูลที่ต้องการนำเสนอ และเพิ่มความน่าสนใจได้เป็นอย่างดี</a:t>
            </a:r>
            <a:endParaRPr lang="th-TH" b="1" dirty="0" smtClean="0"/>
          </a:p>
          <a:p>
            <a:r>
              <a:rPr lang="th-TH" b="1" dirty="0" smtClean="0"/>
              <a:t>เสียง</a:t>
            </a:r>
            <a:r>
              <a:rPr lang="th-TH" b="1" dirty="0" err="1" smtClean="0"/>
              <a:t>เอฟเฟกต์</a:t>
            </a:r>
            <a:r>
              <a:rPr lang="th-TH" b="1" dirty="0" smtClean="0"/>
              <a:t> </a:t>
            </a:r>
            <a:r>
              <a:rPr lang="th-TH" dirty="0" smtClean="0"/>
              <a:t>ใช้สำหรับเพิ่มความแปลกใหม่และลูกเล่นให้กับข้อมูลที่ต้องการนำเสนอ แบ่งเป็นเสียง</a:t>
            </a:r>
            <a:r>
              <a:rPr lang="th-TH" dirty="0" err="1" smtClean="0"/>
              <a:t>เอฟเฟกต์</a:t>
            </a:r>
            <a:r>
              <a:rPr lang="th-TH" dirty="0" smtClean="0"/>
              <a:t>ธรรมชาติ และเสียง</a:t>
            </a:r>
            <a:r>
              <a:rPr lang="th-TH" dirty="0" err="1" smtClean="0"/>
              <a:t>เอฟเฟกต์</a:t>
            </a:r>
            <a:r>
              <a:rPr lang="th-TH" dirty="0" smtClean="0"/>
              <a:t>สังเคราะห์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13033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ออดิโอกับมัลติมีเดีย </a:t>
            </a:r>
            <a:r>
              <a:rPr lang="en-US" dirty="0" smtClean="0"/>
              <a:t>[</a:t>
            </a:r>
            <a:r>
              <a:rPr lang="en-US" dirty="0"/>
              <a:t>3</a:t>
            </a:r>
            <a:r>
              <a:rPr lang="en-US" dirty="0" smtClean="0"/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905001"/>
            <a:ext cx="6844398" cy="46529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การนำเสียงไปใช้งานต้องคำนึงถึงความเหมาะสมต่อไปนี้</a:t>
            </a:r>
          </a:p>
          <a:p>
            <a:r>
              <a:rPr lang="th-TH" dirty="0" smtClean="0"/>
              <a:t>ตัดสินใจว่าจะใช้เสียงชนิดใดกับงานที่ออกแบบไว้</a:t>
            </a:r>
          </a:p>
          <a:p>
            <a:r>
              <a:rPr lang="th-TH" dirty="0" smtClean="0"/>
              <a:t>ตัดสินใจว่าจะใช้เสียงแบบ</a:t>
            </a:r>
            <a:r>
              <a:rPr lang="th-TH" dirty="0" err="1" smtClean="0"/>
              <a:t>มีดี้</a:t>
            </a:r>
            <a:r>
              <a:rPr lang="th-TH" dirty="0" smtClean="0"/>
              <a:t> หรือเสียงแบบดิจิตอลที่ไหนและเมื่อไร</a:t>
            </a:r>
          </a:p>
          <a:p>
            <a:r>
              <a:rPr lang="th-TH" dirty="0" smtClean="0"/>
              <a:t>พิจารณาว่าจะสร้างข้อมูลเสียงขึ้นมาเองหรือซื้อสำเร็จรูปมาใช้จึงจะเหมาะสม </a:t>
            </a:r>
            <a:r>
              <a:rPr lang="en-US" dirty="0" smtClean="0"/>
              <a:t>(</a:t>
            </a:r>
            <a:r>
              <a:rPr lang="th-TH" dirty="0" smtClean="0"/>
              <a:t>มีเว็บไซต์สำหรับแจกเสียง</a:t>
            </a:r>
            <a:r>
              <a:rPr lang="th-TH" dirty="0" err="1" smtClean="0"/>
              <a:t>เอฟเฟกต์</a:t>
            </a:r>
            <a:r>
              <a:rPr lang="th-TH" dirty="0" smtClean="0"/>
              <a:t>ฟรีมากมาย</a:t>
            </a:r>
            <a:r>
              <a:rPr lang="en-US" dirty="0" smtClean="0"/>
              <a:t>)</a:t>
            </a:r>
            <a:endParaRPr lang="th-TH" dirty="0" smtClean="0"/>
          </a:p>
          <a:p>
            <a:r>
              <a:rPr lang="th-TH" dirty="0" smtClean="0"/>
              <a:t>นำไฟล์เสียงมาทำการปรับแต่งให้เหมาะกับมัลติมีเดียที่ออกแบบ</a:t>
            </a:r>
          </a:p>
          <a:p>
            <a:r>
              <a:rPr lang="th-TH" dirty="0" smtClean="0"/>
              <a:t>ทดสอบการทำงานของเสียงว่ามีความสัมพันธ์กับงานมัลติมีเดียหรือไม่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340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7167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ทำความรู้จัก</a:t>
            </a:r>
            <a:r>
              <a:rPr lang="th-TH" dirty="0" smtClean="0"/>
              <a:t>กับออดิโอ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ออดิโอ </a:t>
            </a:r>
            <a:r>
              <a:rPr lang="en-US" dirty="0" smtClean="0"/>
              <a:t>(Audio) </a:t>
            </a:r>
            <a:r>
              <a:rPr lang="th-TH" dirty="0" smtClean="0"/>
              <a:t>หรือ เสียง </a:t>
            </a:r>
            <a:r>
              <a:rPr lang="en-US" dirty="0" smtClean="0"/>
              <a:t>(Sound) </a:t>
            </a:r>
            <a:r>
              <a:rPr lang="th-TH" dirty="0" smtClean="0"/>
              <a:t>อยู่ในรูปพลังงานที่สามารถถ่ายทอดจากที่หนึ่งไปยังอีกที่หนึ่งผ่านตัวกลางที่เกิดจากการสั่น </a:t>
            </a:r>
            <a:r>
              <a:rPr lang="en-US" dirty="0" smtClean="0"/>
              <a:t>(Vibrating) </a:t>
            </a:r>
            <a:r>
              <a:rPr lang="th-TH" dirty="0" smtClean="0"/>
              <a:t>ของวัตถุ</a:t>
            </a:r>
          </a:p>
          <a:p>
            <a:r>
              <a:rPr lang="th-TH" dirty="0" smtClean="0"/>
              <a:t>เป็นคลื่นที่ประกกอบด้วย</a:t>
            </a:r>
            <a:r>
              <a:rPr lang="th-TH" dirty="0" err="1" smtClean="0"/>
              <a:t>แอม</a:t>
            </a:r>
            <a:r>
              <a:rPr lang="th-TH" dirty="0" smtClean="0"/>
              <a:t>พลิ</a:t>
            </a:r>
            <a:r>
              <a:rPr lang="th-TH" dirty="0" err="1" smtClean="0"/>
              <a:t>จูด</a:t>
            </a:r>
            <a:r>
              <a:rPr lang="th-TH" dirty="0" smtClean="0"/>
              <a:t>และความถี่</a:t>
            </a:r>
          </a:p>
          <a:p>
            <a:r>
              <a:rPr lang="th-TH" dirty="0" smtClean="0"/>
              <a:t>ศาสตร์ที่ศึกษาเทคโนโลยีการผลิตเสียง เรียกว่า </a:t>
            </a:r>
            <a:r>
              <a:rPr lang="en-US" dirty="0" smtClean="0"/>
              <a:t>Acoustic Engineering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94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987" y="194009"/>
            <a:ext cx="6589199" cy="1280890"/>
          </a:xfrm>
        </p:spPr>
        <p:txBody>
          <a:bodyPr>
            <a:normAutofit/>
          </a:bodyPr>
          <a:lstStyle/>
          <a:p>
            <a:r>
              <a:rPr lang="th-TH" dirty="0"/>
              <a:t>ทำความรู้จัก</a:t>
            </a:r>
            <a:r>
              <a:rPr lang="th-TH" dirty="0" smtClean="0"/>
              <a:t>กับออดิโอ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987" y="834454"/>
            <a:ext cx="6591985" cy="3777622"/>
          </a:xfrm>
        </p:spPr>
        <p:txBody>
          <a:bodyPr/>
          <a:lstStyle/>
          <a:p>
            <a:r>
              <a:rPr lang="th-TH" dirty="0" smtClean="0"/>
              <a:t>การวัดระดับเสียง มีการใช้อยู่ </a:t>
            </a:r>
            <a:r>
              <a:rPr lang="en-US" dirty="0" smtClean="0"/>
              <a:t>2 </a:t>
            </a:r>
            <a:r>
              <a:rPr lang="th-TH" dirty="0" smtClean="0"/>
              <a:t>หน่วย คือ </a:t>
            </a:r>
            <a:r>
              <a:rPr lang="en-US" dirty="0" smtClean="0"/>
              <a:t>Decibel (dB) </a:t>
            </a:r>
            <a:r>
              <a:rPr lang="th-TH" dirty="0" smtClean="0"/>
              <a:t>และ </a:t>
            </a:r>
            <a:r>
              <a:rPr lang="en-US" dirty="0" smtClean="0"/>
              <a:t>Hertz (Hz)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447996"/>
              </p:ext>
            </p:extLst>
          </p:nvPr>
        </p:nvGraphicFramePr>
        <p:xfrm>
          <a:off x="1096206" y="1851297"/>
          <a:ext cx="7676319" cy="4846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74787"/>
                <a:gridCol w="55015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ระดับเสียง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(dB)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solidFill>
                            <a:schemeClr val="tx1"/>
                          </a:solidFill>
                        </a:rPr>
                        <a:t>ชนิดของเสียง</a:t>
                      </a:r>
                      <a:endParaRPr lang="th-TH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เสียงที่แผ่วเบาที่สุดที่มนุษย์ได้ยิน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เสียงกระซิบ หรือเสียงในห้องสมุดที่เงียบสงัด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60</a:t>
                      </a:r>
                      <a:endParaRPr lang="th-TH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เสียงพูดคุยตามปกติ เสียงจักรเย็บผ้า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85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เสียงตะโกนข้ามเขา หรือพื้นที่โล่ง เพื่อให้ได้ยินเสียงสะท้อนกลับ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90</a:t>
                      </a:r>
                      <a:endParaRPr lang="th-TH" sz="2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เสียงเครื่องตัดหญ้า เครื่องจักรโรงงาน รถบรรทุก (ไม่ควรได้ยินเกินวันละ </a:t>
                      </a:r>
                      <a:r>
                        <a:rPr lang="en-US" sz="2400" dirty="0" smtClean="0"/>
                        <a:t>8 </a:t>
                      </a:r>
                      <a:r>
                        <a:rPr lang="th-TH" sz="2400" dirty="0" smtClean="0"/>
                        <a:t>ชม.)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th-TH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เสียงเลื่อยไฟฟ้า เครื่องเจาะที่ใช้ลม </a:t>
                      </a:r>
                      <a:r>
                        <a:rPr lang="th-TH" sz="2400" dirty="0" smtClean="0"/>
                        <a:t>(ไม่ควรได้ยินเกินวันละ </a:t>
                      </a:r>
                      <a:r>
                        <a:rPr lang="en-US" sz="2400" dirty="0" smtClean="0"/>
                        <a:t>2 </a:t>
                      </a:r>
                      <a:r>
                        <a:rPr lang="th-TH" sz="2400" dirty="0" smtClean="0"/>
                        <a:t>ชม.)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115</a:t>
                      </a:r>
                      <a:endParaRPr lang="th-TH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เสียงระเบิดหิน</a:t>
                      </a:r>
                      <a:r>
                        <a:rPr lang="th-TH" sz="2400" baseline="0" dirty="0" smtClean="0"/>
                        <a:t> คอนเสิร์ต</a:t>
                      </a:r>
                      <a:r>
                        <a:rPr lang="th-TH" sz="2400" baseline="0" dirty="0" err="1" smtClean="0"/>
                        <a:t>ร็อค</a:t>
                      </a:r>
                      <a:r>
                        <a:rPr lang="th-TH" sz="2400" baseline="0" dirty="0" smtClean="0"/>
                        <a:t> แตรรถยนต์ </a:t>
                      </a:r>
                      <a:r>
                        <a:rPr lang="th-TH" sz="2400" dirty="0" smtClean="0"/>
                        <a:t>(ไม่ควรได้ยินเกินวันละ </a:t>
                      </a:r>
                      <a:r>
                        <a:rPr lang="en-US" sz="2400" dirty="0" smtClean="0"/>
                        <a:t>15 </a:t>
                      </a:r>
                      <a:r>
                        <a:rPr lang="th-TH" sz="2400" dirty="0" smtClean="0"/>
                        <a:t>นาที)</a:t>
                      </a:r>
                      <a:endParaRPr lang="th-TH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140</a:t>
                      </a:r>
                      <a:endParaRPr lang="th-TH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2400" dirty="0" smtClean="0"/>
                        <a:t>เสียงยิงปืน เครื่องบิน</a:t>
                      </a:r>
                      <a:r>
                        <a:rPr lang="th-TH" sz="2400" dirty="0" err="1" smtClean="0"/>
                        <a:t>เจ็ต</a:t>
                      </a:r>
                      <a:r>
                        <a:rPr lang="th-TH" sz="2400" dirty="0" smtClean="0"/>
                        <a:t> ควรสวมอุปกรณ์ป้องกันเสมอ</a:t>
                      </a:r>
                      <a:endParaRPr lang="th-TH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80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คุณสมบัติของ</a:t>
            </a:r>
            <a:r>
              <a:rPr lang="th-TH" dirty="0" smtClean="0"/>
              <a:t>เสียง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800225"/>
            <a:ext cx="6591985" cy="4814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dirty="0" smtClean="0"/>
              <a:t>คลื่นเสียงจะมีคุณสมบัติทางฟิสิกส์ได้แก่</a:t>
            </a:r>
          </a:p>
          <a:p>
            <a:r>
              <a:rPr lang="th-TH" b="1" dirty="0" err="1" smtClean="0"/>
              <a:t>แอม</a:t>
            </a:r>
            <a:r>
              <a:rPr lang="th-TH" b="1" dirty="0" smtClean="0"/>
              <a:t>พลิ</a:t>
            </a:r>
            <a:r>
              <a:rPr lang="th-TH" b="1" dirty="0" err="1" smtClean="0"/>
              <a:t>จูด</a:t>
            </a:r>
            <a:r>
              <a:rPr lang="en-US" b="1" dirty="0" smtClean="0"/>
              <a:t> (Amplitude) </a:t>
            </a:r>
            <a:r>
              <a:rPr lang="th-TH" dirty="0" smtClean="0"/>
              <a:t>ความสูงของคลื่นเมื่อวัดจากแนวปกติ ใช้กำหนด</a:t>
            </a:r>
            <a:r>
              <a:rPr lang="th-TH" b="1" dirty="0" smtClean="0"/>
              <a:t>ความดัง</a:t>
            </a:r>
            <a:r>
              <a:rPr lang="th-TH" dirty="0" smtClean="0"/>
              <a:t>ของเสียง</a:t>
            </a:r>
            <a:endParaRPr lang="th-TH" b="1" dirty="0" smtClean="0"/>
          </a:p>
          <a:p>
            <a:r>
              <a:rPr lang="th-TH" b="1" dirty="0" smtClean="0"/>
              <a:t>ความถี่</a:t>
            </a:r>
            <a:r>
              <a:rPr lang="en-US" b="1" dirty="0" smtClean="0"/>
              <a:t> (Frequency)</a:t>
            </a:r>
            <a:r>
              <a:rPr lang="th-TH" b="1" dirty="0" smtClean="0"/>
              <a:t> </a:t>
            </a:r>
            <a:r>
              <a:rPr lang="th-TH" dirty="0" smtClean="0"/>
              <a:t>จำนวนครั้งในการสั่นของอนุภาคต่อ </a:t>
            </a:r>
            <a:r>
              <a:rPr lang="en-US" dirty="0" smtClean="0"/>
              <a:t>1 </a:t>
            </a:r>
            <a:r>
              <a:rPr lang="th-TH" dirty="0" smtClean="0"/>
              <a:t>หน่วยเวลา ใช้กำหนด</a:t>
            </a:r>
            <a:r>
              <a:rPr lang="th-TH" b="1" dirty="0" smtClean="0"/>
              <a:t>เสียงสูงและเสียงทุ้ม</a:t>
            </a:r>
          </a:p>
          <a:p>
            <a:r>
              <a:rPr lang="th-TH" b="1" dirty="0" smtClean="0"/>
              <a:t>รูปแบบคลื่น </a:t>
            </a:r>
            <a:r>
              <a:rPr lang="en-US" b="1" dirty="0" smtClean="0"/>
              <a:t>(Waveform)</a:t>
            </a:r>
            <a:r>
              <a:rPr lang="th-TH" b="1" dirty="0" smtClean="0"/>
              <a:t> </a:t>
            </a:r>
            <a:r>
              <a:rPr lang="th-TH" dirty="0" smtClean="0"/>
              <a:t>เป็นลักษณะการเคลื่อนที่ของคลื่นเสียง ที่แหล่งกำเนิดต่างกันจะมีรูปแบบคลื่นต่างกัน</a:t>
            </a:r>
            <a:endParaRPr lang="en-US" b="1" dirty="0" smtClean="0"/>
          </a:p>
          <a:p>
            <a:r>
              <a:rPr lang="th-TH" b="1" dirty="0" smtClean="0"/>
              <a:t>ความเร็ว </a:t>
            </a:r>
            <a:r>
              <a:rPr lang="en-US" b="1" dirty="0" smtClean="0"/>
              <a:t>(Speed)</a:t>
            </a:r>
            <a:r>
              <a:rPr lang="th-TH" b="1" dirty="0" smtClean="0"/>
              <a:t> </a:t>
            </a:r>
            <a:r>
              <a:rPr lang="th-TH" dirty="0" smtClean="0"/>
              <a:t>จะขึ้นอยู่กับการเดินทางของเสียงผ่านตัวกลางและอุณหภูมิของตัวกลาง ตัวกลางที่มีความหนาแน่นมากจะส่งผลให้เสียงเดินทางได้ดีกว่า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3779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องค์ประกอบของระบบ</a:t>
            </a:r>
            <a:r>
              <a:rPr lang="th-TH" dirty="0" smtClean="0"/>
              <a:t>ออดิโอ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414463"/>
            <a:ext cx="6591985" cy="5286375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การนำเสียงจากธรรมชาติมาใช้งานบนคอมพิวเตอร์ต้องผ่านกระบวนการบันทึก </a:t>
            </a:r>
            <a:r>
              <a:rPr lang="en-US" dirty="0" smtClean="0"/>
              <a:t>(Record), </a:t>
            </a:r>
            <a:r>
              <a:rPr lang="th-TH" dirty="0" smtClean="0"/>
              <a:t>จัดการ </a:t>
            </a:r>
            <a:r>
              <a:rPr lang="en-US" dirty="0" smtClean="0"/>
              <a:t>(Manipulate) </a:t>
            </a:r>
            <a:r>
              <a:rPr lang="th-TH" dirty="0" smtClean="0"/>
              <a:t>และเล่นเสียง </a:t>
            </a:r>
            <a:r>
              <a:rPr lang="en-US" dirty="0" smtClean="0"/>
              <a:t>(Playback)</a:t>
            </a:r>
          </a:p>
          <a:p>
            <a:r>
              <a:rPr lang="th-TH" dirty="0" smtClean="0"/>
              <a:t>เครื่องมือสำหรับประมวลผลและแปลงเสียงต้นฉบับให้เป็นสัญญาณทางไฟฟ้า ได้แก่ </a:t>
            </a:r>
            <a:endParaRPr lang="en-US" dirty="0" smtClean="0"/>
          </a:p>
          <a:p>
            <a:pPr lvl="1"/>
            <a:r>
              <a:rPr lang="th-TH" dirty="0" smtClean="0"/>
              <a:t>ไมโครโฟน </a:t>
            </a:r>
            <a:r>
              <a:rPr lang="en-US" dirty="0" smtClean="0"/>
              <a:t>(Microphone)</a:t>
            </a:r>
          </a:p>
          <a:p>
            <a:pPr lvl="1"/>
            <a:r>
              <a:rPr lang="th-TH" dirty="0" smtClean="0"/>
              <a:t>เครื่องขยายเสียง </a:t>
            </a:r>
            <a:r>
              <a:rPr lang="en-US" dirty="0" smtClean="0"/>
              <a:t>(Amplifier)</a:t>
            </a:r>
          </a:p>
          <a:p>
            <a:pPr lvl="1"/>
            <a:r>
              <a:rPr lang="th-TH" dirty="0" smtClean="0"/>
              <a:t>ลำโพง </a:t>
            </a:r>
            <a:r>
              <a:rPr lang="en-US" dirty="0" smtClean="0"/>
              <a:t>(Speaker)</a:t>
            </a:r>
            <a:endParaRPr lang="en-US" dirty="0"/>
          </a:p>
          <a:p>
            <a:pPr lvl="1"/>
            <a:r>
              <a:rPr lang="th-TH" dirty="0" smtClean="0"/>
              <a:t>อุปกรณ์ผสมสัญญาณเสียง </a:t>
            </a:r>
            <a:r>
              <a:rPr lang="en-US" dirty="0" smtClean="0"/>
              <a:t>(Mixer)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09110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องค์ประกอบของระบบ</a:t>
            </a:r>
            <a:r>
              <a:rPr lang="th-TH" dirty="0" smtClean="0"/>
              <a:t>ออดิโอ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:</a:t>
            </a:r>
            <a:r>
              <a:rPr lang="en-US" dirty="0" smtClean="0"/>
              <a:t> </a:t>
            </a:r>
            <a:r>
              <a:rPr lang="th-TH" dirty="0" smtClean="0">
                <a:solidFill>
                  <a:schemeClr val="accent1"/>
                </a:solidFill>
              </a:rPr>
              <a:t>ไมโครโฟน</a:t>
            </a:r>
            <a:r>
              <a:rPr lang="en-US" dirty="0" smtClean="0">
                <a:solidFill>
                  <a:schemeClr val="accent1"/>
                </a:solidFill>
              </a:rPr>
              <a:t> (Microphone)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ทำหน้าที่เปลี่ยนคลื่นเสียงจากแหล่งกำเนิดเสียงให้เป็นสัญญาณไฟฟ้า</a:t>
            </a:r>
          </a:p>
          <a:p>
            <a:r>
              <a:rPr lang="th-TH" dirty="0" smtClean="0"/>
              <a:t>แบ่งเป็น </a:t>
            </a:r>
            <a:r>
              <a:rPr lang="en-US" dirty="0" smtClean="0"/>
              <a:t>2 </a:t>
            </a:r>
            <a:r>
              <a:rPr lang="th-TH" dirty="0" smtClean="0"/>
              <a:t>ชนิดตามลักษณะโครงสร้าง คือ</a:t>
            </a:r>
          </a:p>
          <a:p>
            <a:pPr lvl="1"/>
            <a:r>
              <a:rPr lang="th-TH" dirty="0" smtClean="0"/>
              <a:t>ได</a:t>
            </a:r>
            <a:r>
              <a:rPr lang="th-TH" dirty="0" err="1" smtClean="0"/>
              <a:t>นามิก</a:t>
            </a:r>
            <a:r>
              <a:rPr lang="th-TH" dirty="0" smtClean="0"/>
              <a:t>ไมโครโฟน </a:t>
            </a:r>
            <a:r>
              <a:rPr lang="en-US" dirty="0" smtClean="0"/>
              <a:t>(Dynamic Microphone)</a:t>
            </a:r>
          </a:p>
          <a:p>
            <a:pPr lvl="1"/>
            <a:r>
              <a:rPr lang="th-TH" dirty="0" smtClean="0"/>
              <a:t>คอนเดนเซอร์ไมโครโฟน </a:t>
            </a:r>
            <a:r>
              <a:rPr lang="en-US" dirty="0" smtClean="0"/>
              <a:t>(Condenser Microphone)</a:t>
            </a:r>
          </a:p>
          <a:p>
            <a:pPr lvl="1"/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862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0" dirty="0" smtClean="0">
                <a:solidFill>
                  <a:schemeClr val="accent1"/>
                </a:solidFill>
              </a:rPr>
              <a:t>ได</a:t>
            </a:r>
            <a:r>
              <a:rPr lang="th-TH" b="0" dirty="0" err="1" smtClean="0">
                <a:solidFill>
                  <a:schemeClr val="accent1"/>
                </a:solidFill>
              </a:rPr>
              <a:t>นามิก</a:t>
            </a:r>
            <a:r>
              <a:rPr lang="th-TH" b="0" dirty="0" smtClean="0">
                <a:solidFill>
                  <a:schemeClr val="accent1"/>
                </a:solidFill>
              </a:rPr>
              <a:t>ไมโครโฟนและคอนเดนเซอร์ไมโครโฟน</a:t>
            </a:r>
            <a:endParaRPr lang="th-TH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1026" name="Picture 2" descr="http://images.junostatic.com/full/IS464784-01-01-B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8" y="2105023"/>
            <a:ext cx="4032303" cy="403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hphotovideo.com/images/images2500x2500/senal_sc_550x_lg_dia_condenser_mic_1058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105024"/>
            <a:ext cx="4032302" cy="4032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2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องค์ประกอบของระบบออดิโอ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</a:t>
            </a:r>
            <a:r>
              <a:rPr lang="th-TH" dirty="0" smtClean="0">
                <a:solidFill>
                  <a:schemeClr val="accent1"/>
                </a:solidFill>
              </a:rPr>
              <a:t>เครื่องขยายเสียง </a:t>
            </a:r>
            <a:r>
              <a:rPr lang="en-US" dirty="0" smtClean="0">
                <a:solidFill>
                  <a:schemeClr val="accent1"/>
                </a:solidFill>
              </a:rPr>
              <a:t>(Amplifier)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เป็นอุปกรณ์สำหรับขยายสัญญาณอินพุตให้มีความดังหรือ</a:t>
            </a:r>
            <a:r>
              <a:rPr lang="th-TH" dirty="0" err="1" smtClean="0"/>
              <a:t>แอม</a:t>
            </a:r>
            <a:r>
              <a:rPr lang="th-TH" dirty="0" smtClean="0"/>
              <a:t>พลิ</a:t>
            </a:r>
            <a:r>
              <a:rPr lang="th-TH" dirty="0" err="1" smtClean="0"/>
              <a:t>จูด</a:t>
            </a:r>
            <a:r>
              <a:rPr lang="th-TH" dirty="0" smtClean="0"/>
              <a:t>เพิ่มขึ้น แต่มีรูปแบบคลื่นคงเดิม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2050" name="Picture 2" descr="https://images-na.ssl-images-amazon.com/images/G/01/electronics/detail-page/PTAU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728784"/>
            <a:ext cx="5108490" cy="27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92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2339</TotalTime>
  <Words>1117</Words>
  <Application>Microsoft Office PowerPoint</Application>
  <PresentationFormat>On-screen Show (4:3)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Cordia New</vt:lpstr>
      <vt:lpstr>TH SarabunPSK</vt:lpstr>
      <vt:lpstr>Wingdings 3</vt:lpstr>
      <vt:lpstr>Wisp</vt:lpstr>
      <vt:lpstr>บทที่ 8 : ออดิโอ (Audio) สธ212 ระบบสื่อประสมสำหรับธุรกิจ</vt:lpstr>
      <vt:lpstr>Outline</vt:lpstr>
      <vt:lpstr>ทำความรู้จักกับออดิโอ</vt:lpstr>
      <vt:lpstr>ทำความรู้จักกับออดิโอ [2]</vt:lpstr>
      <vt:lpstr>คุณสมบัติของเสียง</vt:lpstr>
      <vt:lpstr>องค์ประกอบของระบบออดิโอ</vt:lpstr>
      <vt:lpstr>องค์ประกอบของระบบออดิโอ  : ไมโครโฟน (Microphone)</vt:lpstr>
      <vt:lpstr>ไดนามิกไมโครโฟนและคอนเดนเซอร์ไมโครโฟน</vt:lpstr>
      <vt:lpstr>องค์ประกอบของระบบออดิโอ  : เครื่องขยายเสียง (Amplifier)</vt:lpstr>
      <vt:lpstr>องค์ประกอบของระบบออดิโอ  : ลำโพง (Speaker)</vt:lpstr>
      <vt:lpstr>องค์ประกอบของระบบออดิโอ  : อุปกรณ์ผสมสัญญาณเสียง (Audio Mixer)</vt:lpstr>
      <vt:lpstr>อุปกรณ์ผสมสัญญาณเสียง (Audio Mixer)</vt:lpstr>
      <vt:lpstr>ประเภทของเสียง</vt:lpstr>
      <vt:lpstr>อุปกรณ์สำหรับควบคุมและบันทึกเสียง</vt:lpstr>
      <vt:lpstr>Sound Card</vt:lpstr>
      <vt:lpstr>1) Audio Jack, 2) RCA Jack,  3) XLR Connector</vt:lpstr>
      <vt:lpstr>การประมวลผลไฟล์เสียง (Sound Processing)</vt:lpstr>
      <vt:lpstr>รูปแบบไฟล์เสียง</vt:lpstr>
      <vt:lpstr>ออดิโอกับมัลติมีเดีย</vt:lpstr>
      <vt:lpstr>ออดิโอกับมัลติมีเดีย [2]</vt:lpstr>
      <vt:lpstr>ออดิโอกับมัลติมีเดีย [3]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384</cp:revision>
  <cp:lastPrinted>2015-08-20T06:00:09Z</cp:lastPrinted>
  <dcterms:created xsi:type="dcterms:W3CDTF">2015-08-08T14:30:10Z</dcterms:created>
  <dcterms:modified xsi:type="dcterms:W3CDTF">2015-10-14T16:38:22Z</dcterms:modified>
</cp:coreProperties>
</file>