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9945688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EE9DA6-E597-49F8-A68C-31D49F8B4C09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D6C64FA6-CA26-45D5-980F-1DA35D98678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Application Database</a:t>
          </a:r>
          <a:endParaRPr lang="th-TH" sz="2800" dirty="0">
            <a:solidFill>
              <a:schemeClr val="tx1"/>
            </a:solidFill>
          </a:endParaRPr>
        </a:p>
      </dgm:t>
    </dgm:pt>
    <dgm:pt modelId="{51D84294-D1E4-4E47-BEB8-1CC9270FDAD9}" type="parTrans" cxnId="{CE087C87-99CC-4545-8BA7-3352A75A8746}">
      <dgm:prSet/>
      <dgm:spPr/>
      <dgm:t>
        <a:bodyPr/>
        <a:lstStyle/>
        <a:p>
          <a:endParaRPr lang="th-TH" sz="2000">
            <a:solidFill>
              <a:schemeClr val="tx1"/>
            </a:solidFill>
          </a:endParaRPr>
        </a:p>
      </dgm:t>
    </dgm:pt>
    <dgm:pt modelId="{3305FE0F-A102-49AF-BD62-1AB7D840A5C5}" type="sibTrans" cxnId="{CE087C87-99CC-4545-8BA7-3352A75A8746}">
      <dgm:prSet custT="1"/>
      <dgm:spPr/>
      <dgm:t>
        <a:bodyPr/>
        <a:lstStyle/>
        <a:p>
          <a:endParaRPr lang="th-TH" sz="1000">
            <a:solidFill>
              <a:schemeClr val="tx1"/>
            </a:solidFill>
          </a:endParaRPr>
        </a:p>
      </dgm:t>
    </dgm:pt>
    <dgm:pt modelId="{3A3BF1FD-75AE-42E9-8F0D-9B4CEF097FB3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Graphic Interpreter</a:t>
          </a:r>
          <a:endParaRPr lang="th-TH" sz="2800" dirty="0">
            <a:solidFill>
              <a:schemeClr val="tx1"/>
            </a:solidFill>
          </a:endParaRPr>
        </a:p>
      </dgm:t>
    </dgm:pt>
    <dgm:pt modelId="{791F08B3-880A-485E-BB0D-D9F08272AB7C}" type="parTrans" cxnId="{AE0E944F-6D19-4120-93A2-D634D285BAA9}">
      <dgm:prSet/>
      <dgm:spPr/>
      <dgm:t>
        <a:bodyPr/>
        <a:lstStyle/>
        <a:p>
          <a:endParaRPr lang="th-TH" sz="2000">
            <a:solidFill>
              <a:schemeClr val="tx1"/>
            </a:solidFill>
          </a:endParaRPr>
        </a:p>
      </dgm:t>
    </dgm:pt>
    <dgm:pt modelId="{5004A027-72F5-47E7-8006-BB68990E7315}" type="sibTrans" cxnId="{AE0E944F-6D19-4120-93A2-D634D285BAA9}">
      <dgm:prSet custT="1"/>
      <dgm:spPr/>
      <dgm:t>
        <a:bodyPr/>
        <a:lstStyle/>
        <a:p>
          <a:endParaRPr lang="th-TH" sz="1000">
            <a:solidFill>
              <a:schemeClr val="tx1"/>
            </a:solidFill>
          </a:endParaRPr>
        </a:p>
      </dgm:t>
    </dgm:pt>
    <dgm:pt modelId="{A98BD5F0-B1FA-4661-9887-0442D9F4ABF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Display Hardware</a:t>
          </a:r>
          <a:endParaRPr lang="th-TH" sz="2800" dirty="0">
            <a:solidFill>
              <a:schemeClr val="tx1"/>
            </a:solidFill>
          </a:endParaRPr>
        </a:p>
      </dgm:t>
    </dgm:pt>
    <dgm:pt modelId="{CDD22579-139F-4680-8B9F-A33E6901D000}" type="parTrans" cxnId="{AC6BC810-97DF-4BB4-BC59-7696B0C68120}">
      <dgm:prSet/>
      <dgm:spPr/>
      <dgm:t>
        <a:bodyPr/>
        <a:lstStyle/>
        <a:p>
          <a:endParaRPr lang="th-TH" sz="2000">
            <a:solidFill>
              <a:schemeClr val="tx1"/>
            </a:solidFill>
          </a:endParaRPr>
        </a:p>
      </dgm:t>
    </dgm:pt>
    <dgm:pt modelId="{5FEA70C4-BEA7-40BC-BFD1-0CF537904F6C}" type="sibTrans" cxnId="{AC6BC810-97DF-4BB4-BC59-7696B0C68120}">
      <dgm:prSet/>
      <dgm:spPr/>
      <dgm:t>
        <a:bodyPr/>
        <a:lstStyle/>
        <a:p>
          <a:endParaRPr lang="th-TH" sz="2000">
            <a:solidFill>
              <a:schemeClr val="tx1"/>
            </a:solidFill>
          </a:endParaRPr>
        </a:p>
      </dgm:t>
    </dgm:pt>
    <dgm:pt modelId="{8E697220-A10D-4856-936E-1F0D424347B6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Application Program</a:t>
          </a:r>
          <a:endParaRPr lang="th-TH" sz="2800" dirty="0">
            <a:solidFill>
              <a:schemeClr val="tx1"/>
            </a:solidFill>
          </a:endParaRPr>
        </a:p>
      </dgm:t>
    </dgm:pt>
    <dgm:pt modelId="{4F1C1AC3-6362-42D4-B336-9E30F90D2D4B}" type="parTrans" cxnId="{AF5847C6-36E9-43C1-B874-3C42452D2FE0}">
      <dgm:prSet/>
      <dgm:spPr/>
      <dgm:t>
        <a:bodyPr/>
        <a:lstStyle/>
        <a:p>
          <a:endParaRPr lang="th-TH" sz="2000">
            <a:solidFill>
              <a:schemeClr val="tx1"/>
            </a:solidFill>
          </a:endParaRPr>
        </a:p>
      </dgm:t>
    </dgm:pt>
    <dgm:pt modelId="{31274AE1-BA23-4119-B291-0F8AE5DCC8E7}" type="sibTrans" cxnId="{AF5847C6-36E9-43C1-B874-3C42452D2FE0}">
      <dgm:prSet custT="1"/>
      <dgm:spPr/>
      <dgm:t>
        <a:bodyPr/>
        <a:lstStyle/>
        <a:p>
          <a:endParaRPr lang="th-TH" sz="1000">
            <a:solidFill>
              <a:schemeClr val="tx1"/>
            </a:solidFill>
          </a:endParaRPr>
        </a:p>
      </dgm:t>
    </dgm:pt>
    <dgm:pt modelId="{8277888F-58A3-4CC0-873A-704E484D48FF}" type="pres">
      <dgm:prSet presAssocID="{BCEE9DA6-E597-49F8-A68C-31D49F8B4C09}" presName="Name0" presStyleCnt="0">
        <dgm:presLayoutVars>
          <dgm:dir/>
          <dgm:resizeHandles val="exact"/>
        </dgm:presLayoutVars>
      </dgm:prSet>
      <dgm:spPr/>
    </dgm:pt>
    <dgm:pt modelId="{050C71B4-E429-4F62-A3FA-D7BBE3029C1A}" type="pres">
      <dgm:prSet presAssocID="{D6C64FA6-CA26-45D5-980F-1DA35D986782}" presName="node" presStyleLbl="node1" presStyleIdx="0" presStyleCnt="4" custScaleX="293563" custScaleY="170764" custLinFactX="13665" custLinFactY="-4002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FE8378-BD70-4CB2-B652-506E8CE9DA2A}" type="pres">
      <dgm:prSet presAssocID="{3305FE0F-A102-49AF-BD62-1AB7D840A5C5}" presName="sibTrans" presStyleLbl="sibTrans2D1" presStyleIdx="0" presStyleCnt="3"/>
      <dgm:spPr/>
      <dgm:t>
        <a:bodyPr/>
        <a:lstStyle/>
        <a:p>
          <a:endParaRPr lang="th-TH"/>
        </a:p>
      </dgm:t>
    </dgm:pt>
    <dgm:pt modelId="{B452248C-8558-4490-8A58-94BD903FC6D2}" type="pres">
      <dgm:prSet presAssocID="{3305FE0F-A102-49AF-BD62-1AB7D840A5C5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27CC950E-9B76-4BC4-92AB-D0D85B8AC9B5}" type="pres">
      <dgm:prSet presAssocID="{8E697220-A10D-4856-936E-1F0D424347B6}" presName="node" presStyleLbl="node1" presStyleIdx="1" presStyleCnt="4" custScaleX="296796" custScaleY="165862" custLinFactX="-154137" custLinFactY="2730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5867D09-DD6D-4139-9707-1CC3A2FBD283}" type="pres">
      <dgm:prSet presAssocID="{31274AE1-BA23-4119-B291-0F8AE5DCC8E7}" presName="sibTrans" presStyleLbl="sibTrans2D1" presStyleIdx="1" presStyleCnt="3"/>
      <dgm:spPr/>
      <dgm:t>
        <a:bodyPr/>
        <a:lstStyle/>
        <a:p>
          <a:endParaRPr lang="th-TH"/>
        </a:p>
      </dgm:t>
    </dgm:pt>
    <dgm:pt modelId="{15B46E38-D64A-409C-9C8A-E184FD0F8EC1}" type="pres">
      <dgm:prSet presAssocID="{31274AE1-BA23-4119-B291-0F8AE5DCC8E7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F1AA9923-5F08-4BBD-A9AA-41D7595BE5D0}" type="pres">
      <dgm:prSet presAssocID="{3A3BF1FD-75AE-42E9-8F0D-9B4CEF097FB3}" presName="node" presStyleLbl="node1" presStyleIdx="2" presStyleCnt="4" custScaleX="267138" custScaleY="143868" custLinFactX="112653" custLinFactY="19970" custLinFactNeighborX="200000" custLinFactNeighbor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373EE9B-8972-4E8F-89E1-00FF04DD5F49}" type="pres">
      <dgm:prSet presAssocID="{5004A027-72F5-47E7-8006-BB68990E7315}" presName="sibTrans" presStyleLbl="sibTrans2D1" presStyleIdx="2" presStyleCnt="3"/>
      <dgm:spPr/>
      <dgm:t>
        <a:bodyPr/>
        <a:lstStyle/>
        <a:p>
          <a:endParaRPr lang="th-TH"/>
        </a:p>
      </dgm:t>
    </dgm:pt>
    <dgm:pt modelId="{27FCEF72-6A83-4D45-AF96-9229D34F25C4}" type="pres">
      <dgm:prSet presAssocID="{5004A027-72F5-47E7-8006-BB68990E7315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D600DBD8-44B6-497A-8E52-57E2E576E4F1}" type="pres">
      <dgm:prSet presAssocID="{A98BD5F0-B1FA-4661-9887-0442D9F4ABF5}" presName="node" presStyleLbl="node1" presStyleIdx="3" presStyleCnt="4" custScaleX="259882" custScaleY="138113" custLinFactX="-53608" custLinFactY="-4479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01F1E44-96B1-4273-AC00-46B060542E53}" type="presOf" srcId="{8E697220-A10D-4856-936E-1F0D424347B6}" destId="{27CC950E-9B76-4BC4-92AB-D0D85B8AC9B5}" srcOrd="0" destOrd="0" presId="urn:microsoft.com/office/officeart/2005/8/layout/process1"/>
    <dgm:cxn modelId="{AC6BC810-97DF-4BB4-BC59-7696B0C68120}" srcId="{BCEE9DA6-E597-49F8-A68C-31D49F8B4C09}" destId="{A98BD5F0-B1FA-4661-9887-0442D9F4ABF5}" srcOrd="3" destOrd="0" parTransId="{CDD22579-139F-4680-8B9F-A33E6901D000}" sibTransId="{5FEA70C4-BEA7-40BC-BFD1-0CF537904F6C}"/>
    <dgm:cxn modelId="{AF5847C6-36E9-43C1-B874-3C42452D2FE0}" srcId="{BCEE9DA6-E597-49F8-A68C-31D49F8B4C09}" destId="{8E697220-A10D-4856-936E-1F0D424347B6}" srcOrd="1" destOrd="0" parTransId="{4F1C1AC3-6362-42D4-B336-9E30F90D2D4B}" sibTransId="{31274AE1-BA23-4119-B291-0F8AE5DCC8E7}"/>
    <dgm:cxn modelId="{CE087C87-99CC-4545-8BA7-3352A75A8746}" srcId="{BCEE9DA6-E597-49F8-A68C-31D49F8B4C09}" destId="{D6C64FA6-CA26-45D5-980F-1DA35D986782}" srcOrd="0" destOrd="0" parTransId="{51D84294-D1E4-4E47-BEB8-1CC9270FDAD9}" sibTransId="{3305FE0F-A102-49AF-BD62-1AB7D840A5C5}"/>
    <dgm:cxn modelId="{6F543FB4-F0BA-43BF-8108-D967D36F0401}" type="presOf" srcId="{5004A027-72F5-47E7-8006-BB68990E7315}" destId="{D373EE9B-8972-4E8F-89E1-00FF04DD5F49}" srcOrd="0" destOrd="0" presId="urn:microsoft.com/office/officeart/2005/8/layout/process1"/>
    <dgm:cxn modelId="{DB4C10A7-41B3-4E17-95D5-457B7719FA47}" type="presOf" srcId="{5004A027-72F5-47E7-8006-BB68990E7315}" destId="{27FCEF72-6A83-4D45-AF96-9229D34F25C4}" srcOrd="1" destOrd="0" presId="urn:microsoft.com/office/officeart/2005/8/layout/process1"/>
    <dgm:cxn modelId="{FD266297-5E1A-4449-9455-74481A7FCEEE}" type="presOf" srcId="{A98BD5F0-B1FA-4661-9887-0442D9F4ABF5}" destId="{D600DBD8-44B6-497A-8E52-57E2E576E4F1}" srcOrd="0" destOrd="0" presId="urn:microsoft.com/office/officeart/2005/8/layout/process1"/>
    <dgm:cxn modelId="{AE0E944F-6D19-4120-93A2-D634D285BAA9}" srcId="{BCEE9DA6-E597-49F8-A68C-31D49F8B4C09}" destId="{3A3BF1FD-75AE-42E9-8F0D-9B4CEF097FB3}" srcOrd="2" destOrd="0" parTransId="{791F08B3-880A-485E-BB0D-D9F08272AB7C}" sibTransId="{5004A027-72F5-47E7-8006-BB68990E7315}"/>
    <dgm:cxn modelId="{C87254BA-BE63-4374-A7A0-0DEF2614171A}" type="presOf" srcId="{3A3BF1FD-75AE-42E9-8F0D-9B4CEF097FB3}" destId="{F1AA9923-5F08-4BBD-A9AA-41D7595BE5D0}" srcOrd="0" destOrd="0" presId="urn:microsoft.com/office/officeart/2005/8/layout/process1"/>
    <dgm:cxn modelId="{C23F41C7-FC60-4B99-9BE6-B3C8A5325DD6}" type="presOf" srcId="{D6C64FA6-CA26-45D5-980F-1DA35D986782}" destId="{050C71B4-E429-4F62-A3FA-D7BBE3029C1A}" srcOrd="0" destOrd="0" presId="urn:microsoft.com/office/officeart/2005/8/layout/process1"/>
    <dgm:cxn modelId="{6031809C-4E51-429B-9638-F52AE4740931}" type="presOf" srcId="{3305FE0F-A102-49AF-BD62-1AB7D840A5C5}" destId="{74FE8378-BD70-4CB2-B652-506E8CE9DA2A}" srcOrd="0" destOrd="0" presId="urn:microsoft.com/office/officeart/2005/8/layout/process1"/>
    <dgm:cxn modelId="{8BD73716-6466-446F-933F-DF2392F29333}" type="presOf" srcId="{3305FE0F-A102-49AF-BD62-1AB7D840A5C5}" destId="{B452248C-8558-4490-8A58-94BD903FC6D2}" srcOrd="1" destOrd="0" presId="urn:microsoft.com/office/officeart/2005/8/layout/process1"/>
    <dgm:cxn modelId="{02794F2B-4867-4F56-990A-28CBCE624076}" type="presOf" srcId="{BCEE9DA6-E597-49F8-A68C-31D49F8B4C09}" destId="{8277888F-58A3-4CC0-873A-704E484D48FF}" srcOrd="0" destOrd="0" presId="urn:microsoft.com/office/officeart/2005/8/layout/process1"/>
    <dgm:cxn modelId="{369D77D1-25F5-4F2F-8D69-64AA847CAD77}" type="presOf" srcId="{31274AE1-BA23-4119-B291-0F8AE5DCC8E7}" destId="{15B46E38-D64A-409C-9C8A-E184FD0F8EC1}" srcOrd="1" destOrd="0" presId="urn:microsoft.com/office/officeart/2005/8/layout/process1"/>
    <dgm:cxn modelId="{FB4DAD04-81C3-4153-87E1-97A8582C0569}" type="presOf" srcId="{31274AE1-BA23-4119-B291-0F8AE5DCC8E7}" destId="{75867D09-DD6D-4139-9707-1CC3A2FBD283}" srcOrd="0" destOrd="0" presId="urn:microsoft.com/office/officeart/2005/8/layout/process1"/>
    <dgm:cxn modelId="{D67A7592-C9BB-4237-9471-4445095299D4}" type="presParOf" srcId="{8277888F-58A3-4CC0-873A-704E484D48FF}" destId="{050C71B4-E429-4F62-A3FA-D7BBE3029C1A}" srcOrd="0" destOrd="0" presId="urn:microsoft.com/office/officeart/2005/8/layout/process1"/>
    <dgm:cxn modelId="{B1C38E7D-FF83-4C52-B2B1-CCB8143D2643}" type="presParOf" srcId="{8277888F-58A3-4CC0-873A-704E484D48FF}" destId="{74FE8378-BD70-4CB2-B652-506E8CE9DA2A}" srcOrd="1" destOrd="0" presId="urn:microsoft.com/office/officeart/2005/8/layout/process1"/>
    <dgm:cxn modelId="{E5DAC046-29D4-4BB0-A4B9-150D63CC6564}" type="presParOf" srcId="{74FE8378-BD70-4CB2-B652-506E8CE9DA2A}" destId="{B452248C-8558-4490-8A58-94BD903FC6D2}" srcOrd="0" destOrd="0" presId="urn:microsoft.com/office/officeart/2005/8/layout/process1"/>
    <dgm:cxn modelId="{7A850E0E-F3BC-488A-B040-36955FCFC7C8}" type="presParOf" srcId="{8277888F-58A3-4CC0-873A-704E484D48FF}" destId="{27CC950E-9B76-4BC4-92AB-D0D85B8AC9B5}" srcOrd="2" destOrd="0" presId="urn:microsoft.com/office/officeart/2005/8/layout/process1"/>
    <dgm:cxn modelId="{41433471-5D74-4B67-9937-48E0CAF246D9}" type="presParOf" srcId="{8277888F-58A3-4CC0-873A-704E484D48FF}" destId="{75867D09-DD6D-4139-9707-1CC3A2FBD283}" srcOrd="3" destOrd="0" presId="urn:microsoft.com/office/officeart/2005/8/layout/process1"/>
    <dgm:cxn modelId="{65996D08-BDCF-4BCB-91BD-D7832C90131F}" type="presParOf" srcId="{75867D09-DD6D-4139-9707-1CC3A2FBD283}" destId="{15B46E38-D64A-409C-9C8A-E184FD0F8EC1}" srcOrd="0" destOrd="0" presId="urn:microsoft.com/office/officeart/2005/8/layout/process1"/>
    <dgm:cxn modelId="{40324670-9059-4448-9FA4-702F6868233C}" type="presParOf" srcId="{8277888F-58A3-4CC0-873A-704E484D48FF}" destId="{F1AA9923-5F08-4BBD-A9AA-41D7595BE5D0}" srcOrd="4" destOrd="0" presId="urn:microsoft.com/office/officeart/2005/8/layout/process1"/>
    <dgm:cxn modelId="{14DE0372-7D7B-4DA9-B5FA-205E69BC548A}" type="presParOf" srcId="{8277888F-58A3-4CC0-873A-704E484D48FF}" destId="{D373EE9B-8972-4E8F-89E1-00FF04DD5F49}" srcOrd="5" destOrd="0" presId="urn:microsoft.com/office/officeart/2005/8/layout/process1"/>
    <dgm:cxn modelId="{EA55AFCB-508F-465B-A2D5-A8DED19D2ADC}" type="presParOf" srcId="{D373EE9B-8972-4E8F-89E1-00FF04DD5F49}" destId="{27FCEF72-6A83-4D45-AF96-9229D34F25C4}" srcOrd="0" destOrd="0" presId="urn:microsoft.com/office/officeart/2005/8/layout/process1"/>
    <dgm:cxn modelId="{2C44B9E7-8CEB-45A1-8056-C677AB2951BC}" type="presParOf" srcId="{8277888F-58A3-4CC0-873A-704E484D48FF}" destId="{D600DBD8-44B6-497A-8E52-57E2E576E4F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C71B4-E429-4F62-A3FA-D7BBE3029C1A}">
      <dsp:nvSpPr>
        <dsp:cNvPr id="0" name=""/>
        <dsp:cNvSpPr/>
      </dsp:nvSpPr>
      <dsp:spPr>
        <a:xfrm>
          <a:off x="333275" y="28576"/>
          <a:ext cx="1801411" cy="193208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Application Database</a:t>
          </a:r>
          <a:endParaRPr lang="th-TH" sz="2800" kern="1200" dirty="0">
            <a:solidFill>
              <a:schemeClr val="tx1"/>
            </a:solidFill>
          </a:endParaRPr>
        </a:p>
      </dsp:txBody>
      <dsp:txXfrm>
        <a:off x="386037" y="81338"/>
        <a:ext cx="1695887" cy="1826564"/>
      </dsp:txXfrm>
    </dsp:sp>
    <dsp:sp modelId="{74FE8378-BD70-4CB2-B652-506E8CE9DA2A}">
      <dsp:nvSpPr>
        <dsp:cNvPr id="0" name=""/>
        <dsp:cNvSpPr/>
      </dsp:nvSpPr>
      <dsp:spPr>
        <a:xfrm rot="5070574">
          <a:off x="1084060" y="2461495"/>
          <a:ext cx="596461" cy="152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kern="1200">
            <a:solidFill>
              <a:schemeClr val="tx1"/>
            </a:solidFill>
          </a:endParaRPr>
        </a:p>
      </dsp:txBody>
      <dsp:txXfrm>
        <a:off x="1104703" y="2469209"/>
        <a:ext cx="550807" cy="91309"/>
      </dsp:txXfrm>
    </dsp:sp>
    <dsp:sp modelId="{27CC950E-9B76-4BC4-92AB-D0D85B8AC9B5}">
      <dsp:nvSpPr>
        <dsp:cNvPr id="0" name=""/>
        <dsp:cNvSpPr/>
      </dsp:nvSpPr>
      <dsp:spPr>
        <a:xfrm>
          <a:off x="614081" y="3080901"/>
          <a:ext cx="1821250" cy="187662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12024"/>
            <a:satOff val="-5572"/>
            <a:lumOff val="1053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Application Program</a:t>
          </a:r>
          <a:endParaRPr lang="th-TH" sz="2800" kern="1200" dirty="0">
            <a:solidFill>
              <a:schemeClr val="tx1"/>
            </a:solidFill>
          </a:endParaRPr>
        </a:p>
      </dsp:txBody>
      <dsp:txXfrm>
        <a:off x="667424" y="3134244"/>
        <a:ext cx="1714564" cy="1769939"/>
      </dsp:txXfrm>
    </dsp:sp>
    <dsp:sp modelId="{75867D09-DD6D-4139-9707-1CC3A2FBD283}">
      <dsp:nvSpPr>
        <dsp:cNvPr id="0" name=""/>
        <dsp:cNvSpPr/>
      </dsp:nvSpPr>
      <dsp:spPr>
        <a:xfrm rot="21537955">
          <a:off x="3151307" y="3900058"/>
          <a:ext cx="1518377" cy="152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17995"/>
            <a:satOff val="-8107"/>
            <a:lumOff val="145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kern="1200">
            <a:solidFill>
              <a:schemeClr val="tx1"/>
            </a:solidFill>
          </a:endParaRPr>
        </a:p>
      </dsp:txBody>
      <dsp:txXfrm>
        <a:off x="3151311" y="3930906"/>
        <a:ext cx="1472723" cy="91309"/>
      </dsp:txXfrm>
    </dsp:sp>
    <dsp:sp modelId="{F1AA9923-5F08-4BBD-A9AA-41D7595BE5D0}">
      <dsp:nvSpPr>
        <dsp:cNvPr id="0" name=""/>
        <dsp:cNvSpPr/>
      </dsp:nvSpPr>
      <dsp:spPr>
        <a:xfrm>
          <a:off x="5299728" y="3122390"/>
          <a:ext cx="1639257" cy="162777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24048"/>
            <a:satOff val="-11143"/>
            <a:lumOff val="210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Graphic Interpreter</a:t>
          </a:r>
          <a:endParaRPr lang="th-TH" sz="2800" kern="1200" dirty="0">
            <a:solidFill>
              <a:schemeClr val="tx1"/>
            </a:solidFill>
          </a:endParaRPr>
        </a:p>
      </dsp:txBody>
      <dsp:txXfrm>
        <a:off x="5347404" y="3170066"/>
        <a:ext cx="1543905" cy="1532424"/>
      </dsp:txXfrm>
    </dsp:sp>
    <dsp:sp modelId="{D373EE9B-8972-4E8F-89E1-00FF04DD5F49}">
      <dsp:nvSpPr>
        <dsp:cNvPr id="0" name=""/>
        <dsp:cNvSpPr/>
      </dsp:nvSpPr>
      <dsp:spPr>
        <a:xfrm rot="16321416">
          <a:off x="5802251" y="2325077"/>
          <a:ext cx="742691" cy="152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635989"/>
            <a:satOff val="-16214"/>
            <a:lumOff val="291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kern="1200">
            <a:solidFill>
              <a:schemeClr val="tx1"/>
            </a:solidFill>
          </a:endParaRPr>
        </a:p>
      </dsp:txBody>
      <dsp:txXfrm>
        <a:off x="5824272" y="2378326"/>
        <a:ext cx="697037" cy="91309"/>
      </dsp:txXfrm>
    </dsp:sp>
    <dsp:sp modelId="{D600DBD8-44B6-497A-8E52-57E2E576E4F1}">
      <dsp:nvSpPr>
        <dsp:cNvPr id="0" name=""/>
        <dsp:cNvSpPr/>
      </dsp:nvSpPr>
      <dsp:spPr>
        <a:xfrm>
          <a:off x="5427837" y="159296"/>
          <a:ext cx="1594732" cy="156266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636072"/>
            <a:satOff val="-16715"/>
            <a:lumOff val="3161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Display Hardware</a:t>
          </a:r>
          <a:endParaRPr lang="th-TH" sz="2800" kern="1200" dirty="0">
            <a:solidFill>
              <a:schemeClr val="tx1"/>
            </a:solidFill>
          </a:endParaRPr>
        </a:p>
      </dsp:txBody>
      <dsp:txXfrm>
        <a:off x="5473606" y="205065"/>
        <a:ext cx="1503194" cy="1471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22634-62AD-42D5-8CAB-050C8143040A}" type="datetimeFigureOut">
              <a:rPr lang="th-TH" smtClean="0"/>
              <a:t>03/10/59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9A9ED-E37F-4FC1-B9E8-F47C0BEFB5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573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03/10/59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0" y="857250"/>
            <a:ext cx="30876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0" y="857250"/>
            <a:ext cx="3087688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75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545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2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36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98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164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4185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79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40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790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936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199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646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220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58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31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700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5408" y="2319929"/>
            <a:ext cx="6234130" cy="3143250"/>
          </a:xfrm>
        </p:spPr>
        <p:txBody>
          <a:bodyPr>
            <a:normAutofit/>
          </a:bodyPr>
          <a:lstStyle/>
          <a:p>
            <a:r>
              <a:rPr lang="th-TH" b="1" dirty="0" smtClean="0"/>
              <a:t>บทที่ </a:t>
            </a:r>
            <a:r>
              <a:rPr lang="en-US" b="1" dirty="0"/>
              <a:t>6</a:t>
            </a:r>
            <a:r>
              <a:rPr lang="en-US" b="1" dirty="0" smtClean="0"/>
              <a:t> : </a:t>
            </a:r>
            <a:r>
              <a:rPr lang="th-TH" b="1" dirty="0" smtClean="0"/>
              <a:t>ภาพ</a:t>
            </a:r>
            <a:r>
              <a:rPr lang="th-TH" dirty="0" smtClean="0"/>
              <a:t>เวกเตอร์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th-TH" sz="4000" dirty="0" err="1"/>
              <a:t>สธ</a:t>
            </a:r>
            <a:r>
              <a:rPr lang="en-US" sz="4000" dirty="0"/>
              <a:t>212 </a:t>
            </a:r>
            <a:r>
              <a:rPr lang="th-TH" sz="4000" dirty="0"/>
              <a:t>ระบบสื่อประสมสำหรับธุรกิจ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5408" y="5408587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1026" name="Picture 2" descr="http://thumbs.dreamstime.com/z/multimedia-internet-sharing-concept-279073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6" y="197470"/>
            <a:ext cx="3786151" cy="29118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กราฟิกแบบ </a:t>
            </a:r>
            <a:r>
              <a:rPr lang="en-US" dirty="0"/>
              <a:t>3 </a:t>
            </a:r>
            <a:r>
              <a:rPr lang="th-TH" dirty="0"/>
              <a:t>มิติ </a:t>
            </a:r>
            <a:r>
              <a:rPr lang="en-US" dirty="0"/>
              <a:t>(3D Graphic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04975"/>
            <a:ext cx="6591985" cy="3777622"/>
          </a:xfrm>
        </p:spPr>
        <p:txBody>
          <a:bodyPr/>
          <a:lstStyle/>
          <a:p>
            <a:r>
              <a:rPr lang="th-TH" dirty="0" smtClean="0"/>
              <a:t>แบบจำลอง </a:t>
            </a:r>
            <a:r>
              <a:rPr lang="en-US" dirty="0" smtClean="0"/>
              <a:t>3 </a:t>
            </a:r>
            <a:r>
              <a:rPr lang="th-TH" dirty="0" smtClean="0"/>
              <a:t>มิติ </a:t>
            </a:r>
            <a:r>
              <a:rPr lang="en-US" dirty="0" smtClean="0"/>
              <a:t>(3D Modeling)</a:t>
            </a:r>
          </a:p>
          <a:p>
            <a:r>
              <a:rPr lang="th-TH" dirty="0" smtClean="0"/>
              <a:t>การกำหนดลักษณะพื้นผิวของวัตถุ </a:t>
            </a:r>
            <a:r>
              <a:rPr lang="en-US" dirty="0" smtClean="0"/>
              <a:t>(</a:t>
            </a:r>
            <a:r>
              <a:rPr lang="en-US" dirty="0" err="1" smtClean="0"/>
              <a:t>Shader</a:t>
            </a:r>
            <a:r>
              <a:rPr lang="en-US" dirty="0" smtClean="0"/>
              <a:t>)</a:t>
            </a:r>
          </a:p>
          <a:p>
            <a:r>
              <a:rPr lang="th-TH" dirty="0" smtClean="0"/>
              <a:t>แสง </a:t>
            </a:r>
            <a:r>
              <a:rPr lang="en-US" dirty="0" smtClean="0"/>
              <a:t>(Light)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3074" name="Picture 2" descr="http://www.computing.northampton.ac.uk/%7Egary/csy3019/images3d/lightSourc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2" y="2985865"/>
            <a:ext cx="3971926" cy="383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glasnost.itcarlow.ie/%7Epowerk/technology/xna/shading/shad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8" y="3525138"/>
            <a:ext cx="4032197" cy="329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8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พล็อต</a:t>
            </a:r>
            <a:r>
              <a:rPr lang="th-TH" dirty="0" err="1"/>
              <a:t>เตอร์</a:t>
            </a:r>
            <a:r>
              <a:rPr lang="th-TH" dirty="0"/>
              <a:t> </a:t>
            </a:r>
            <a:r>
              <a:rPr lang="en-US" dirty="0"/>
              <a:t>(Plotter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1938337"/>
          </a:xfrm>
        </p:spPr>
        <p:txBody>
          <a:bodyPr/>
          <a:lstStyle/>
          <a:p>
            <a:r>
              <a:rPr lang="th-TH" dirty="0" smtClean="0"/>
              <a:t>เป็นอุปกรณ์ที่ทำหน้าที่สร้างภาพกราฟิกแบบเวกเตอร์ โดยใช้ปากกาเคลื่อนที่ไปบนกระดาษ เพื่อวาดเส้นเป็นรูปแบบต่างๆ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  <p:pic>
        <p:nvPicPr>
          <p:cNvPr id="4098" name="Picture 2" descr="http://www.copimur.es/archivos/userfiles/images/Productos/Otros/Plot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28" y="4071937"/>
            <a:ext cx="3558723" cy="25526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hermantosetiawan.esy.es/product_images/n/778/Mimaki_CF3-1610_High_Speed_Flatbed_Cutting_Plotter_and_Router__35712_z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407" y="4087964"/>
            <a:ext cx="3603226" cy="25366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32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743075"/>
            <a:ext cx="6727312" cy="4814888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ทำความรู้จักกับภาพเวกเตอร์</a:t>
            </a:r>
          </a:p>
          <a:p>
            <a:r>
              <a:rPr lang="th-TH" sz="3600" dirty="0" smtClean="0"/>
              <a:t>ระบบพิกัดของภาพกราฟิก</a:t>
            </a:r>
          </a:p>
          <a:p>
            <a:r>
              <a:rPr lang="th-TH" sz="3600" dirty="0" smtClean="0"/>
              <a:t>อัลกอริทึมสำหรับวาดกราฟิกแบบเวกเตอร์</a:t>
            </a:r>
            <a:endParaRPr lang="en-US" sz="3600" dirty="0"/>
          </a:p>
          <a:p>
            <a:r>
              <a:rPr lang="th-TH" sz="3600" dirty="0" smtClean="0"/>
              <a:t>การเปลี่ยนแปลงรูปร่าง </a:t>
            </a:r>
            <a:r>
              <a:rPr lang="en-US" sz="3600" dirty="0" smtClean="0"/>
              <a:t>(Transformation)</a:t>
            </a:r>
          </a:p>
          <a:p>
            <a:r>
              <a:rPr lang="th-TH" sz="3600" dirty="0" smtClean="0"/>
              <a:t>กราฟิกแบบ </a:t>
            </a:r>
            <a:r>
              <a:rPr lang="en-US" sz="3600" dirty="0" smtClean="0"/>
              <a:t>3 </a:t>
            </a:r>
            <a:r>
              <a:rPr lang="th-TH" sz="3600" dirty="0" smtClean="0"/>
              <a:t>มิติ </a:t>
            </a:r>
            <a:r>
              <a:rPr lang="en-US" sz="3600" dirty="0" smtClean="0"/>
              <a:t>(3D Graphic)</a:t>
            </a:r>
          </a:p>
          <a:p>
            <a:r>
              <a:rPr lang="th-TH" sz="3600" dirty="0" smtClean="0"/>
              <a:t>พล็อต</a:t>
            </a:r>
            <a:r>
              <a:rPr lang="th-TH" sz="3600" dirty="0" err="1" smtClean="0"/>
              <a:t>เตอร์</a:t>
            </a:r>
            <a:r>
              <a:rPr lang="th-TH" sz="3600" dirty="0" smtClean="0"/>
              <a:t> </a:t>
            </a:r>
            <a:r>
              <a:rPr lang="en-US" sz="3600" dirty="0" smtClean="0"/>
              <a:t>(Plotter)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ทำความรู้จักกับภาพ</a:t>
            </a:r>
            <a:r>
              <a:rPr lang="th-TH" dirty="0" smtClean="0"/>
              <a:t>เวกเตอร์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ภาพเวกเตอร์สร้างโดยอาศัยความสัมพันธ์ทางคณิตศาสตร์</a:t>
            </a:r>
          </a:p>
          <a:p>
            <a:r>
              <a:rPr lang="th-TH" dirty="0" smtClean="0"/>
              <a:t>ไฟล์มีขนาดเล็ก สามารถเพิ่มลดขนาดของกราฟิกได้ สามารถแก้ไขเปลี่ยนแปลงพารามิเตอร์ได้อย่างอิสระ</a:t>
            </a:r>
          </a:p>
          <a:p>
            <a:r>
              <a:rPr lang="th-TH" dirty="0" smtClean="0"/>
              <a:t>การแสดงภาพเวกเตอร์บนจอภาพคอมพิวเตอร์ต้องอาศัยกราฟิก</a:t>
            </a:r>
            <a:r>
              <a:rPr lang="th-TH" dirty="0" err="1" smtClean="0"/>
              <a:t>อินเตอร์พ</a:t>
            </a:r>
            <a:r>
              <a:rPr lang="th-TH" dirty="0" smtClean="0"/>
              <a:t>รี</a:t>
            </a:r>
            <a:r>
              <a:rPr lang="th-TH" dirty="0" err="1" smtClean="0"/>
              <a:t>เตอร์</a:t>
            </a:r>
            <a:r>
              <a:rPr lang="th-TH" dirty="0" smtClean="0"/>
              <a:t> ในการแปลความสัมพันธ์ทางคณิตศาสตร์ และนำมากำหนด</a:t>
            </a:r>
            <a:r>
              <a:rPr lang="th-TH" dirty="0" err="1" smtClean="0"/>
              <a:t>พิกเซล</a:t>
            </a:r>
            <a:r>
              <a:rPr lang="th-TH" dirty="0" smtClean="0"/>
              <a:t>บนหน้าจอเพื่อวาดกราฟิก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941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ทำความรู้จักกับภาพ</a:t>
            </a:r>
            <a:r>
              <a:rPr lang="th-TH" dirty="0" smtClean="0"/>
              <a:t>เวกเตอร์ 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th-TH" sz="3600" dirty="0" smtClean="0">
                <a:solidFill>
                  <a:schemeClr val="accent1"/>
                </a:solidFill>
              </a:rPr>
              <a:t>การประยุกต์ใช้งานภาพเวกเตอร์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ส่วนติดต่อกับผู้ใช้ </a:t>
            </a:r>
            <a:r>
              <a:rPr lang="en-US" dirty="0" smtClean="0"/>
              <a:t>(User Interface)</a:t>
            </a:r>
          </a:p>
          <a:p>
            <a:r>
              <a:rPr lang="th-TH" dirty="0" smtClean="0"/>
              <a:t>อุปกรณ์สำนักงานอัตโนมัติ </a:t>
            </a:r>
            <a:r>
              <a:rPr lang="en-US" dirty="0" smtClean="0"/>
              <a:t>(Office Automation)</a:t>
            </a:r>
          </a:p>
          <a:p>
            <a:r>
              <a:rPr lang="th-TH" dirty="0" smtClean="0"/>
              <a:t>เครื่องมือสำหรับการออกแบบ </a:t>
            </a:r>
            <a:r>
              <a:rPr lang="en-US" dirty="0" smtClean="0"/>
              <a:t>(Design Tool)</a:t>
            </a:r>
          </a:p>
          <a:p>
            <a:r>
              <a:rPr lang="th-TH" dirty="0" smtClean="0"/>
              <a:t>การจำลองและแอนิเมชัน </a:t>
            </a:r>
            <a:r>
              <a:rPr lang="en-US" dirty="0" smtClean="0"/>
              <a:t>(Simulation &amp; Animation)</a:t>
            </a:r>
          </a:p>
          <a:p>
            <a:r>
              <a:rPr lang="th-TH" dirty="0" smtClean="0"/>
              <a:t>ศิลปะและธุรกิจการค้า </a:t>
            </a:r>
            <a:r>
              <a:rPr lang="en-US" dirty="0" smtClean="0"/>
              <a:t>(Art &amp; Commerce)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7757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ทำความรู้จักกับภาพเวกเตอร์ </a:t>
            </a:r>
            <a:r>
              <a:rPr lang="en-US" dirty="0"/>
              <a:t>: </a:t>
            </a:r>
            <a:br>
              <a:rPr lang="en-US" dirty="0"/>
            </a:br>
            <a:r>
              <a:rPr lang="th-TH" sz="3600" dirty="0" smtClean="0">
                <a:solidFill>
                  <a:schemeClr val="accent1"/>
                </a:solidFill>
              </a:rPr>
              <a:t>องค์ประกอบของระบบกราฟิกแบบเวกเตอร์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010025"/>
          </a:xfrm>
        </p:spPr>
        <p:txBody>
          <a:bodyPr>
            <a:normAutofit/>
          </a:bodyPr>
          <a:lstStyle/>
          <a:p>
            <a:r>
              <a:rPr lang="en-US" b="1" dirty="0" smtClean="0"/>
              <a:t>Application Program </a:t>
            </a:r>
            <a:r>
              <a:rPr lang="en-US" dirty="0" smtClean="0"/>
              <a:t>: </a:t>
            </a:r>
            <a:r>
              <a:rPr lang="th-TH" dirty="0" smtClean="0"/>
              <a:t>ใช้สร้าง จัดเก็บ และนำภาพกราฟิกมาใช้</a:t>
            </a:r>
            <a:endParaRPr lang="en-US" dirty="0" smtClean="0"/>
          </a:p>
          <a:p>
            <a:r>
              <a:rPr lang="en-US" b="1" dirty="0" smtClean="0"/>
              <a:t>Application Database</a:t>
            </a:r>
            <a:r>
              <a:rPr lang="th-TH" b="1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จัดเก็บข้อมูลและอัลกอริทึมทางคณิตศาสตร์</a:t>
            </a:r>
            <a:endParaRPr lang="en-US" dirty="0" smtClean="0"/>
          </a:p>
          <a:p>
            <a:r>
              <a:rPr lang="en-US" b="1" dirty="0" smtClean="0"/>
              <a:t>Graphic Interpreter</a:t>
            </a:r>
            <a:r>
              <a:rPr lang="th-TH" b="1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แปลและสร้าง</a:t>
            </a:r>
            <a:r>
              <a:rPr lang="th-TH" dirty="0" err="1" smtClean="0"/>
              <a:t>พิกเซล</a:t>
            </a:r>
            <a:r>
              <a:rPr lang="th-TH" dirty="0" smtClean="0"/>
              <a:t>เพื่อนำไปแสดงผล</a:t>
            </a:r>
            <a:endParaRPr lang="en-US" dirty="0" smtClean="0"/>
          </a:p>
          <a:p>
            <a:r>
              <a:rPr lang="en-US" b="1" dirty="0" smtClean="0"/>
              <a:t>Display Hardware</a:t>
            </a:r>
            <a:r>
              <a:rPr lang="th-TH" b="1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ใช้แสดงผลภาพกราฟิกต่างๆ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5600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>
                <a:solidFill>
                  <a:schemeClr val="accent1"/>
                </a:solidFill>
              </a:rPr>
              <a:t>องค์ประกอบของระบบกราฟิกแบบเวกเตอร์</a:t>
            </a:r>
            <a:endParaRPr lang="th-TH" sz="3600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929724"/>
              </p:ext>
            </p:extLst>
          </p:nvPr>
        </p:nvGraphicFramePr>
        <p:xfrm>
          <a:off x="1200150" y="1500187"/>
          <a:ext cx="7600950" cy="515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2445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901" y="329900"/>
            <a:ext cx="6589199" cy="1280890"/>
          </a:xfrm>
        </p:spPr>
        <p:txBody>
          <a:bodyPr>
            <a:normAutofit/>
          </a:bodyPr>
          <a:lstStyle/>
          <a:p>
            <a:r>
              <a:rPr lang="th-TH" dirty="0"/>
              <a:t>ระบบพิกัดของ</a:t>
            </a:r>
            <a:r>
              <a:rPr lang="th-TH" dirty="0" smtClean="0"/>
              <a:t>ภาพกราฟิก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pic>
        <p:nvPicPr>
          <p:cNvPr id="1026" name="Picture 2" descr="http://www.mathworks.com/matlabcentral/mlc-downloads/downloads/submissions/23608/versions/1/previews/html/drawLAInro_0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12" y="1152908"/>
            <a:ext cx="6908509" cy="570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11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ตัวอย่างอัลกอริทึม</a:t>
            </a:r>
            <a:r>
              <a:rPr lang="th-TH" dirty="0"/>
              <a:t>สำหรับวาดกราฟิกแบบ</a:t>
            </a:r>
            <a:r>
              <a:rPr lang="th-TH" dirty="0" smtClean="0"/>
              <a:t>เวกเตอร์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72973" cy="3777622"/>
          </a:xfrm>
        </p:spPr>
        <p:txBody>
          <a:bodyPr/>
          <a:lstStyle/>
          <a:p>
            <a:r>
              <a:rPr lang="th-TH" dirty="0" smtClean="0"/>
              <a:t>อัลกอริทึมสำหรับวาดเส้นตรง </a:t>
            </a:r>
            <a:r>
              <a:rPr lang="en-US" dirty="0" smtClean="0"/>
              <a:t>(Line Drawing Algorithm)</a:t>
            </a:r>
          </a:p>
          <a:p>
            <a:r>
              <a:rPr lang="th-TH" dirty="0" smtClean="0"/>
              <a:t>อัลกอริทึมสำหรับวาดวงกลม </a:t>
            </a:r>
            <a:r>
              <a:rPr lang="en-US" dirty="0" smtClean="0"/>
              <a:t>(Circle Drawing </a:t>
            </a:r>
            <a:r>
              <a:rPr lang="en-US" dirty="0"/>
              <a:t>Algorithm)</a:t>
            </a:r>
          </a:p>
          <a:p>
            <a:r>
              <a:rPr lang="th-TH" dirty="0" smtClean="0"/>
              <a:t>อัลกอริทึมสำหรับเติมสี</a:t>
            </a:r>
            <a:r>
              <a:rPr lang="en-US" dirty="0" smtClean="0"/>
              <a:t> (Filling Algorithm)</a:t>
            </a:r>
          </a:p>
          <a:p>
            <a:r>
              <a:rPr lang="th-TH" dirty="0"/>
              <a:t>อัลกอริทึม</a:t>
            </a:r>
            <a:r>
              <a:rPr lang="th-TH" dirty="0" smtClean="0"/>
              <a:t>สำหรับการตัด</a:t>
            </a:r>
            <a:r>
              <a:rPr lang="en-US" dirty="0" smtClean="0"/>
              <a:t> (Clipping Algorithm)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248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การเปลี่ยนแปลงรูปร่าง </a:t>
            </a:r>
            <a:r>
              <a:rPr lang="en-US" dirty="0"/>
              <a:t>(Transformation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การเปลี่ยนตำแหน่ง </a:t>
            </a:r>
            <a:r>
              <a:rPr lang="en-US" dirty="0" smtClean="0"/>
              <a:t>(Translation)</a:t>
            </a:r>
          </a:p>
          <a:p>
            <a:r>
              <a:rPr lang="th-TH" dirty="0" smtClean="0"/>
              <a:t>การปรับขนาด </a:t>
            </a:r>
            <a:r>
              <a:rPr lang="en-US" dirty="0" smtClean="0"/>
              <a:t>(Scaling)</a:t>
            </a:r>
          </a:p>
          <a:p>
            <a:r>
              <a:rPr lang="th-TH" dirty="0" smtClean="0"/>
              <a:t>การหมุน </a:t>
            </a:r>
            <a:r>
              <a:rPr lang="en-US" dirty="0" smtClean="0"/>
              <a:t>(Rotation)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  <p:pic>
        <p:nvPicPr>
          <p:cNvPr id="2050" name="Picture 2" descr="https://www.safaribooksonline.com/library/view/webgl-programming-guide/9780133364903/graphics/appe_fig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4" y="4022410"/>
            <a:ext cx="8277890" cy="256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2169</TotalTime>
  <Words>348</Words>
  <Application>Microsoft Office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Cordia New</vt:lpstr>
      <vt:lpstr>TH SarabunPSK</vt:lpstr>
      <vt:lpstr>Wingdings 3</vt:lpstr>
      <vt:lpstr>Wisp</vt:lpstr>
      <vt:lpstr>บทที่ 6 : ภาพเวกเตอร์ สธ212 ระบบสื่อประสมสำหรับธุรกิจ</vt:lpstr>
      <vt:lpstr>Outline</vt:lpstr>
      <vt:lpstr>ทำความรู้จักกับภาพเวกเตอร์</vt:lpstr>
      <vt:lpstr>ทำความรู้จักกับภาพเวกเตอร์ :  การประยุกต์ใช้งานภาพเวกเตอร์</vt:lpstr>
      <vt:lpstr>ทำความรู้จักกับภาพเวกเตอร์ :  องค์ประกอบของระบบกราฟิกแบบเวกเตอร์</vt:lpstr>
      <vt:lpstr>องค์ประกอบของระบบกราฟิกแบบเวกเตอร์</vt:lpstr>
      <vt:lpstr>ระบบพิกัดของภาพกราฟิก</vt:lpstr>
      <vt:lpstr>ตัวอย่างอัลกอริทึมสำหรับวาดกราฟิกแบบเวกเตอร์</vt:lpstr>
      <vt:lpstr>การเปลี่ยนแปลงรูปร่าง (Transformation)</vt:lpstr>
      <vt:lpstr>กราฟิกแบบ 3 มิติ (3D Graphic)</vt:lpstr>
      <vt:lpstr>พล็อตเตอร์ (Plotter)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354</cp:revision>
  <cp:lastPrinted>2015-08-20T06:00:09Z</cp:lastPrinted>
  <dcterms:created xsi:type="dcterms:W3CDTF">2015-08-08T14:30:10Z</dcterms:created>
  <dcterms:modified xsi:type="dcterms:W3CDTF">2016-10-03T15:19:55Z</dcterms:modified>
</cp:coreProperties>
</file>