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191919"/>
    <a:srgbClr val="FFC000"/>
    <a:srgbClr val="FF0000"/>
    <a:srgbClr val="F5D533"/>
    <a:srgbClr val="CC0000"/>
    <a:srgbClr val="F1A00F"/>
    <a:srgbClr val="CEA77F"/>
    <a:srgbClr val="544943"/>
    <a:srgbClr val="FE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12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F95A7-F354-4354-86DF-BA9EDD5694D7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AA49685F-37B2-462B-8084-EB5C5E4AB624}">
      <dgm:prSet phldrT="[Text]"/>
      <dgm:spPr/>
      <dgm:t>
        <a:bodyPr/>
        <a:lstStyle/>
        <a:p>
          <a:r>
            <a:rPr lang="th-TH"/>
            <a:t>เพิ่มช่องทางกระจายสินค้า</a:t>
          </a:r>
        </a:p>
      </dgm:t>
    </dgm:pt>
    <dgm:pt modelId="{F78D0A26-D535-486C-9328-21DA85C350BA}" type="parTrans" cxnId="{DAD61BF1-4D3D-4F27-B6F2-0A0DF569FEFE}">
      <dgm:prSet/>
      <dgm:spPr/>
      <dgm:t>
        <a:bodyPr/>
        <a:lstStyle/>
        <a:p>
          <a:endParaRPr lang="th-TH"/>
        </a:p>
      </dgm:t>
    </dgm:pt>
    <dgm:pt modelId="{4C58D716-A164-4393-9537-D85928B76E20}" type="sibTrans" cxnId="{DAD61BF1-4D3D-4F27-B6F2-0A0DF569FEFE}">
      <dgm:prSet/>
      <dgm:spPr/>
      <dgm:t>
        <a:bodyPr/>
        <a:lstStyle/>
        <a:p>
          <a:endParaRPr lang="th-TH"/>
        </a:p>
      </dgm:t>
    </dgm:pt>
    <dgm:pt modelId="{7C96BAC8-1BAF-402E-94A3-847C2110E8DC}">
      <dgm:prSet phldrT="[Text]"/>
      <dgm:spPr/>
      <dgm:t>
        <a:bodyPr/>
        <a:lstStyle/>
        <a:p>
          <a:r>
            <a:rPr lang="th-TH" dirty="0"/>
            <a:t>ลดการสต็อกสินค้า</a:t>
          </a:r>
        </a:p>
      </dgm:t>
    </dgm:pt>
    <dgm:pt modelId="{45606823-6E67-44ED-96DB-5910F68DBDC0}" type="parTrans" cxnId="{26BA1B75-3D21-4E3D-BBE8-1263D49E49CA}">
      <dgm:prSet/>
      <dgm:spPr/>
      <dgm:t>
        <a:bodyPr/>
        <a:lstStyle/>
        <a:p>
          <a:endParaRPr lang="th-TH"/>
        </a:p>
      </dgm:t>
    </dgm:pt>
    <dgm:pt modelId="{979F767F-7268-47C3-979F-FD637CA36941}" type="sibTrans" cxnId="{26BA1B75-3D21-4E3D-BBE8-1263D49E49CA}">
      <dgm:prSet/>
      <dgm:spPr/>
      <dgm:t>
        <a:bodyPr/>
        <a:lstStyle/>
        <a:p>
          <a:endParaRPr lang="th-TH"/>
        </a:p>
      </dgm:t>
    </dgm:pt>
    <dgm:pt modelId="{28B94DDC-27D4-4577-BDA1-DA51D08208B5}">
      <dgm:prSet phldrT="[Text]"/>
      <dgm:spPr/>
      <dgm:t>
        <a:bodyPr/>
        <a:lstStyle/>
        <a:p>
          <a:r>
            <a:rPr lang="th-TH"/>
            <a:t>ลดจำนวนพนักงาน</a:t>
          </a:r>
        </a:p>
      </dgm:t>
    </dgm:pt>
    <dgm:pt modelId="{50E77D9B-C9D2-4295-BA93-5617D9543724}" type="parTrans" cxnId="{943A437F-B933-4AD0-9896-AC7338B79CB9}">
      <dgm:prSet/>
      <dgm:spPr/>
      <dgm:t>
        <a:bodyPr/>
        <a:lstStyle/>
        <a:p>
          <a:endParaRPr lang="th-TH"/>
        </a:p>
      </dgm:t>
    </dgm:pt>
    <dgm:pt modelId="{4EBD7492-7777-44B1-B229-31985ED507E8}" type="sibTrans" cxnId="{943A437F-B933-4AD0-9896-AC7338B79CB9}">
      <dgm:prSet/>
      <dgm:spPr/>
      <dgm:t>
        <a:bodyPr/>
        <a:lstStyle/>
        <a:p>
          <a:endParaRPr lang="th-TH"/>
        </a:p>
      </dgm:t>
    </dgm:pt>
    <dgm:pt modelId="{08B1C3D3-747B-47A3-8410-A35BA0BBC387}">
      <dgm:prSet phldrT="[Text]"/>
      <dgm:spPr/>
      <dgm:t>
        <a:bodyPr/>
        <a:lstStyle/>
        <a:p>
          <a:r>
            <a:rPr lang="th-TH"/>
            <a:t>ลดระยะทางและเวลา</a:t>
          </a:r>
        </a:p>
      </dgm:t>
    </dgm:pt>
    <dgm:pt modelId="{8C3E510B-2482-4A5A-83F2-8ED9F8B4B21A}" type="parTrans" cxnId="{F60EB747-26B5-444C-9A5C-6A757B3FB14B}">
      <dgm:prSet/>
      <dgm:spPr/>
      <dgm:t>
        <a:bodyPr/>
        <a:lstStyle/>
        <a:p>
          <a:endParaRPr lang="th-TH"/>
        </a:p>
      </dgm:t>
    </dgm:pt>
    <dgm:pt modelId="{B53ECF8F-197B-40AB-B0D5-3C2B9A5869AF}" type="sibTrans" cxnId="{F60EB747-26B5-444C-9A5C-6A757B3FB14B}">
      <dgm:prSet/>
      <dgm:spPr/>
      <dgm:t>
        <a:bodyPr/>
        <a:lstStyle/>
        <a:p>
          <a:endParaRPr lang="th-TH"/>
        </a:p>
      </dgm:t>
    </dgm:pt>
    <dgm:pt modelId="{149C17A0-6D55-441B-8F70-005DB763FCF6}" type="pres">
      <dgm:prSet presAssocID="{F8AF95A7-F354-4354-86DF-BA9EDD5694D7}" presName="diagram" presStyleCnt="0">
        <dgm:presLayoutVars>
          <dgm:dir/>
          <dgm:resizeHandles val="exact"/>
        </dgm:presLayoutVars>
      </dgm:prSet>
      <dgm:spPr/>
    </dgm:pt>
    <dgm:pt modelId="{B72AB4A0-6FEB-4BF1-9C48-263F29AF115E}" type="pres">
      <dgm:prSet presAssocID="{AA49685F-37B2-462B-8084-EB5C5E4AB624}" presName="node" presStyleLbl="node1" presStyleIdx="0" presStyleCnt="4">
        <dgm:presLayoutVars>
          <dgm:bulletEnabled val="1"/>
        </dgm:presLayoutVars>
      </dgm:prSet>
      <dgm:spPr/>
    </dgm:pt>
    <dgm:pt modelId="{7B85B37B-1474-4AA4-A1C1-E75CD9699084}" type="pres">
      <dgm:prSet presAssocID="{4C58D716-A164-4393-9537-D85928B76E20}" presName="sibTrans" presStyleCnt="0"/>
      <dgm:spPr/>
    </dgm:pt>
    <dgm:pt modelId="{DB3126A4-08E0-474B-8FE5-1DB5631974CC}" type="pres">
      <dgm:prSet presAssocID="{7C96BAC8-1BAF-402E-94A3-847C2110E8DC}" presName="node" presStyleLbl="node1" presStyleIdx="1" presStyleCnt="4">
        <dgm:presLayoutVars>
          <dgm:bulletEnabled val="1"/>
        </dgm:presLayoutVars>
      </dgm:prSet>
      <dgm:spPr/>
    </dgm:pt>
    <dgm:pt modelId="{12CC14E4-6772-4723-9A1D-C87201A651F2}" type="pres">
      <dgm:prSet presAssocID="{979F767F-7268-47C3-979F-FD637CA36941}" presName="sibTrans" presStyleCnt="0"/>
      <dgm:spPr/>
    </dgm:pt>
    <dgm:pt modelId="{E308421E-304C-4A40-B4E9-B78CF39DC381}" type="pres">
      <dgm:prSet presAssocID="{28B94DDC-27D4-4577-BDA1-DA51D08208B5}" presName="node" presStyleLbl="node1" presStyleIdx="2" presStyleCnt="4">
        <dgm:presLayoutVars>
          <dgm:bulletEnabled val="1"/>
        </dgm:presLayoutVars>
      </dgm:prSet>
      <dgm:spPr/>
    </dgm:pt>
    <dgm:pt modelId="{048818E2-3260-48F7-BD5E-D42CFCB7141B}" type="pres">
      <dgm:prSet presAssocID="{4EBD7492-7777-44B1-B229-31985ED507E8}" presName="sibTrans" presStyleCnt="0"/>
      <dgm:spPr/>
    </dgm:pt>
    <dgm:pt modelId="{9486EFB7-1C91-47A8-A606-F7AEC58C2959}" type="pres">
      <dgm:prSet presAssocID="{08B1C3D3-747B-47A3-8410-A35BA0BBC387}" presName="node" presStyleLbl="node1" presStyleIdx="3" presStyleCnt="4">
        <dgm:presLayoutVars>
          <dgm:bulletEnabled val="1"/>
        </dgm:presLayoutVars>
      </dgm:prSet>
      <dgm:spPr/>
    </dgm:pt>
  </dgm:ptLst>
  <dgm:cxnLst>
    <dgm:cxn modelId="{22B68003-E861-4DE8-815B-0C3C2092E333}" type="presOf" srcId="{AA49685F-37B2-462B-8084-EB5C5E4AB624}" destId="{B72AB4A0-6FEB-4BF1-9C48-263F29AF115E}" srcOrd="0" destOrd="0" presId="urn:microsoft.com/office/officeart/2005/8/layout/default"/>
    <dgm:cxn modelId="{F60EB747-26B5-444C-9A5C-6A757B3FB14B}" srcId="{F8AF95A7-F354-4354-86DF-BA9EDD5694D7}" destId="{08B1C3D3-747B-47A3-8410-A35BA0BBC387}" srcOrd="3" destOrd="0" parTransId="{8C3E510B-2482-4A5A-83F2-8ED9F8B4B21A}" sibTransId="{B53ECF8F-197B-40AB-B0D5-3C2B9A5869AF}"/>
    <dgm:cxn modelId="{E1105651-037D-4C3E-85CF-65A8D5DE79BF}" type="presOf" srcId="{28B94DDC-27D4-4577-BDA1-DA51D08208B5}" destId="{E308421E-304C-4A40-B4E9-B78CF39DC381}" srcOrd="0" destOrd="0" presId="urn:microsoft.com/office/officeart/2005/8/layout/default"/>
    <dgm:cxn modelId="{26BA1B75-3D21-4E3D-BBE8-1263D49E49CA}" srcId="{F8AF95A7-F354-4354-86DF-BA9EDD5694D7}" destId="{7C96BAC8-1BAF-402E-94A3-847C2110E8DC}" srcOrd="1" destOrd="0" parTransId="{45606823-6E67-44ED-96DB-5910F68DBDC0}" sibTransId="{979F767F-7268-47C3-979F-FD637CA36941}"/>
    <dgm:cxn modelId="{DEE46B75-4F75-4BA4-B588-3F5F2BAE3741}" type="presOf" srcId="{F8AF95A7-F354-4354-86DF-BA9EDD5694D7}" destId="{149C17A0-6D55-441B-8F70-005DB763FCF6}" srcOrd="0" destOrd="0" presId="urn:microsoft.com/office/officeart/2005/8/layout/default"/>
    <dgm:cxn modelId="{943A437F-B933-4AD0-9896-AC7338B79CB9}" srcId="{F8AF95A7-F354-4354-86DF-BA9EDD5694D7}" destId="{28B94DDC-27D4-4577-BDA1-DA51D08208B5}" srcOrd="2" destOrd="0" parTransId="{50E77D9B-C9D2-4295-BA93-5617D9543724}" sibTransId="{4EBD7492-7777-44B1-B229-31985ED507E8}"/>
    <dgm:cxn modelId="{F1E1A5CA-3A7C-49DD-B6FB-29503559A6D4}" type="presOf" srcId="{08B1C3D3-747B-47A3-8410-A35BA0BBC387}" destId="{9486EFB7-1C91-47A8-A606-F7AEC58C2959}" srcOrd="0" destOrd="0" presId="urn:microsoft.com/office/officeart/2005/8/layout/default"/>
    <dgm:cxn modelId="{DAD61BF1-4D3D-4F27-B6F2-0A0DF569FEFE}" srcId="{F8AF95A7-F354-4354-86DF-BA9EDD5694D7}" destId="{AA49685F-37B2-462B-8084-EB5C5E4AB624}" srcOrd="0" destOrd="0" parTransId="{F78D0A26-D535-486C-9328-21DA85C350BA}" sibTransId="{4C58D716-A164-4393-9537-D85928B76E20}"/>
    <dgm:cxn modelId="{2C1B06F9-566A-48F4-9841-0CFD0121631B}" type="presOf" srcId="{7C96BAC8-1BAF-402E-94A3-847C2110E8DC}" destId="{DB3126A4-08E0-474B-8FE5-1DB5631974CC}" srcOrd="0" destOrd="0" presId="urn:microsoft.com/office/officeart/2005/8/layout/default"/>
    <dgm:cxn modelId="{1A50828C-0F30-4CE3-9AF3-3DAF27089FDE}" type="presParOf" srcId="{149C17A0-6D55-441B-8F70-005DB763FCF6}" destId="{B72AB4A0-6FEB-4BF1-9C48-263F29AF115E}" srcOrd="0" destOrd="0" presId="urn:microsoft.com/office/officeart/2005/8/layout/default"/>
    <dgm:cxn modelId="{11565BDD-C7F0-473F-AC2A-A01BD1E2447A}" type="presParOf" srcId="{149C17A0-6D55-441B-8F70-005DB763FCF6}" destId="{7B85B37B-1474-4AA4-A1C1-E75CD9699084}" srcOrd="1" destOrd="0" presId="urn:microsoft.com/office/officeart/2005/8/layout/default"/>
    <dgm:cxn modelId="{974955D9-46FC-4C60-B7E8-010927B47CBF}" type="presParOf" srcId="{149C17A0-6D55-441B-8F70-005DB763FCF6}" destId="{DB3126A4-08E0-474B-8FE5-1DB5631974CC}" srcOrd="2" destOrd="0" presId="urn:microsoft.com/office/officeart/2005/8/layout/default"/>
    <dgm:cxn modelId="{0846E2FB-5195-4CB7-83D6-1498EAF08F04}" type="presParOf" srcId="{149C17A0-6D55-441B-8F70-005DB763FCF6}" destId="{12CC14E4-6772-4723-9A1D-C87201A651F2}" srcOrd="3" destOrd="0" presId="urn:microsoft.com/office/officeart/2005/8/layout/default"/>
    <dgm:cxn modelId="{3CF0FDDD-D4EC-4868-9A7A-122C07841386}" type="presParOf" srcId="{149C17A0-6D55-441B-8F70-005DB763FCF6}" destId="{E308421E-304C-4A40-B4E9-B78CF39DC381}" srcOrd="4" destOrd="0" presId="urn:microsoft.com/office/officeart/2005/8/layout/default"/>
    <dgm:cxn modelId="{5CD827CA-2A60-4309-B9E3-57A39E78131B}" type="presParOf" srcId="{149C17A0-6D55-441B-8F70-005DB763FCF6}" destId="{048818E2-3260-48F7-BD5E-D42CFCB7141B}" srcOrd="5" destOrd="0" presId="urn:microsoft.com/office/officeart/2005/8/layout/default"/>
    <dgm:cxn modelId="{3B2CBD41-D98D-4351-B9A2-86AA5DB7CDDD}" type="presParOf" srcId="{149C17A0-6D55-441B-8F70-005DB763FCF6}" destId="{9486EFB7-1C91-47A8-A606-F7AEC58C29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336B1-F3D7-4A8E-A603-33B1B16D61D2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1E73833-3E17-4E7C-B6A8-7A0006A80E93}">
      <dgm:prSet phldrT="[Text]" custT="1"/>
      <dgm:spPr/>
      <dgm:t>
        <a:bodyPr/>
        <a:lstStyle/>
        <a:p>
          <a:r>
            <a:rPr lang="en-US" sz="3200" dirty="0"/>
            <a:t>Customer</a:t>
          </a:r>
          <a:endParaRPr lang="th-TH" sz="3200" dirty="0"/>
        </a:p>
      </dgm:t>
    </dgm:pt>
    <dgm:pt modelId="{23F6AC0A-F0DC-4C51-BAAF-D359BA43A3A3}" type="parTrans" cxnId="{03C40458-10C0-4DE5-A2F0-2B07F6A91C79}">
      <dgm:prSet/>
      <dgm:spPr/>
      <dgm:t>
        <a:bodyPr/>
        <a:lstStyle/>
        <a:p>
          <a:endParaRPr lang="th-TH"/>
        </a:p>
      </dgm:t>
    </dgm:pt>
    <dgm:pt modelId="{20EE15EA-16E5-48A3-9838-F39CA2A4033D}" type="sibTrans" cxnId="{03C40458-10C0-4DE5-A2F0-2B07F6A91C79}">
      <dgm:prSet/>
      <dgm:spPr/>
      <dgm:t>
        <a:bodyPr/>
        <a:lstStyle/>
        <a:p>
          <a:endParaRPr lang="th-TH"/>
        </a:p>
      </dgm:t>
    </dgm:pt>
    <dgm:pt modelId="{7F1697A7-B223-4801-8F18-C98B4AD93340}">
      <dgm:prSet phldrT="[Text]" custT="1"/>
      <dgm:spPr/>
      <dgm:t>
        <a:bodyPr/>
        <a:lstStyle/>
        <a:p>
          <a:r>
            <a:rPr lang="en-US" sz="3200" dirty="0"/>
            <a:t>Cost</a:t>
          </a:r>
          <a:endParaRPr lang="th-TH" sz="3200" dirty="0"/>
        </a:p>
      </dgm:t>
    </dgm:pt>
    <dgm:pt modelId="{2EB5A4C7-8313-45F7-8BE0-85323BF6E9AD}" type="parTrans" cxnId="{9D490B4E-B8C5-498A-95D7-E4450CE348A1}">
      <dgm:prSet/>
      <dgm:spPr/>
      <dgm:t>
        <a:bodyPr/>
        <a:lstStyle/>
        <a:p>
          <a:endParaRPr lang="th-TH"/>
        </a:p>
      </dgm:t>
    </dgm:pt>
    <dgm:pt modelId="{4C199201-2052-4F3F-9D21-B34F676A7269}" type="sibTrans" cxnId="{9D490B4E-B8C5-498A-95D7-E4450CE348A1}">
      <dgm:prSet/>
      <dgm:spPr/>
      <dgm:t>
        <a:bodyPr/>
        <a:lstStyle/>
        <a:p>
          <a:endParaRPr lang="th-TH"/>
        </a:p>
      </dgm:t>
    </dgm:pt>
    <dgm:pt modelId="{D00AB8EA-2D34-4A07-B757-9B736C2F6DD3}">
      <dgm:prSet phldrT="[Text]" custT="1"/>
      <dgm:spPr/>
      <dgm:t>
        <a:bodyPr/>
        <a:lstStyle/>
        <a:p>
          <a:r>
            <a:rPr lang="en-US" sz="2800" dirty="0"/>
            <a:t>Convenience</a:t>
          </a:r>
          <a:endParaRPr lang="th-TH" sz="2800" dirty="0"/>
        </a:p>
      </dgm:t>
    </dgm:pt>
    <dgm:pt modelId="{81586DD2-2E64-41DD-99FE-2ADD23C19E98}" type="parTrans" cxnId="{7A4BD59F-6FFD-49A0-8069-91E47222C1AA}">
      <dgm:prSet/>
      <dgm:spPr/>
      <dgm:t>
        <a:bodyPr/>
        <a:lstStyle/>
        <a:p>
          <a:endParaRPr lang="th-TH"/>
        </a:p>
      </dgm:t>
    </dgm:pt>
    <dgm:pt modelId="{28A4CDC7-6410-4AAC-9FDC-B1F02CB2861E}" type="sibTrans" cxnId="{7A4BD59F-6FFD-49A0-8069-91E47222C1AA}">
      <dgm:prSet/>
      <dgm:spPr/>
      <dgm:t>
        <a:bodyPr/>
        <a:lstStyle/>
        <a:p>
          <a:endParaRPr lang="th-TH"/>
        </a:p>
      </dgm:t>
    </dgm:pt>
    <dgm:pt modelId="{F6AF1956-33D4-4FFF-8913-537DF17FEF0A}">
      <dgm:prSet phldrT="[Text]"/>
      <dgm:spPr/>
      <dgm:t>
        <a:bodyPr/>
        <a:lstStyle/>
        <a:p>
          <a:r>
            <a:rPr lang="en-US"/>
            <a:t>Communication</a:t>
          </a:r>
          <a:endParaRPr lang="th-TH"/>
        </a:p>
      </dgm:t>
    </dgm:pt>
    <dgm:pt modelId="{542D6B59-601C-4B41-856E-4CF7CFD47926}" type="parTrans" cxnId="{996E62EE-2C14-4FB4-9CC2-A3E0B247306B}">
      <dgm:prSet/>
      <dgm:spPr/>
      <dgm:t>
        <a:bodyPr/>
        <a:lstStyle/>
        <a:p>
          <a:endParaRPr lang="th-TH"/>
        </a:p>
      </dgm:t>
    </dgm:pt>
    <dgm:pt modelId="{A4CB2763-EFA7-4812-9417-7903B4F62260}" type="sibTrans" cxnId="{996E62EE-2C14-4FB4-9CC2-A3E0B247306B}">
      <dgm:prSet/>
      <dgm:spPr/>
      <dgm:t>
        <a:bodyPr/>
        <a:lstStyle/>
        <a:p>
          <a:endParaRPr lang="th-TH"/>
        </a:p>
      </dgm:t>
    </dgm:pt>
    <dgm:pt modelId="{99A2498F-D627-4AB5-85D4-3856E23708EE}" type="pres">
      <dgm:prSet presAssocID="{EA1336B1-F3D7-4A8E-A603-33B1B16D61D2}" presName="diagram" presStyleCnt="0">
        <dgm:presLayoutVars>
          <dgm:dir/>
          <dgm:resizeHandles val="exact"/>
        </dgm:presLayoutVars>
      </dgm:prSet>
      <dgm:spPr/>
    </dgm:pt>
    <dgm:pt modelId="{012DEF6F-EABF-4B4E-92D3-204D643DEA9F}" type="pres">
      <dgm:prSet presAssocID="{11E73833-3E17-4E7C-B6A8-7A0006A80E93}" presName="node" presStyleLbl="node1" presStyleIdx="0" presStyleCnt="4">
        <dgm:presLayoutVars>
          <dgm:bulletEnabled val="1"/>
        </dgm:presLayoutVars>
      </dgm:prSet>
      <dgm:spPr/>
    </dgm:pt>
    <dgm:pt modelId="{CD22051B-DCCF-4CDD-B45F-460A2317E4B3}" type="pres">
      <dgm:prSet presAssocID="{20EE15EA-16E5-48A3-9838-F39CA2A4033D}" presName="sibTrans" presStyleCnt="0"/>
      <dgm:spPr/>
    </dgm:pt>
    <dgm:pt modelId="{CBD9DD77-2EEE-4E6E-9144-C0F15154BB74}" type="pres">
      <dgm:prSet presAssocID="{7F1697A7-B223-4801-8F18-C98B4AD93340}" presName="node" presStyleLbl="node1" presStyleIdx="1" presStyleCnt="4">
        <dgm:presLayoutVars>
          <dgm:bulletEnabled val="1"/>
        </dgm:presLayoutVars>
      </dgm:prSet>
      <dgm:spPr/>
    </dgm:pt>
    <dgm:pt modelId="{E4C5F9BF-431B-4AE5-9BA8-0FAFDB74C437}" type="pres">
      <dgm:prSet presAssocID="{4C199201-2052-4F3F-9D21-B34F676A7269}" presName="sibTrans" presStyleCnt="0"/>
      <dgm:spPr/>
    </dgm:pt>
    <dgm:pt modelId="{161FDE77-3D1B-4E04-90AA-3214D1A65869}" type="pres">
      <dgm:prSet presAssocID="{D00AB8EA-2D34-4A07-B757-9B736C2F6DD3}" presName="node" presStyleLbl="node1" presStyleIdx="2" presStyleCnt="4">
        <dgm:presLayoutVars>
          <dgm:bulletEnabled val="1"/>
        </dgm:presLayoutVars>
      </dgm:prSet>
      <dgm:spPr/>
    </dgm:pt>
    <dgm:pt modelId="{29AC5C3A-F73B-4C34-B5F6-923F60259CC2}" type="pres">
      <dgm:prSet presAssocID="{28A4CDC7-6410-4AAC-9FDC-B1F02CB2861E}" presName="sibTrans" presStyleCnt="0"/>
      <dgm:spPr/>
    </dgm:pt>
    <dgm:pt modelId="{A9F2893D-6F0E-4819-BE44-9471DAC53981}" type="pres">
      <dgm:prSet presAssocID="{F6AF1956-33D4-4FFF-8913-537DF17FEF0A}" presName="node" presStyleLbl="node1" presStyleIdx="3" presStyleCnt="4">
        <dgm:presLayoutVars>
          <dgm:bulletEnabled val="1"/>
        </dgm:presLayoutVars>
      </dgm:prSet>
      <dgm:spPr/>
    </dgm:pt>
  </dgm:ptLst>
  <dgm:cxnLst>
    <dgm:cxn modelId="{5CADF417-5207-4796-9365-22E0B07F823B}" type="presOf" srcId="{D00AB8EA-2D34-4A07-B757-9B736C2F6DD3}" destId="{161FDE77-3D1B-4E04-90AA-3214D1A65869}" srcOrd="0" destOrd="0" presId="urn:microsoft.com/office/officeart/2005/8/layout/default"/>
    <dgm:cxn modelId="{7E753A6A-81A3-4643-89DD-C37EFA32BEE1}" type="presOf" srcId="{F6AF1956-33D4-4FFF-8913-537DF17FEF0A}" destId="{A9F2893D-6F0E-4819-BE44-9471DAC53981}" srcOrd="0" destOrd="0" presId="urn:microsoft.com/office/officeart/2005/8/layout/default"/>
    <dgm:cxn modelId="{9D490B4E-B8C5-498A-95D7-E4450CE348A1}" srcId="{EA1336B1-F3D7-4A8E-A603-33B1B16D61D2}" destId="{7F1697A7-B223-4801-8F18-C98B4AD93340}" srcOrd="1" destOrd="0" parTransId="{2EB5A4C7-8313-45F7-8BE0-85323BF6E9AD}" sibTransId="{4C199201-2052-4F3F-9D21-B34F676A7269}"/>
    <dgm:cxn modelId="{03C40458-10C0-4DE5-A2F0-2B07F6A91C79}" srcId="{EA1336B1-F3D7-4A8E-A603-33B1B16D61D2}" destId="{11E73833-3E17-4E7C-B6A8-7A0006A80E93}" srcOrd="0" destOrd="0" parTransId="{23F6AC0A-F0DC-4C51-BAAF-D359BA43A3A3}" sibTransId="{20EE15EA-16E5-48A3-9838-F39CA2A4033D}"/>
    <dgm:cxn modelId="{D8010B92-20B6-4AE4-96B1-5DEF8C094194}" type="presOf" srcId="{EA1336B1-F3D7-4A8E-A603-33B1B16D61D2}" destId="{99A2498F-D627-4AB5-85D4-3856E23708EE}" srcOrd="0" destOrd="0" presId="urn:microsoft.com/office/officeart/2005/8/layout/default"/>
    <dgm:cxn modelId="{0280FA9B-7F2E-40A8-A1DC-68761F636776}" type="presOf" srcId="{11E73833-3E17-4E7C-B6A8-7A0006A80E93}" destId="{012DEF6F-EABF-4B4E-92D3-204D643DEA9F}" srcOrd="0" destOrd="0" presId="urn:microsoft.com/office/officeart/2005/8/layout/default"/>
    <dgm:cxn modelId="{7A4BD59F-6FFD-49A0-8069-91E47222C1AA}" srcId="{EA1336B1-F3D7-4A8E-A603-33B1B16D61D2}" destId="{D00AB8EA-2D34-4A07-B757-9B736C2F6DD3}" srcOrd="2" destOrd="0" parTransId="{81586DD2-2E64-41DD-99FE-2ADD23C19E98}" sibTransId="{28A4CDC7-6410-4AAC-9FDC-B1F02CB2861E}"/>
    <dgm:cxn modelId="{896E81E3-E4D3-4178-A072-CBA6AD26E488}" type="presOf" srcId="{7F1697A7-B223-4801-8F18-C98B4AD93340}" destId="{CBD9DD77-2EEE-4E6E-9144-C0F15154BB74}" srcOrd="0" destOrd="0" presId="urn:microsoft.com/office/officeart/2005/8/layout/default"/>
    <dgm:cxn modelId="{996E62EE-2C14-4FB4-9CC2-A3E0B247306B}" srcId="{EA1336B1-F3D7-4A8E-A603-33B1B16D61D2}" destId="{F6AF1956-33D4-4FFF-8913-537DF17FEF0A}" srcOrd="3" destOrd="0" parTransId="{542D6B59-601C-4B41-856E-4CF7CFD47926}" sibTransId="{A4CB2763-EFA7-4812-9417-7903B4F62260}"/>
    <dgm:cxn modelId="{8057AD01-00F6-4217-B373-72C7A4157197}" type="presParOf" srcId="{99A2498F-D627-4AB5-85D4-3856E23708EE}" destId="{012DEF6F-EABF-4B4E-92D3-204D643DEA9F}" srcOrd="0" destOrd="0" presId="urn:microsoft.com/office/officeart/2005/8/layout/default"/>
    <dgm:cxn modelId="{12184CEA-1F89-471B-86F0-ED42D236BF31}" type="presParOf" srcId="{99A2498F-D627-4AB5-85D4-3856E23708EE}" destId="{CD22051B-DCCF-4CDD-B45F-460A2317E4B3}" srcOrd="1" destOrd="0" presId="urn:microsoft.com/office/officeart/2005/8/layout/default"/>
    <dgm:cxn modelId="{BE1F4150-09DC-44B6-A327-35E28A24120E}" type="presParOf" srcId="{99A2498F-D627-4AB5-85D4-3856E23708EE}" destId="{CBD9DD77-2EEE-4E6E-9144-C0F15154BB74}" srcOrd="2" destOrd="0" presId="urn:microsoft.com/office/officeart/2005/8/layout/default"/>
    <dgm:cxn modelId="{94F5E818-E408-4F90-8C63-F73B35E16B0C}" type="presParOf" srcId="{99A2498F-D627-4AB5-85D4-3856E23708EE}" destId="{E4C5F9BF-431B-4AE5-9BA8-0FAFDB74C437}" srcOrd="3" destOrd="0" presId="urn:microsoft.com/office/officeart/2005/8/layout/default"/>
    <dgm:cxn modelId="{E38F4CB6-6F3C-4DA0-9189-D74A3F0935AD}" type="presParOf" srcId="{99A2498F-D627-4AB5-85D4-3856E23708EE}" destId="{161FDE77-3D1B-4E04-90AA-3214D1A65869}" srcOrd="4" destOrd="0" presId="urn:microsoft.com/office/officeart/2005/8/layout/default"/>
    <dgm:cxn modelId="{26966DC9-4FCF-4F6F-9210-706D05CFD5A0}" type="presParOf" srcId="{99A2498F-D627-4AB5-85D4-3856E23708EE}" destId="{29AC5C3A-F73B-4C34-B5F6-923F60259CC2}" srcOrd="5" destOrd="0" presId="urn:microsoft.com/office/officeart/2005/8/layout/default"/>
    <dgm:cxn modelId="{E54E147E-3283-453E-9879-FA0F2C9EEF49}" type="presParOf" srcId="{99A2498F-D627-4AB5-85D4-3856E23708EE}" destId="{A9F2893D-6F0E-4819-BE44-9471DAC5398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B017A-722D-49B6-9032-A16A06B54B5A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04343A7-2CE3-415C-AE42-11A6DA43B860}">
      <dgm:prSet phldrT="[Text]"/>
      <dgm:spPr/>
      <dgm:t>
        <a:bodyPr/>
        <a:lstStyle/>
        <a:p>
          <a:r>
            <a:rPr lang="th-TH" dirty="0"/>
            <a:t>ประโยชน์ต่อบุคคล</a:t>
          </a:r>
        </a:p>
      </dgm:t>
    </dgm:pt>
    <dgm:pt modelId="{3305E503-19D6-41AC-A261-E9D318C214C4}" type="parTrans" cxnId="{4B203E0F-66F8-4988-8095-C16589608CD5}">
      <dgm:prSet/>
      <dgm:spPr/>
      <dgm:t>
        <a:bodyPr/>
        <a:lstStyle/>
        <a:p>
          <a:endParaRPr lang="th-TH"/>
        </a:p>
      </dgm:t>
    </dgm:pt>
    <dgm:pt modelId="{E06A503B-8062-4EC4-A5AD-89F2517F5B3D}" type="sibTrans" cxnId="{4B203E0F-66F8-4988-8095-C16589608CD5}">
      <dgm:prSet/>
      <dgm:spPr/>
      <dgm:t>
        <a:bodyPr/>
        <a:lstStyle/>
        <a:p>
          <a:endParaRPr lang="th-TH"/>
        </a:p>
      </dgm:t>
    </dgm:pt>
    <dgm:pt modelId="{4CF13384-E11F-4773-B69C-9878E27890ED}">
      <dgm:prSet phldrT="[Text]"/>
      <dgm:spPr/>
      <dgm:t>
        <a:bodyPr/>
        <a:lstStyle/>
        <a:p>
          <a:r>
            <a:rPr lang="th-TH" dirty="0"/>
            <a:t>ประโยชน์ต่อองค์กรธุรกิจ</a:t>
          </a:r>
        </a:p>
      </dgm:t>
    </dgm:pt>
    <dgm:pt modelId="{EB6D68BA-27EE-420F-85AF-0F987161E805}" type="parTrans" cxnId="{39835070-3BF4-4D5B-BB08-131ACD4D6083}">
      <dgm:prSet/>
      <dgm:spPr/>
      <dgm:t>
        <a:bodyPr/>
        <a:lstStyle/>
        <a:p>
          <a:endParaRPr lang="th-TH"/>
        </a:p>
      </dgm:t>
    </dgm:pt>
    <dgm:pt modelId="{23372B91-4E6B-412D-B303-EAEB135DD4D5}" type="sibTrans" cxnId="{39835070-3BF4-4D5B-BB08-131ACD4D6083}">
      <dgm:prSet/>
      <dgm:spPr/>
      <dgm:t>
        <a:bodyPr/>
        <a:lstStyle/>
        <a:p>
          <a:endParaRPr lang="th-TH"/>
        </a:p>
      </dgm:t>
    </dgm:pt>
    <dgm:pt modelId="{EE4E0AB0-5E61-4D84-89B4-612F3CBDECB9}">
      <dgm:prSet phldrT="[Text]"/>
      <dgm:spPr/>
      <dgm:t>
        <a:bodyPr/>
        <a:lstStyle/>
        <a:p>
          <a:r>
            <a:rPr lang="th-TH" dirty="0"/>
            <a:t>ประโยชน์ต่อสังคม</a:t>
          </a:r>
        </a:p>
      </dgm:t>
    </dgm:pt>
    <dgm:pt modelId="{A3433D50-D779-4E85-AACF-E2C994967A07}" type="parTrans" cxnId="{56103BCE-CAF1-4AF4-8339-40A9A5F536F1}">
      <dgm:prSet/>
      <dgm:spPr/>
      <dgm:t>
        <a:bodyPr/>
        <a:lstStyle/>
        <a:p>
          <a:endParaRPr lang="th-TH"/>
        </a:p>
      </dgm:t>
    </dgm:pt>
    <dgm:pt modelId="{50D547E0-47F6-4C2D-A593-85182341BEC3}" type="sibTrans" cxnId="{56103BCE-CAF1-4AF4-8339-40A9A5F536F1}">
      <dgm:prSet/>
      <dgm:spPr/>
      <dgm:t>
        <a:bodyPr/>
        <a:lstStyle/>
        <a:p>
          <a:endParaRPr lang="th-TH"/>
        </a:p>
      </dgm:t>
    </dgm:pt>
    <dgm:pt modelId="{68714EFE-C1E3-4B01-BF7D-55340B713DB6}">
      <dgm:prSet/>
      <dgm:spPr/>
      <dgm:t>
        <a:bodyPr/>
        <a:lstStyle/>
        <a:p>
          <a:r>
            <a:rPr lang="th-TH" dirty="0"/>
            <a:t>ประโยชน์ต่อระบบเศรษฐกิจ</a:t>
          </a:r>
        </a:p>
      </dgm:t>
    </dgm:pt>
    <dgm:pt modelId="{CD930A64-F6C3-49E8-9AE6-721020656023}" type="parTrans" cxnId="{68EB0FD4-68C1-4EFD-8380-E60515A1674E}">
      <dgm:prSet/>
      <dgm:spPr/>
      <dgm:t>
        <a:bodyPr/>
        <a:lstStyle/>
        <a:p>
          <a:endParaRPr lang="th-TH"/>
        </a:p>
      </dgm:t>
    </dgm:pt>
    <dgm:pt modelId="{1F64D6B3-9CFB-473E-8BCE-5ED344C5A7F5}" type="sibTrans" cxnId="{68EB0FD4-68C1-4EFD-8380-E60515A1674E}">
      <dgm:prSet/>
      <dgm:spPr/>
      <dgm:t>
        <a:bodyPr/>
        <a:lstStyle/>
        <a:p>
          <a:endParaRPr lang="th-TH"/>
        </a:p>
      </dgm:t>
    </dgm:pt>
    <dgm:pt modelId="{DA96D562-4D5B-4ADF-A406-9B0DB04A2CA7}" type="pres">
      <dgm:prSet presAssocID="{F4DB017A-722D-49B6-9032-A16A06B54B5A}" presName="Name0" presStyleCnt="0">
        <dgm:presLayoutVars>
          <dgm:chMax val="7"/>
          <dgm:chPref val="7"/>
          <dgm:dir/>
        </dgm:presLayoutVars>
      </dgm:prSet>
      <dgm:spPr/>
    </dgm:pt>
    <dgm:pt modelId="{A0338E85-CD66-4707-BF54-756454053225}" type="pres">
      <dgm:prSet presAssocID="{F4DB017A-722D-49B6-9032-A16A06B54B5A}" presName="Name1" presStyleCnt="0"/>
      <dgm:spPr/>
    </dgm:pt>
    <dgm:pt modelId="{8DFD5F4F-E9AD-4C9D-95DD-0E3929789993}" type="pres">
      <dgm:prSet presAssocID="{F4DB017A-722D-49B6-9032-A16A06B54B5A}" presName="cycle" presStyleCnt="0"/>
      <dgm:spPr/>
    </dgm:pt>
    <dgm:pt modelId="{AF9FC69F-61FE-42D1-B083-E4E88B1DE54E}" type="pres">
      <dgm:prSet presAssocID="{F4DB017A-722D-49B6-9032-A16A06B54B5A}" presName="srcNode" presStyleLbl="node1" presStyleIdx="0" presStyleCnt="4"/>
      <dgm:spPr/>
    </dgm:pt>
    <dgm:pt modelId="{3B39049C-3328-43CF-A6EC-54DA935D6E5B}" type="pres">
      <dgm:prSet presAssocID="{F4DB017A-722D-49B6-9032-A16A06B54B5A}" presName="conn" presStyleLbl="parChTrans1D2" presStyleIdx="0" presStyleCnt="1"/>
      <dgm:spPr/>
    </dgm:pt>
    <dgm:pt modelId="{63BB3FA9-DDFA-4F0E-9A51-2FC38017BED5}" type="pres">
      <dgm:prSet presAssocID="{F4DB017A-722D-49B6-9032-A16A06B54B5A}" presName="extraNode" presStyleLbl="node1" presStyleIdx="0" presStyleCnt="4"/>
      <dgm:spPr/>
    </dgm:pt>
    <dgm:pt modelId="{51F33677-AE5B-4AD9-A7A7-26FBCD449327}" type="pres">
      <dgm:prSet presAssocID="{F4DB017A-722D-49B6-9032-A16A06B54B5A}" presName="dstNode" presStyleLbl="node1" presStyleIdx="0" presStyleCnt="4"/>
      <dgm:spPr/>
    </dgm:pt>
    <dgm:pt modelId="{5D531C0B-E623-48B1-87AD-265EDDD7B529}" type="pres">
      <dgm:prSet presAssocID="{B04343A7-2CE3-415C-AE42-11A6DA43B860}" presName="text_1" presStyleLbl="node1" presStyleIdx="0" presStyleCnt="4">
        <dgm:presLayoutVars>
          <dgm:bulletEnabled val="1"/>
        </dgm:presLayoutVars>
      </dgm:prSet>
      <dgm:spPr/>
    </dgm:pt>
    <dgm:pt modelId="{0C3873A6-F370-464C-853C-741144CEF84A}" type="pres">
      <dgm:prSet presAssocID="{B04343A7-2CE3-415C-AE42-11A6DA43B860}" presName="accent_1" presStyleCnt="0"/>
      <dgm:spPr/>
    </dgm:pt>
    <dgm:pt modelId="{E2F7D3EA-17EB-4ED0-B01C-5BCC164A409D}" type="pres">
      <dgm:prSet presAssocID="{B04343A7-2CE3-415C-AE42-11A6DA43B860}" presName="accentRepeatNode" presStyleLbl="solidFgAcc1" presStyleIdx="0" presStyleCnt="4"/>
      <dgm:spPr/>
    </dgm:pt>
    <dgm:pt modelId="{9F0B20F4-C13E-47FD-910E-7CA378435FBA}" type="pres">
      <dgm:prSet presAssocID="{4CF13384-E11F-4773-B69C-9878E27890ED}" presName="text_2" presStyleLbl="node1" presStyleIdx="1" presStyleCnt="4">
        <dgm:presLayoutVars>
          <dgm:bulletEnabled val="1"/>
        </dgm:presLayoutVars>
      </dgm:prSet>
      <dgm:spPr/>
    </dgm:pt>
    <dgm:pt modelId="{2E5D8661-42FB-4B13-9BB1-E8C33B452385}" type="pres">
      <dgm:prSet presAssocID="{4CF13384-E11F-4773-B69C-9878E27890ED}" presName="accent_2" presStyleCnt="0"/>
      <dgm:spPr/>
    </dgm:pt>
    <dgm:pt modelId="{357AD5FA-8AF7-4981-9FCF-FE90310ED9B2}" type="pres">
      <dgm:prSet presAssocID="{4CF13384-E11F-4773-B69C-9878E27890ED}" presName="accentRepeatNode" presStyleLbl="solidFgAcc1" presStyleIdx="1" presStyleCnt="4"/>
      <dgm:spPr/>
    </dgm:pt>
    <dgm:pt modelId="{72944050-111C-4365-9180-BE16088E8BAC}" type="pres">
      <dgm:prSet presAssocID="{EE4E0AB0-5E61-4D84-89B4-612F3CBDECB9}" presName="text_3" presStyleLbl="node1" presStyleIdx="2" presStyleCnt="4">
        <dgm:presLayoutVars>
          <dgm:bulletEnabled val="1"/>
        </dgm:presLayoutVars>
      </dgm:prSet>
      <dgm:spPr/>
    </dgm:pt>
    <dgm:pt modelId="{7EF81F21-63AF-4175-840A-99CB6A658EA7}" type="pres">
      <dgm:prSet presAssocID="{EE4E0AB0-5E61-4D84-89B4-612F3CBDECB9}" presName="accent_3" presStyleCnt="0"/>
      <dgm:spPr/>
    </dgm:pt>
    <dgm:pt modelId="{0442F4C0-1812-45ED-A28D-D80CA6813735}" type="pres">
      <dgm:prSet presAssocID="{EE4E0AB0-5E61-4D84-89B4-612F3CBDECB9}" presName="accentRepeatNode" presStyleLbl="solidFgAcc1" presStyleIdx="2" presStyleCnt="4"/>
      <dgm:spPr/>
    </dgm:pt>
    <dgm:pt modelId="{E6346FBC-E6E5-4104-8E0F-516124EFE6D2}" type="pres">
      <dgm:prSet presAssocID="{68714EFE-C1E3-4B01-BF7D-55340B713DB6}" presName="text_4" presStyleLbl="node1" presStyleIdx="3" presStyleCnt="4">
        <dgm:presLayoutVars>
          <dgm:bulletEnabled val="1"/>
        </dgm:presLayoutVars>
      </dgm:prSet>
      <dgm:spPr/>
    </dgm:pt>
    <dgm:pt modelId="{4C914A2C-5241-4B56-82BA-B622FCCA96B6}" type="pres">
      <dgm:prSet presAssocID="{68714EFE-C1E3-4B01-BF7D-55340B713DB6}" presName="accent_4" presStyleCnt="0"/>
      <dgm:spPr/>
    </dgm:pt>
    <dgm:pt modelId="{2F76D23A-57D1-477F-9395-FE05BE4DD9EA}" type="pres">
      <dgm:prSet presAssocID="{68714EFE-C1E3-4B01-BF7D-55340B713DB6}" presName="accentRepeatNode" presStyleLbl="solidFgAcc1" presStyleIdx="3" presStyleCnt="4"/>
      <dgm:spPr/>
    </dgm:pt>
  </dgm:ptLst>
  <dgm:cxnLst>
    <dgm:cxn modelId="{C1219905-2138-44A8-9D5B-DBD29EBC364B}" type="presOf" srcId="{B04343A7-2CE3-415C-AE42-11A6DA43B860}" destId="{5D531C0B-E623-48B1-87AD-265EDDD7B529}" srcOrd="0" destOrd="0" presId="urn:microsoft.com/office/officeart/2008/layout/VerticalCurvedList"/>
    <dgm:cxn modelId="{4B203E0F-66F8-4988-8095-C16589608CD5}" srcId="{F4DB017A-722D-49B6-9032-A16A06B54B5A}" destId="{B04343A7-2CE3-415C-AE42-11A6DA43B860}" srcOrd="0" destOrd="0" parTransId="{3305E503-19D6-41AC-A261-E9D318C214C4}" sibTransId="{E06A503B-8062-4EC4-A5AD-89F2517F5B3D}"/>
    <dgm:cxn modelId="{39835070-3BF4-4D5B-BB08-131ACD4D6083}" srcId="{F4DB017A-722D-49B6-9032-A16A06B54B5A}" destId="{4CF13384-E11F-4773-B69C-9878E27890ED}" srcOrd="1" destOrd="0" parTransId="{EB6D68BA-27EE-420F-85AF-0F987161E805}" sibTransId="{23372B91-4E6B-412D-B303-EAEB135DD4D5}"/>
    <dgm:cxn modelId="{5F454355-2C96-4FF0-B9C2-8A9157334084}" type="presOf" srcId="{EE4E0AB0-5E61-4D84-89B4-612F3CBDECB9}" destId="{72944050-111C-4365-9180-BE16088E8BAC}" srcOrd="0" destOrd="0" presId="urn:microsoft.com/office/officeart/2008/layout/VerticalCurvedList"/>
    <dgm:cxn modelId="{C9021B98-288F-4C01-B258-E1FF70763E86}" type="presOf" srcId="{F4DB017A-722D-49B6-9032-A16A06B54B5A}" destId="{DA96D562-4D5B-4ADF-A406-9B0DB04A2CA7}" srcOrd="0" destOrd="0" presId="urn:microsoft.com/office/officeart/2008/layout/VerticalCurvedList"/>
    <dgm:cxn modelId="{3EB3D7B9-1E7E-4B98-9049-322A614D0DD9}" type="presOf" srcId="{68714EFE-C1E3-4B01-BF7D-55340B713DB6}" destId="{E6346FBC-E6E5-4104-8E0F-516124EFE6D2}" srcOrd="0" destOrd="0" presId="urn:microsoft.com/office/officeart/2008/layout/VerticalCurvedList"/>
    <dgm:cxn modelId="{372024BD-5F48-4896-9F54-533CEF43E895}" type="presOf" srcId="{E06A503B-8062-4EC4-A5AD-89F2517F5B3D}" destId="{3B39049C-3328-43CF-A6EC-54DA935D6E5B}" srcOrd="0" destOrd="0" presId="urn:microsoft.com/office/officeart/2008/layout/VerticalCurvedList"/>
    <dgm:cxn modelId="{56103BCE-CAF1-4AF4-8339-40A9A5F536F1}" srcId="{F4DB017A-722D-49B6-9032-A16A06B54B5A}" destId="{EE4E0AB0-5E61-4D84-89B4-612F3CBDECB9}" srcOrd="2" destOrd="0" parTransId="{A3433D50-D779-4E85-AACF-E2C994967A07}" sibTransId="{50D547E0-47F6-4C2D-A593-85182341BEC3}"/>
    <dgm:cxn modelId="{68EB0FD4-68C1-4EFD-8380-E60515A1674E}" srcId="{F4DB017A-722D-49B6-9032-A16A06B54B5A}" destId="{68714EFE-C1E3-4B01-BF7D-55340B713DB6}" srcOrd="3" destOrd="0" parTransId="{CD930A64-F6C3-49E8-9AE6-721020656023}" sibTransId="{1F64D6B3-9CFB-473E-8BCE-5ED344C5A7F5}"/>
    <dgm:cxn modelId="{FB2E20EB-744A-498D-8DEA-3226D9D69970}" type="presOf" srcId="{4CF13384-E11F-4773-B69C-9878E27890ED}" destId="{9F0B20F4-C13E-47FD-910E-7CA378435FBA}" srcOrd="0" destOrd="0" presId="urn:microsoft.com/office/officeart/2008/layout/VerticalCurvedList"/>
    <dgm:cxn modelId="{418A89D1-EF2B-42AD-B97B-12729E83B7A2}" type="presParOf" srcId="{DA96D562-4D5B-4ADF-A406-9B0DB04A2CA7}" destId="{A0338E85-CD66-4707-BF54-756454053225}" srcOrd="0" destOrd="0" presId="urn:microsoft.com/office/officeart/2008/layout/VerticalCurvedList"/>
    <dgm:cxn modelId="{9FA5B785-EB93-4866-BFB3-14C23EC15316}" type="presParOf" srcId="{A0338E85-CD66-4707-BF54-756454053225}" destId="{8DFD5F4F-E9AD-4C9D-95DD-0E3929789993}" srcOrd="0" destOrd="0" presId="urn:microsoft.com/office/officeart/2008/layout/VerticalCurvedList"/>
    <dgm:cxn modelId="{0DF60C38-450D-4572-87C1-8A0547D9FB14}" type="presParOf" srcId="{8DFD5F4F-E9AD-4C9D-95DD-0E3929789993}" destId="{AF9FC69F-61FE-42D1-B083-E4E88B1DE54E}" srcOrd="0" destOrd="0" presId="urn:microsoft.com/office/officeart/2008/layout/VerticalCurvedList"/>
    <dgm:cxn modelId="{3EB2E2A0-5B14-4755-B1C4-F9DFE6857DBC}" type="presParOf" srcId="{8DFD5F4F-E9AD-4C9D-95DD-0E3929789993}" destId="{3B39049C-3328-43CF-A6EC-54DA935D6E5B}" srcOrd="1" destOrd="0" presId="urn:microsoft.com/office/officeart/2008/layout/VerticalCurvedList"/>
    <dgm:cxn modelId="{93DD622A-F9F3-4C17-8902-AE05C540F73B}" type="presParOf" srcId="{8DFD5F4F-E9AD-4C9D-95DD-0E3929789993}" destId="{63BB3FA9-DDFA-4F0E-9A51-2FC38017BED5}" srcOrd="2" destOrd="0" presId="urn:microsoft.com/office/officeart/2008/layout/VerticalCurvedList"/>
    <dgm:cxn modelId="{A6F6F429-D8FF-426F-A8F8-99B5EECF00EA}" type="presParOf" srcId="{8DFD5F4F-E9AD-4C9D-95DD-0E3929789993}" destId="{51F33677-AE5B-4AD9-A7A7-26FBCD449327}" srcOrd="3" destOrd="0" presId="urn:microsoft.com/office/officeart/2008/layout/VerticalCurvedList"/>
    <dgm:cxn modelId="{D1AD7626-4BBD-48A6-B5C3-C4AC77430E43}" type="presParOf" srcId="{A0338E85-CD66-4707-BF54-756454053225}" destId="{5D531C0B-E623-48B1-87AD-265EDDD7B529}" srcOrd="1" destOrd="0" presId="urn:microsoft.com/office/officeart/2008/layout/VerticalCurvedList"/>
    <dgm:cxn modelId="{0D29B501-B3F6-4037-B6FE-C49B0A0BD683}" type="presParOf" srcId="{A0338E85-CD66-4707-BF54-756454053225}" destId="{0C3873A6-F370-464C-853C-741144CEF84A}" srcOrd="2" destOrd="0" presId="urn:microsoft.com/office/officeart/2008/layout/VerticalCurvedList"/>
    <dgm:cxn modelId="{39B4177A-3F33-4ADE-8D67-84B5202D3AA0}" type="presParOf" srcId="{0C3873A6-F370-464C-853C-741144CEF84A}" destId="{E2F7D3EA-17EB-4ED0-B01C-5BCC164A409D}" srcOrd="0" destOrd="0" presId="urn:microsoft.com/office/officeart/2008/layout/VerticalCurvedList"/>
    <dgm:cxn modelId="{59646990-E97F-4356-8D2E-0DD722458951}" type="presParOf" srcId="{A0338E85-CD66-4707-BF54-756454053225}" destId="{9F0B20F4-C13E-47FD-910E-7CA378435FBA}" srcOrd="3" destOrd="0" presId="urn:microsoft.com/office/officeart/2008/layout/VerticalCurvedList"/>
    <dgm:cxn modelId="{E85079BA-7E74-494B-9C0E-EE073C9F48E6}" type="presParOf" srcId="{A0338E85-CD66-4707-BF54-756454053225}" destId="{2E5D8661-42FB-4B13-9BB1-E8C33B452385}" srcOrd="4" destOrd="0" presId="urn:microsoft.com/office/officeart/2008/layout/VerticalCurvedList"/>
    <dgm:cxn modelId="{B62D1681-FDDF-4BC0-AD41-F194CE91B440}" type="presParOf" srcId="{2E5D8661-42FB-4B13-9BB1-E8C33B452385}" destId="{357AD5FA-8AF7-4981-9FCF-FE90310ED9B2}" srcOrd="0" destOrd="0" presId="urn:microsoft.com/office/officeart/2008/layout/VerticalCurvedList"/>
    <dgm:cxn modelId="{E56890AC-3FB1-4070-BD44-CA7722E219CC}" type="presParOf" srcId="{A0338E85-CD66-4707-BF54-756454053225}" destId="{72944050-111C-4365-9180-BE16088E8BAC}" srcOrd="5" destOrd="0" presId="urn:microsoft.com/office/officeart/2008/layout/VerticalCurvedList"/>
    <dgm:cxn modelId="{934798F8-EA4F-4FF5-AB06-98D314926DAD}" type="presParOf" srcId="{A0338E85-CD66-4707-BF54-756454053225}" destId="{7EF81F21-63AF-4175-840A-99CB6A658EA7}" srcOrd="6" destOrd="0" presId="urn:microsoft.com/office/officeart/2008/layout/VerticalCurvedList"/>
    <dgm:cxn modelId="{958F10CD-49EC-4B0A-BAAC-DA661C36BF23}" type="presParOf" srcId="{7EF81F21-63AF-4175-840A-99CB6A658EA7}" destId="{0442F4C0-1812-45ED-A28D-D80CA6813735}" srcOrd="0" destOrd="0" presId="urn:microsoft.com/office/officeart/2008/layout/VerticalCurvedList"/>
    <dgm:cxn modelId="{129B4B22-AEE4-455F-ACC0-9533DC607A40}" type="presParOf" srcId="{A0338E85-CD66-4707-BF54-756454053225}" destId="{E6346FBC-E6E5-4104-8E0F-516124EFE6D2}" srcOrd="7" destOrd="0" presId="urn:microsoft.com/office/officeart/2008/layout/VerticalCurvedList"/>
    <dgm:cxn modelId="{128601C1-D4D2-4BD8-82E8-F32118143D4D}" type="presParOf" srcId="{A0338E85-CD66-4707-BF54-756454053225}" destId="{4C914A2C-5241-4B56-82BA-B622FCCA96B6}" srcOrd="8" destOrd="0" presId="urn:microsoft.com/office/officeart/2008/layout/VerticalCurvedList"/>
    <dgm:cxn modelId="{021892FF-F9D9-4732-BE05-F88C82A0648C}" type="presParOf" srcId="{4C914A2C-5241-4B56-82BA-B622FCCA96B6}" destId="{2F76D23A-57D1-477F-9395-FE05BE4DD9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8EB9EE-6288-4C40-9CC9-F55D6EDA60D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F25D9EC-E73A-4445-B3DE-A1CB63C092E5}">
      <dgm:prSet phldrT="[Text]"/>
      <dgm:spPr/>
      <dgm:t>
        <a:bodyPr/>
        <a:lstStyle/>
        <a:p>
          <a:r>
            <a:rPr lang="th-TH" dirty="0"/>
            <a:t>ด้านกฎหมาย</a:t>
          </a:r>
        </a:p>
      </dgm:t>
    </dgm:pt>
    <dgm:pt modelId="{688A5F25-0452-44B3-B0F5-E4D56BA89C72}" type="parTrans" cxnId="{20721812-7E75-4B7C-A447-135E0BB0C123}">
      <dgm:prSet/>
      <dgm:spPr/>
      <dgm:t>
        <a:bodyPr/>
        <a:lstStyle/>
        <a:p>
          <a:endParaRPr lang="th-TH"/>
        </a:p>
      </dgm:t>
    </dgm:pt>
    <dgm:pt modelId="{5978CF2C-F02C-41B7-A6A6-30989D320670}" type="sibTrans" cxnId="{20721812-7E75-4B7C-A447-135E0BB0C123}">
      <dgm:prSet/>
      <dgm:spPr/>
      <dgm:t>
        <a:bodyPr/>
        <a:lstStyle/>
        <a:p>
          <a:endParaRPr lang="th-TH"/>
        </a:p>
      </dgm:t>
    </dgm:pt>
    <dgm:pt modelId="{2416CF60-E14B-43A2-83A9-A4BF8A4C9CBB}">
      <dgm:prSet phldrT="[Text]"/>
      <dgm:spPr/>
      <dgm:t>
        <a:bodyPr/>
        <a:lstStyle/>
        <a:p>
          <a:r>
            <a:rPr lang="th-TH" dirty="0"/>
            <a:t>ด้านธุรกิจ</a:t>
          </a:r>
        </a:p>
      </dgm:t>
    </dgm:pt>
    <dgm:pt modelId="{BD6D20F7-5CD3-4D1A-8E2A-583D82DF2ABC}" type="parTrans" cxnId="{4E8B2B14-C65D-4BB9-8DA6-F9B9753DE58B}">
      <dgm:prSet/>
      <dgm:spPr/>
      <dgm:t>
        <a:bodyPr/>
        <a:lstStyle/>
        <a:p>
          <a:endParaRPr lang="th-TH"/>
        </a:p>
      </dgm:t>
    </dgm:pt>
    <dgm:pt modelId="{8BA1AD76-75A7-43B2-9691-CF17AD4272B3}" type="sibTrans" cxnId="{4E8B2B14-C65D-4BB9-8DA6-F9B9753DE58B}">
      <dgm:prSet/>
      <dgm:spPr/>
      <dgm:t>
        <a:bodyPr/>
        <a:lstStyle/>
        <a:p>
          <a:endParaRPr lang="th-TH"/>
        </a:p>
      </dgm:t>
    </dgm:pt>
    <dgm:pt modelId="{35DF3444-AF40-4B75-831B-E2718877C3F0}">
      <dgm:prSet phldrT="[Text]"/>
      <dgm:spPr/>
      <dgm:t>
        <a:bodyPr/>
        <a:lstStyle/>
        <a:p>
          <a:r>
            <a:rPr lang="th-TH" dirty="0"/>
            <a:t>การหลอกลวงและการละเมิดสิทธิ์</a:t>
          </a:r>
        </a:p>
      </dgm:t>
    </dgm:pt>
    <dgm:pt modelId="{BD192419-7AD6-4891-BD7B-EB29028FA824}" type="parTrans" cxnId="{F5972C56-ADF9-4F47-8A7F-1F82D91A6910}">
      <dgm:prSet/>
      <dgm:spPr/>
      <dgm:t>
        <a:bodyPr/>
        <a:lstStyle/>
        <a:p>
          <a:endParaRPr lang="th-TH"/>
        </a:p>
      </dgm:t>
    </dgm:pt>
    <dgm:pt modelId="{16AEAFE3-DA56-46C8-9B59-A0E9156A9BF7}" type="sibTrans" cxnId="{F5972C56-ADF9-4F47-8A7F-1F82D91A6910}">
      <dgm:prSet/>
      <dgm:spPr/>
      <dgm:t>
        <a:bodyPr/>
        <a:lstStyle/>
        <a:p>
          <a:endParaRPr lang="th-TH"/>
        </a:p>
      </dgm:t>
    </dgm:pt>
    <dgm:pt modelId="{976DA607-8648-4EFC-B730-E35E4E6C088E}" type="pres">
      <dgm:prSet presAssocID="{778EB9EE-6288-4C40-9CC9-F55D6EDA60DC}" presName="Name0" presStyleCnt="0">
        <dgm:presLayoutVars>
          <dgm:chMax val="7"/>
          <dgm:chPref val="7"/>
          <dgm:dir/>
        </dgm:presLayoutVars>
      </dgm:prSet>
      <dgm:spPr/>
    </dgm:pt>
    <dgm:pt modelId="{85E5945C-2A75-4B45-B8D8-4EE67308034A}" type="pres">
      <dgm:prSet presAssocID="{778EB9EE-6288-4C40-9CC9-F55D6EDA60DC}" presName="Name1" presStyleCnt="0"/>
      <dgm:spPr/>
    </dgm:pt>
    <dgm:pt modelId="{E10975BE-4226-4026-A6A7-23376375595E}" type="pres">
      <dgm:prSet presAssocID="{778EB9EE-6288-4C40-9CC9-F55D6EDA60DC}" presName="cycle" presStyleCnt="0"/>
      <dgm:spPr/>
    </dgm:pt>
    <dgm:pt modelId="{91E7CFC0-E4FB-4671-AC99-28EDE7188408}" type="pres">
      <dgm:prSet presAssocID="{778EB9EE-6288-4C40-9CC9-F55D6EDA60DC}" presName="srcNode" presStyleLbl="node1" presStyleIdx="0" presStyleCnt="3"/>
      <dgm:spPr/>
    </dgm:pt>
    <dgm:pt modelId="{A026019C-23C5-444B-9A9F-2E77814C5A08}" type="pres">
      <dgm:prSet presAssocID="{778EB9EE-6288-4C40-9CC9-F55D6EDA60DC}" presName="conn" presStyleLbl="parChTrans1D2" presStyleIdx="0" presStyleCnt="1"/>
      <dgm:spPr/>
    </dgm:pt>
    <dgm:pt modelId="{C611AC3F-A3D7-459B-AE7F-60BFBD742643}" type="pres">
      <dgm:prSet presAssocID="{778EB9EE-6288-4C40-9CC9-F55D6EDA60DC}" presName="extraNode" presStyleLbl="node1" presStyleIdx="0" presStyleCnt="3"/>
      <dgm:spPr/>
    </dgm:pt>
    <dgm:pt modelId="{7F395D0F-30C8-400F-A6F5-2A4051A8E17F}" type="pres">
      <dgm:prSet presAssocID="{778EB9EE-6288-4C40-9CC9-F55D6EDA60DC}" presName="dstNode" presStyleLbl="node1" presStyleIdx="0" presStyleCnt="3"/>
      <dgm:spPr/>
    </dgm:pt>
    <dgm:pt modelId="{8047881E-92CF-487D-826B-DECF241AD28F}" type="pres">
      <dgm:prSet presAssocID="{3F25D9EC-E73A-4445-B3DE-A1CB63C092E5}" presName="text_1" presStyleLbl="node1" presStyleIdx="0" presStyleCnt="3">
        <dgm:presLayoutVars>
          <dgm:bulletEnabled val="1"/>
        </dgm:presLayoutVars>
      </dgm:prSet>
      <dgm:spPr/>
    </dgm:pt>
    <dgm:pt modelId="{C6851E69-203F-4CE2-AA4E-AE4CE297515F}" type="pres">
      <dgm:prSet presAssocID="{3F25D9EC-E73A-4445-B3DE-A1CB63C092E5}" presName="accent_1" presStyleCnt="0"/>
      <dgm:spPr/>
    </dgm:pt>
    <dgm:pt modelId="{04A21B3B-0047-4938-B2A1-CD582F51EAB7}" type="pres">
      <dgm:prSet presAssocID="{3F25D9EC-E73A-4445-B3DE-A1CB63C092E5}" presName="accentRepeatNode" presStyleLbl="solidFgAcc1" presStyleIdx="0" presStyleCnt="3"/>
      <dgm:spPr/>
    </dgm:pt>
    <dgm:pt modelId="{748E8A26-9A17-4E20-8329-BBDF70218D8A}" type="pres">
      <dgm:prSet presAssocID="{2416CF60-E14B-43A2-83A9-A4BF8A4C9CBB}" presName="text_2" presStyleLbl="node1" presStyleIdx="1" presStyleCnt="3">
        <dgm:presLayoutVars>
          <dgm:bulletEnabled val="1"/>
        </dgm:presLayoutVars>
      </dgm:prSet>
      <dgm:spPr/>
    </dgm:pt>
    <dgm:pt modelId="{0ACF59ED-7320-4825-8809-9BCA1D050832}" type="pres">
      <dgm:prSet presAssocID="{2416CF60-E14B-43A2-83A9-A4BF8A4C9CBB}" presName="accent_2" presStyleCnt="0"/>
      <dgm:spPr/>
    </dgm:pt>
    <dgm:pt modelId="{EFF936CD-EBA8-4FF9-A1E8-E247B783E8D3}" type="pres">
      <dgm:prSet presAssocID="{2416CF60-E14B-43A2-83A9-A4BF8A4C9CBB}" presName="accentRepeatNode" presStyleLbl="solidFgAcc1" presStyleIdx="1" presStyleCnt="3"/>
      <dgm:spPr/>
    </dgm:pt>
    <dgm:pt modelId="{01CE9087-5C64-4C9A-A395-67287C5F79A9}" type="pres">
      <dgm:prSet presAssocID="{35DF3444-AF40-4B75-831B-E2718877C3F0}" presName="text_3" presStyleLbl="node1" presStyleIdx="2" presStyleCnt="3">
        <dgm:presLayoutVars>
          <dgm:bulletEnabled val="1"/>
        </dgm:presLayoutVars>
      </dgm:prSet>
      <dgm:spPr/>
    </dgm:pt>
    <dgm:pt modelId="{10795886-B61E-4C89-8C41-0E30559DA931}" type="pres">
      <dgm:prSet presAssocID="{35DF3444-AF40-4B75-831B-E2718877C3F0}" presName="accent_3" presStyleCnt="0"/>
      <dgm:spPr/>
    </dgm:pt>
    <dgm:pt modelId="{9CE8A641-E0B0-47C2-9AF4-9A571D91B2AC}" type="pres">
      <dgm:prSet presAssocID="{35DF3444-AF40-4B75-831B-E2718877C3F0}" presName="accentRepeatNode" presStyleLbl="solidFgAcc1" presStyleIdx="2" presStyleCnt="3"/>
      <dgm:spPr/>
    </dgm:pt>
  </dgm:ptLst>
  <dgm:cxnLst>
    <dgm:cxn modelId="{20721812-7E75-4B7C-A447-135E0BB0C123}" srcId="{778EB9EE-6288-4C40-9CC9-F55D6EDA60DC}" destId="{3F25D9EC-E73A-4445-B3DE-A1CB63C092E5}" srcOrd="0" destOrd="0" parTransId="{688A5F25-0452-44B3-B0F5-E4D56BA89C72}" sibTransId="{5978CF2C-F02C-41B7-A6A6-30989D320670}"/>
    <dgm:cxn modelId="{4E8B2B14-C65D-4BB9-8DA6-F9B9753DE58B}" srcId="{778EB9EE-6288-4C40-9CC9-F55D6EDA60DC}" destId="{2416CF60-E14B-43A2-83A9-A4BF8A4C9CBB}" srcOrd="1" destOrd="0" parTransId="{BD6D20F7-5CD3-4D1A-8E2A-583D82DF2ABC}" sibTransId="{8BA1AD76-75A7-43B2-9691-CF17AD4272B3}"/>
    <dgm:cxn modelId="{A4DE431D-A2A1-4BD8-AFA6-D1125E724EEB}" type="presOf" srcId="{5978CF2C-F02C-41B7-A6A6-30989D320670}" destId="{A026019C-23C5-444B-9A9F-2E77814C5A08}" srcOrd="0" destOrd="0" presId="urn:microsoft.com/office/officeart/2008/layout/VerticalCurvedList"/>
    <dgm:cxn modelId="{C5659967-8E39-471B-9B0F-7CA2AE1EB178}" type="presOf" srcId="{2416CF60-E14B-43A2-83A9-A4BF8A4C9CBB}" destId="{748E8A26-9A17-4E20-8329-BBDF70218D8A}" srcOrd="0" destOrd="0" presId="urn:microsoft.com/office/officeart/2008/layout/VerticalCurvedList"/>
    <dgm:cxn modelId="{A0DED950-78F8-4C8D-A52D-9CF49DED9A1D}" type="presOf" srcId="{35DF3444-AF40-4B75-831B-E2718877C3F0}" destId="{01CE9087-5C64-4C9A-A395-67287C5F79A9}" srcOrd="0" destOrd="0" presId="urn:microsoft.com/office/officeart/2008/layout/VerticalCurvedList"/>
    <dgm:cxn modelId="{F5972C56-ADF9-4F47-8A7F-1F82D91A6910}" srcId="{778EB9EE-6288-4C40-9CC9-F55D6EDA60DC}" destId="{35DF3444-AF40-4B75-831B-E2718877C3F0}" srcOrd="2" destOrd="0" parTransId="{BD192419-7AD6-4891-BD7B-EB29028FA824}" sibTransId="{16AEAFE3-DA56-46C8-9B59-A0E9156A9BF7}"/>
    <dgm:cxn modelId="{16C873BB-68D6-43BA-B742-0825D26AD35F}" type="presOf" srcId="{778EB9EE-6288-4C40-9CC9-F55D6EDA60DC}" destId="{976DA607-8648-4EFC-B730-E35E4E6C088E}" srcOrd="0" destOrd="0" presId="urn:microsoft.com/office/officeart/2008/layout/VerticalCurvedList"/>
    <dgm:cxn modelId="{06F47EE4-69D8-441B-A4D0-E00EB805FF09}" type="presOf" srcId="{3F25D9EC-E73A-4445-B3DE-A1CB63C092E5}" destId="{8047881E-92CF-487D-826B-DECF241AD28F}" srcOrd="0" destOrd="0" presId="urn:microsoft.com/office/officeart/2008/layout/VerticalCurvedList"/>
    <dgm:cxn modelId="{2D770F33-1A6A-44C7-896C-33EED317C37C}" type="presParOf" srcId="{976DA607-8648-4EFC-B730-E35E4E6C088E}" destId="{85E5945C-2A75-4B45-B8D8-4EE67308034A}" srcOrd="0" destOrd="0" presId="urn:microsoft.com/office/officeart/2008/layout/VerticalCurvedList"/>
    <dgm:cxn modelId="{B9A26E3A-F94A-453C-B55B-77E6F1A24980}" type="presParOf" srcId="{85E5945C-2A75-4B45-B8D8-4EE67308034A}" destId="{E10975BE-4226-4026-A6A7-23376375595E}" srcOrd="0" destOrd="0" presId="urn:microsoft.com/office/officeart/2008/layout/VerticalCurvedList"/>
    <dgm:cxn modelId="{66063D98-4C14-436B-BC6B-6605FC62A360}" type="presParOf" srcId="{E10975BE-4226-4026-A6A7-23376375595E}" destId="{91E7CFC0-E4FB-4671-AC99-28EDE7188408}" srcOrd="0" destOrd="0" presId="urn:microsoft.com/office/officeart/2008/layout/VerticalCurvedList"/>
    <dgm:cxn modelId="{C854FBDB-DDF0-48FC-8E8A-F079AE8A49C2}" type="presParOf" srcId="{E10975BE-4226-4026-A6A7-23376375595E}" destId="{A026019C-23C5-444B-9A9F-2E77814C5A08}" srcOrd="1" destOrd="0" presId="urn:microsoft.com/office/officeart/2008/layout/VerticalCurvedList"/>
    <dgm:cxn modelId="{DF0828FB-E962-4535-8F01-09E91AFAF1E8}" type="presParOf" srcId="{E10975BE-4226-4026-A6A7-23376375595E}" destId="{C611AC3F-A3D7-459B-AE7F-60BFBD742643}" srcOrd="2" destOrd="0" presId="urn:microsoft.com/office/officeart/2008/layout/VerticalCurvedList"/>
    <dgm:cxn modelId="{AEC205E3-E8C8-42DF-99E0-A02B89849955}" type="presParOf" srcId="{E10975BE-4226-4026-A6A7-23376375595E}" destId="{7F395D0F-30C8-400F-A6F5-2A4051A8E17F}" srcOrd="3" destOrd="0" presId="urn:microsoft.com/office/officeart/2008/layout/VerticalCurvedList"/>
    <dgm:cxn modelId="{24F93CE1-B74E-4D47-987F-50CE570CD696}" type="presParOf" srcId="{85E5945C-2A75-4B45-B8D8-4EE67308034A}" destId="{8047881E-92CF-487D-826B-DECF241AD28F}" srcOrd="1" destOrd="0" presId="urn:microsoft.com/office/officeart/2008/layout/VerticalCurvedList"/>
    <dgm:cxn modelId="{DDF0167C-988D-47E6-8B8E-B649CA6E67BD}" type="presParOf" srcId="{85E5945C-2A75-4B45-B8D8-4EE67308034A}" destId="{C6851E69-203F-4CE2-AA4E-AE4CE297515F}" srcOrd="2" destOrd="0" presId="urn:microsoft.com/office/officeart/2008/layout/VerticalCurvedList"/>
    <dgm:cxn modelId="{D1454202-88CA-450E-9686-D35E948D56A5}" type="presParOf" srcId="{C6851E69-203F-4CE2-AA4E-AE4CE297515F}" destId="{04A21B3B-0047-4938-B2A1-CD582F51EAB7}" srcOrd="0" destOrd="0" presId="urn:microsoft.com/office/officeart/2008/layout/VerticalCurvedList"/>
    <dgm:cxn modelId="{DEB172B4-2320-4C7E-AFA0-644EEE3ACD24}" type="presParOf" srcId="{85E5945C-2A75-4B45-B8D8-4EE67308034A}" destId="{748E8A26-9A17-4E20-8329-BBDF70218D8A}" srcOrd="3" destOrd="0" presId="urn:microsoft.com/office/officeart/2008/layout/VerticalCurvedList"/>
    <dgm:cxn modelId="{B6014B19-3104-4B9F-AF0D-F9D88D104E80}" type="presParOf" srcId="{85E5945C-2A75-4B45-B8D8-4EE67308034A}" destId="{0ACF59ED-7320-4825-8809-9BCA1D050832}" srcOrd="4" destOrd="0" presId="urn:microsoft.com/office/officeart/2008/layout/VerticalCurvedList"/>
    <dgm:cxn modelId="{D1801026-364A-4202-9C7C-DCB66F851620}" type="presParOf" srcId="{0ACF59ED-7320-4825-8809-9BCA1D050832}" destId="{EFF936CD-EBA8-4FF9-A1E8-E247B783E8D3}" srcOrd="0" destOrd="0" presId="urn:microsoft.com/office/officeart/2008/layout/VerticalCurvedList"/>
    <dgm:cxn modelId="{B4A3113A-B174-4674-A7D0-31A506389051}" type="presParOf" srcId="{85E5945C-2A75-4B45-B8D8-4EE67308034A}" destId="{01CE9087-5C64-4C9A-A395-67287C5F79A9}" srcOrd="5" destOrd="0" presId="urn:microsoft.com/office/officeart/2008/layout/VerticalCurvedList"/>
    <dgm:cxn modelId="{CD5A1F51-78BC-4A91-9CDF-E27887CE4FDB}" type="presParOf" srcId="{85E5945C-2A75-4B45-B8D8-4EE67308034A}" destId="{10795886-B61E-4C89-8C41-0E30559DA931}" srcOrd="6" destOrd="0" presId="urn:microsoft.com/office/officeart/2008/layout/VerticalCurvedList"/>
    <dgm:cxn modelId="{2B0359DB-D460-4108-AE8B-BE86C5028C85}" type="presParOf" srcId="{10795886-B61E-4C89-8C41-0E30559DA931}" destId="{9CE8A641-E0B0-47C2-9AF4-9A571D91B2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9AA94C-9144-498E-8E11-38CB209BE9DB}" type="doc">
      <dgm:prSet loTypeId="urn:microsoft.com/office/officeart/2005/8/layout/radial6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7D9840-ECFB-48C0-B7A4-CDDF4C951197}">
      <dgm:prSet phldrT="[Text]"/>
      <dgm:spPr/>
      <dgm:t>
        <a:bodyPr/>
        <a:lstStyle/>
        <a:p>
          <a:r>
            <a:rPr lang="en-US"/>
            <a:t>E-Commerce</a:t>
          </a:r>
          <a:endParaRPr lang="th-TH"/>
        </a:p>
      </dgm:t>
    </dgm:pt>
    <dgm:pt modelId="{BE7C37CD-B81D-41B1-85B6-107163B380BA}" type="parTrans" cxnId="{4553A5E5-9D3D-4751-82DE-89D6BB145B89}">
      <dgm:prSet/>
      <dgm:spPr/>
      <dgm:t>
        <a:bodyPr/>
        <a:lstStyle/>
        <a:p>
          <a:endParaRPr lang="th-TH"/>
        </a:p>
      </dgm:t>
    </dgm:pt>
    <dgm:pt modelId="{E5D19B08-D94F-4D20-9E5F-E816516F51E9}" type="sibTrans" cxnId="{4553A5E5-9D3D-4751-82DE-89D6BB145B89}">
      <dgm:prSet/>
      <dgm:spPr/>
      <dgm:t>
        <a:bodyPr/>
        <a:lstStyle/>
        <a:p>
          <a:endParaRPr lang="th-TH"/>
        </a:p>
      </dgm:t>
    </dgm:pt>
    <dgm:pt modelId="{CA291F67-101D-4134-85BB-E3854048508D}">
      <dgm:prSet phldrT="[Text]"/>
      <dgm:spPr/>
      <dgm:t>
        <a:bodyPr/>
        <a:lstStyle/>
        <a:p>
          <a:r>
            <a:rPr lang="en-US"/>
            <a:t>Merchant</a:t>
          </a:r>
          <a:endParaRPr lang="th-TH"/>
        </a:p>
      </dgm:t>
    </dgm:pt>
    <dgm:pt modelId="{A6F5EE3E-A44E-4F91-9621-BA2F8D1992F8}" type="parTrans" cxnId="{444F8305-474B-40FB-82EA-0CD203008C12}">
      <dgm:prSet/>
      <dgm:spPr/>
      <dgm:t>
        <a:bodyPr/>
        <a:lstStyle/>
        <a:p>
          <a:endParaRPr lang="th-TH"/>
        </a:p>
      </dgm:t>
    </dgm:pt>
    <dgm:pt modelId="{A54EDF4C-314D-485D-A344-A3FEE99C9C5F}" type="sibTrans" cxnId="{444F8305-474B-40FB-82EA-0CD203008C12}">
      <dgm:prSet/>
      <dgm:spPr/>
      <dgm:t>
        <a:bodyPr/>
        <a:lstStyle/>
        <a:p>
          <a:endParaRPr lang="th-TH"/>
        </a:p>
      </dgm:t>
    </dgm:pt>
    <dgm:pt modelId="{57FB2641-467C-4711-97D4-7484F316FF6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Ads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6A835E0-6A4A-45BC-9EE8-989FB661DBC4}" type="parTrans" cxnId="{39EBF14F-901C-4131-8E2F-1C21F4119191}">
      <dgm:prSet/>
      <dgm:spPr/>
      <dgm:t>
        <a:bodyPr/>
        <a:lstStyle/>
        <a:p>
          <a:endParaRPr lang="th-TH"/>
        </a:p>
      </dgm:t>
    </dgm:pt>
    <dgm:pt modelId="{3FA64D75-F323-48E7-82AC-6DA7BCE36E0F}" type="sibTrans" cxnId="{39EBF14F-901C-4131-8E2F-1C21F4119191}">
      <dgm:prSet/>
      <dgm:spPr/>
      <dgm:t>
        <a:bodyPr/>
        <a:lstStyle/>
        <a:p>
          <a:endParaRPr lang="th-TH"/>
        </a:p>
      </dgm:t>
    </dgm:pt>
    <dgm:pt modelId="{E874E4E2-CEDE-438B-A9F3-16E2E0F2FEAA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Customer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A4ACB9-5005-4453-BE11-927B21C08C12}" type="parTrans" cxnId="{A0C3CDB5-4DB8-42F6-A4C3-D7D139E86445}">
      <dgm:prSet/>
      <dgm:spPr/>
      <dgm:t>
        <a:bodyPr/>
        <a:lstStyle/>
        <a:p>
          <a:endParaRPr lang="th-TH"/>
        </a:p>
      </dgm:t>
    </dgm:pt>
    <dgm:pt modelId="{3F535CAC-37D2-4153-A351-F359B578CCC5}" type="sibTrans" cxnId="{A0C3CDB5-4DB8-42F6-A4C3-D7D139E86445}">
      <dgm:prSet/>
      <dgm:spPr/>
      <dgm:t>
        <a:bodyPr/>
        <a:lstStyle/>
        <a:p>
          <a:endParaRPr lang="th-TH"/>
        </a:p>
      </dgm:t>
    </dgm:pt>
    <dgm:pt modelId="{A0BF2015-7010-44EA-9B3F-CAC09F9C62DB}">
      <dgm:prSet phldrT="[Text]"/>
      <dgm:spPr/>
      <dgm:t>
        <a:bodyPr/>
        <a:lstStyle/>
        <a:p>
          <a:r>
            <a:rPr lang="en-US"/>
            <a:t>Payment System</a:t>
          </a:r>
          <a:endParaRPr lang="th-TH"/>
        </a:p>
      </dgm:t>
    </dgm:pt>
    <dgm:pt modelId="{95539E29-7968-43EA-BAE7-82BB94A62186}" type="parTrans" cxnId="{75EA17CF-39F1-40F6-9217-12420C53524A}">
      <dgm:prSet/>
      <dgm:spPr/>
      <dgm:t>
        <a:bodyPr/>
        <a:lstStyle/>
        <a:p>
          <a:endParaRPr lang="th-TH"/>
        </a:p>
      </dgm:t>
    </dgm:pt>
    <dgm:pt modelId="{638610B6-DFB9-491B-B0B5-045F81C21E37}" type="sibTrans" cxnId="{75EA17CF-39F1-40F6-9217-12420C53524A}">
      <dgm:prSet/>
      <dgm:spPr/>
      <dgm:t>
        <a:bodyPr/>
        <a:lstStyle/>
        <a:p>
          <a:endParaRPr lang="th-TH"/>
        </a:p>
      </dgm:t>
    </dgm:pt>
    <dgm:pt modelId="{86015063-5000-4A55-A9B2-4DC37451F8D9}">
      <dgm:prSet/>
      <dgm:spPr/>
      <dgm:t>
        <a:bodyPr/>
        <a:lstStyle/>
        <a:p>
          <a:r>
            <a:rPr lang="en-US"/>
            <a:t>Logistic</a:t>
          </a:r>
          <a:endParaRPr lang="th-TH"/>
        </a:p>
      </dgm:t>
    </dgm:pt>
    <dgm:pt modelId="{97E0C366-4445-4511-B314-EB0FA3D97949}" type="parTrans" cxnId="{28F30DDD-98BF-4EC6-8B5A-3B9B807685E0}">
      <dgm:prSet/>
      <dgm:spPr/>
      <dgm:t>
        <a:bodyPr/>
        <a:lstStyle/>
        <a:p>
          <a:endParaRPr lang="th-TH"/>
        </a:p>
      </dgm:t>
    </dgm:pt>
    <dgm:pt modelId="{3C2334DF-B58D-4E48-986E-3EBFF161CE41}" type="sibTrans" cxnId="{28F30DDD-98BF-4EC6-8B5A-3B9B807685E0}">
      <dgm:prSet/>
      <dgm:spPr/>
      <dgm:t>
        <a:bodyPr/>
        <a:lstStyle/>
        <a:p>
          <a:endParaRPr lang="th-TH"/>
        </a:p>
      </dgm:t>
    </dgm:pt>
    <dgm:pt modelId="{BD8C3F5D-21CA-46A4-8F37-73CDB069C3C4}">
      <dgm:prSet/>
      <dgm:spPr/>
      <dgm:t>
        <a:bodyPr/>
        <a:lstStyle/>
        <a:p>
          <a:r>
            <a:rPr lang="en-US"/>
            <a:t>Admin</a:t>
          </a:r>
          <a:endParaRPr lang="th-TH"/>
        </a:p>
      </dgm:t>
    </dgm:pt>
    <dgm:pt modelId="{01499261-FA20-4742-A888-70F0E5DFA2A0}" type="parTrans" cxnId="{668D2C43-16C1-408E-98C1-8E27E57EA36E}">
      <dgm:prSet/>
      <dgm:spPr/>
      <dgm:t>
        <a:bodyPr/>
        <a:lstStyle/>
        <a:p>
          <a:endParaRPr lang="th-TH"/>
        </a:p>
      </dgm:t>
    </dgm:pt>
    <dgm:pt modelId="{AD043442-7526-42D6-8C93-35AC39D5C62A}" type="sibTrans" cxnId="{668D2C43-16C1-408E-98C1-8E27E57EA36E}">
      <dgm:prSet/>
      <dgm:spPr/>
      <dgm:t>
        <a:bodyPr/>
        <a:lstStyle/>
        <a:p>
          <a:endParaRPr lang="th-TH"/>
        </a:p>
      </dgm:t>
    </dgm:pt>
    <dgm:pt modelId="{05C4681B-A31F-4B11-9389-AACA86728999}">
      <dgm:prSet/>
      <dgm:spPr/>
      <dgm:t>
        <a:bodyPr/>
        <a:lstStyle/>
        <a:p>
          <a:r>
            <a:rPr lang="en-US"/>
            <a:t>Service Provider</a:t>
          </a:r>
          <a:endParaRPr lang="th-TH"/>
        </a:p>
      </dgm:t>
    </dgm:pt>
    <dgm:pt modelId="{344A563E-690C-44C3-A0C7-81FA891DD720}" type="parTrans" cxnId="{30B296B3-4C36-416E-81C8-D3B1C2CC4CED}">
      <dgm:prSet/>
      <dgm:spPr/>
      <dgm:t>
        <a:bodyPr/>
        <a:lstStyle/>
        <a:p>
          <a:endParaRPr lang="th-TH"/>
        </a:p>
      </dgm:t>
    </dgm:pt>
    <dgm:pt modelId="{BC856B23-BB83-4544-A135-07C967D45E21}" type="sibTrans" cxnId="{30B296B3-4C36-416E-81C8-D3B1C2CC4CED}">
      <dgm:prSet/>
      <dgm:spPr/>
      <dgm:t>
        <a:bodyPr/>
        <a:lstStyle/>
        <a:p>
          <a:endParaRPr lang="th-TH"/>
        </a:p>
      </dgm:t>
    </dgm:pt>
    <dgm:pt modelId="{9AC86A6A-6552-4785-922F-A62E42B68688}" type="pres">
      <dgm:prSet presAssocID="{6F9AA94C-9144-498E-8E11-38CB209BE9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036045-F13D-4816-91C2-50BB16C2B452}" type="pres">
      <dgm:prSet presAssocID="{3C7D9840-ECFB-48C0-B7A4-CDDF4C951197}" presName="centerShape" presStyleLbl="node0" presStyleIdx="0" presStyleCnt="1"/>
      <dgm:spPr/>
    </dgm:pt>
    <dgm:pt modelId="{72AC8268-051E-4B84-AC5D-532E83459059}" type="pres">
      <dgm:prSet presAssocID="{CA291F67-101D-4134-85BB-E3854048508D}" presName="node" presStyleLbl="node1" presStyleIdx="0" presStyleCnt="7">
        <dgm:presLayoutVars>
          <dgm:bulletEnabled val="1"/>
        </dgm:presLayoutVars>
      </dgm:prSet>
      <dgm:spPr/>
    </dgm:pt>
    <dgm:pt modelId="{BDAA8A2B-1BDE-4299-9159-C36CC8CBA21C}" type="pres">
      <dgm:prSet presAssocID="{CA291F67-101D-4134-85BB-E3854048508D}" presName="dummy" presStyleCnt="0"/>
      <dgm:spPr/>
    </dgm:pt>
    <dgm:pt modelId="{63EE07C4-0BFD-4312-9634-0C8EAFCEFA36}" type="pres">
      <dgm:prSet presAssocID="{A54EDF4C-314D-485D-A344-A3FEE99C9C5F}" presName="sibTrans" presStyleLbl="sibTrans2D1" presStyleIdx="0" presStyleCnt="7"/>
      <dgm:spPr/>
    </dgm:pt>
    <dgm:pt modelId="{BE745DBB-AD29-4B01-BB9A-4F33AD077CB0}" type="pres">
      <dgm:prSet presAssocID="{57FB2641-467C-4711-97D4-7484F316FF66}" presName="node" presStyleLbl="node1" presStyleIdx="1" presStyleCnt="7">
        <dgm:presLayoutVars>
          <dgm:bulletEnabled val="1"/>
        </dgm:presLayoutVars>
      </dgm:prSet>
      <dgm:spPr/>
    </dgm:pt>
    <dgm:pt modelId="{55A2E286-1BB5-45FA-B5ED-9A2393C92D06}" type="pres">
      <dgm:prSet presAssocID="{57FB2641-467C-4711-97D4-7484F316FF66}" presName="dummy" presStyleCnt="0"/>
      <dgm:spPr/>
    </dgm:pt>
    <dgm:pt modelId="{55664E0C-7395-430C-8089-7E1AEBE90C25}" type="pres">
      <dgm:prSet presAssocID="{3FA64D75-F323-48E7-82AC-6DA7BCE36E0F}" presName="sibTrans" presStyleLbl="sibTrans2D1" presStyleIdx="1" presStyleCnt="7"/>
      <dgm:spPr/>
    </dgm:pt>
    <dgm:pt modelId="{71BD807E-F643-49AF-937B-FCC7ED53CEC4}" type="pres">
      <dgm:prSet presAssocID="{E874E4E2-CEDE-438B-A9F3-16E2E0F2FEAA}" presName="node" presStyleLbl="node1" presStyleIdx="2" presStyleCnt="7">
        <dgm:presLayoutVars>
          <dgm:bulletEnabled val="1"/>
        </dgm:presLayoutVars>
      </dgm:prSet>
      <dgm:spPr/>
    </dgm:pt>
    <dgm:pt modelId="{28F96285-839B-4416-BCDC-684DB3774D3A}" type="pres">
      <dgm:prSet presAssocID="{E874E4E2-CEDE-438B-A9F3-16E2E0F2FEAA}" presName="dummy" presStyleCnt="0"/>
      <dgm:spPr/>
    </dgm:pt>
    <dgm:pt modelId="{876CF00C-347F-454F-B3EF-5F271C78794F}" type="pres">
      <dgm:prSet presAssocID="{3F535CAC-37D2-4153-A351-F359B578CCC5}" presName="sibTrans" presStyleLbl="sibTrans2D1" presStyleIdx="2" presStyleCnt="7"/>
      <dgm:spPr/>
    </dgm:pt>
    <dgm:pt modelId="{F7167B1E-8CDE-407C-8221-D7225C1FBBA0}" type="pres">
      <dgm:prSet presAssocID="{A0BF2015-7010-44EA-9B3F-CAC09F9C62DB}" presName="node" presStyleLbl="node1" presStyleIdx="3" presStyleCnt="7">
        <dgm:presLayoutVars>
          <dgm:bulletEnabled val="1"/>
        </dgm:presLayoutVars>
      </dgm:prSet>
      <dgm:spPr/>
    </dgm:pt>
    <dgm:pt modelId="{84FA06DF-6754-43A3-87A6-6F3210AE2D82}" type="pres">
      <dgm:prSet presAssocID="{A0BF2015-7010-44EA-9B3F-CAC09F9C62DB}" presName="dummy" presStyleCnt="0"/>
      <dgm:spPr/>
    </dgm:pt>
    <dgm:pt modelId="{29BAEA58-D54B-4FEC-B31A-063E76F2D651}" type="pres">
      <dgm:prSet presAssocID="{638610B6-DFB9-491B-B0B5-045F81C21E37}" presName="sibTrans" presStyleLbl="sibTrans2D1" presStyleIdx="3" presStyleCnt="7"/>
      <dgm:spPr/>
    </dgm:pt>
    <dgm:pt modelId="{9373E7F6-9496-4B78-B155-27BD9E9615FA}" type="pres">
      <dgm:prSet presAssocID="{86015063-5000-4A55-A9B2-4DC37451F8D9}" presName="node" presStyleLbl="node1" presStyleIdx="4" presStyleCnt="7">
        <dgm:presLayoutVars>
          <dgm:bulletEnabled val="1"/>
        </dgm:presLayoutVars>
      </dgm:prSet>
      <dgm:spPr/>
    </dgm:pt>
    <dgm:pt modelId="{E635D209-81A6-4BB5-AA50-3094ECA45EF7}" type="pres">
      <dgm:prSet presAssocID="{86015063-5000-4A55-A9B2-4DC37451F8D9}" presName="dummy" presStyleCnt="0"/>
      <dgm:spPr/>
    </dgm:pt>
    <dgm:pt modelId="{C8BCC8D4-1947-4FA0-A706-442221EA8780}" type="pres">
      <dgm:prSet presAssocID="{3C2334DF-B58D-4E48-986E-3EBFF161CE41}" presName="sibTrans" presStyleLbl="sibTrans2D1" presStyleIdx="4" presStyleCnt="7"/>
      <dgm:spPr/>
    </dgm:pt>
    <dgm:pt modelId="{194320C8-E877-4B36-A102-C82529504AE9}" type="pres">
      <dgm:prSet presAssocID="{BD8C3F5D-21CA-46A4-8F37-73CDB069C3C4}" presName="node" presStyleLbl="node1" presStyleIdx="5" presStyleCnt="7">
        <dgm:presLayoutVars>
          <dgm:bulletEnabled val="1"/>
        </dgm:presLayoutVars>
      </dgm:prSet>
      <dgm:spPr/>
    </dgm:pt>
    <dgm:pt modelId="{072ECF42-8BFD-4447-BFE6-60B570519CBA}" type="pres">
      <dgm:prSet presAssocID="{BD8C3F5D-21CA-46A4-8F37-73CDB069C3C4}" presName="dummy" presStyleCnt="0"/>
      <dgm:spPr/>
    </dgm:pt>
    <dgm:pt modelId="{B6DE7AD9-BC49-496C-9313-E20DBCEAD9C7}" type="pres">
      <dgm:prSet presAssocID="{AD043442-7526-42D6-8C93-35AC39D5C62A}" presName="sibTrans" presStyleLbl="sibTrans2D1" presStyleIdx="5" presStyleCnt="7"/>
      <dgm:spPr/>
    </dgm:pt>
    <dgm:pt modelId="{2DAD6F62-9403-4F29-99B8-30E53F18DF7A}" type="pres">
      <dgm:prSet presAssocID="{05C4681B-A31F-4B11-9389-AACA86728999}" presName="node" presStyleLbl="node1" presStyleIdx="6" presStyleCnt="7">
        <dgm:presLayoutVars>
          <dgm:bulletEnabled val="1"/>
        </dgm:presLayoutVars>
      </dgm:prSet>
      <dgm:spPr/>
    </dgm:pt>
    <dgm:pt modelId="{4F34C636-75AD-40FA-AFD4-6FCA2CAC293B}" type="pres">
      <dgm:prSet presAssocID="{05C4681B-A31F-4B11-9389-AACA86728999}" presName="dummy" presStyleCnt="0"/>
      <dgm:spPr/>
    </dgm:pt>
    <dgm:pt modelId="{8DD41FED-9D09-4A69-94CC-489E216B47C8}" type="pres">
      <dgm:prSet presAssocID="{BC856B23-BB83-4544-A135-07C967D45E21}" presName="sibTrans" presStyleLbl="sibTrans2D1" presStyleIdx="6" presStyleCnt="7"/>
      <dgm:spPr/>
    </dgm:pt>
  </dgm:ptLst>
  <dgm:cxnLst>
    <dgm:cxn modelId="{444F8305-474B-40FB-82EA-0CD203008C12}" srcId="{3C7D9840-ECFB-48C0-B7A4-CDDF4C951197}" destId="{CA291F67-101D-4134-85BB-E3854048508D}" srcOrd="0" destOrd="0" parTransId="{A6F5EE3E-A44E-4F91-9621-BA2F8D1992F8}" sibTransId="{A54EDF4C-314D-485D-A344-A3FEE99C9C5F}"/>
    <dgm:cxn modelId="{BA49D81D-B916-473C-82FE-F3831558FE83}" type="presOf" srcId="{3C2334DF-B58D-4E48-986E-3EBFF161CE41}" destId="{C8BCC8D4-1947-4FA0-A706-442221EA8780}" srcOrd="0" destOrd="0" presId="urn:microsoft.com/office/officeart/2005/8/layout/radial6"/>
    <dgm:cxn modelId="{668D2C43-16C1-408E-98C1-8E27E57EA36E}" srcId="{3C7D9840-ECFB-48C0-B7A4-CDDF4C951197}" destId="{BD8C3F5D-21CA-46A4-8F37-73CDB069C3C4}" srcOrd="5" destOrd="0" parTransId="{01499261-FA20-4742-A888-70F0E5DFA2A0}" sibTransId="{AD043442-7526-42D6-8C93-35AC39D5C62A}"/>
    <dgm:cxn modelId="{3C8B2446-B99D-422A-85CE-968B2BED2C04}" type="presOf" srcId="{BD8C3F5D-21CA-46A4-8F37-73CDB069C3C4}" destId="{194320C8-E877-4B36-A102-C82529504AE9}" srcOrd="0" destOrd="0" presId="urn:microsoft.com/office/officeart/2005/8/layout/radial6"/>
    <dgm:cxn modelId="{DCB6024B-ECC4-40EC-BB2E-89BBCD65B48B}" type="presOf" srcId="{CA291F67-101D-4134-85BB-E3854048508D}" destId="{72AC8268-051E-4B84-AC5D-532E83459059}" srcOrd="0" destOrd="0" presId="urn:microsoft.com/office/officeart/2005/8/layout/radial6"/>
    <dgm:cxn modelId="{39EBF14F-901C-4131-8E2F-1C21F4119191}" srcId="{3C7D9840-ECFB-48C0-B7A4-CDDF4C951197}" destId="{57FB2641-467C-4711-97D4-7484F316FF66}" srcOrd="1" destOrd="0" parTransId="{F6A835E0-6A4A-45BC-9EE8-989FB661DBC4}" sibTransId="{3FA64D75-F323-48E7-82AC-6DA7BCE36E0F}"/>
    <dgm:cxn modelId="{332FEE70-F151-4245-86C7-15DB0A29A756}" type="presOf" srcId="{3FA64D75-F323-48E7-82AC-6DA7BCE36E0F}" destId="{55664E0C-7395-430C-8089-7E1AEBE90C25}" srcOrd="0" destOrd="0" presId="urn:microsoft.com/office/officeart/2005/8/layout/radial6"/>
    <dgm:cxn modelId="{3DFCE252-DB2A-42AD-90D8-761FD53B908D}" type="presOf" srcId="{A0BF2015-7010-44EA-9B3F-CAC09F9C62DB}" destId="{F7167B1E-8CDE-407C-8221-D7225C1FBBA0}" srcOrd="0" destOrd="0" presId="urn:microsoft.com/office/officeart/2005/8/layout/radial6"/>
    <dgm:cxn modelId="{17BC4754-5064-4BC3-815E-A22F94C966A1}" type="presOf" srcId="{E874E4E2-CEDE-438B-A9F3-16E2E0F2FEAA}" destId="{71BD807E-F643-49AF-937B-FCC7ED53CEC4}" srcOrd="0" destOrd="0" presId="urn:microsoft.com/office/officeart/2005/8/layout/radial6"/>
    <dgm:cxn modelId="{DBD84C96-25B7-4BD4-A31D-FAD40B319947}" type="presOf" srcId="{3C7D9840-ECFB-48C0-B7A4-CDDF4C951197}" destId="{AC036045-F13D-4816-91C2-50BB16C2B452}" srcOrd="0" destOrd="0" presId="urn:microsoft.com/office/officeart/2005/8/layout/radial6"/>
    <dgm:cxn modelId="{7A0CDF96-4356-4F91-B5EA-E8B44C9A1863}" type="presOf" srcId="{3F535CAC-37D2-4153-A351-F359B578CCC5}" destId="{876CF00C-347F-454F-B3EF-5F271C78794F}" srcOrd="0" destOrd="0" presId="urn:microsoft.com/office/officeart/2005/8/layout/radial6"/>
    <dgm:cxn modelId="{FD74359F-7989-41B8-A86D-7B17DBB9438C}" type="presOf" srcId="{05C4681B-A31F-4B11-9389-AACA86728999}" destId="{2DAD6F62-9403-4F29-99B8-30E53F18DF7A}" srcOrd="0" destOrd="0" presId="urn:microsoft.com/office/officeart/2005/8/layout/radial6"/>
    <dgm:cxn modelId="{30B296B3-4C36-416E-81C8-D3B1C2CC4CED}" srcId="{3C7D9840-ECFB-48C0-B7A4-CDDF4C951197}" destId="{05C4681B-A31F-4B11-9389-AACA86728999}" srcOrd="6" destOrd="0" parTransId="{344A563E-690C-44C3-A0C7-81FA891DD720}" sibTransId="{BC856B23-BB83-4544-A135-07C967D45E21}"/>
    <dgm:cxn modelId="{A0C3CDB5-4DB8-42F6-A4C3-D7D139E86445}" srcId="{3C7D9840-ECFB-48C0-B7A4-CDDF4C951197}" destId="{E874E4E2-CEDE-438B-A9F3-16E2E0F2FEAA}" srcOrd="2" destOrd="0" parTransId="{EEA4ACB9-5005-4453-BE11-927B21C08C12}" sibTransId="{3F535CAC-37D2-4153-A351-F359B578CCC5}"/>
    <dgm:cxn modelId="{B96669BC-26E9-4994-A7D6-E6B322E6ABD4}" type="presOf" srcId="{BC856B23-BB83-4544-A135-07C967D45E21}" destId="{8DD41FED-9D09-4A69-94CC-489E216B47C8}" srcOrd="0" destOrd="0" presId="urn:microsoft.com/office/officeart/2005/8/layout/radial6"/>
    <dgm:cxn modelId="{47ABBCCD-BB73-4933-898F-25DF058EAD40}" type="presOf" srcId="{57FB2641-467C-4711-97D4-7484F316FF66}" destId="{BE745DBB-AD29-4B01-BB9A-4F33AD077CB0}" srcOrd="0" destOrd="0" presId="urn:microsoft.com/office/officeart/2005/8/layout/radial6"/>
    <dgm:cxn modelId="{75EA17CF-39F1-40F6-9217-12420C53524A}" srcId="{3C7D9840-ECFB-48C0-B7A4-CDDF4C951197}" destId="{A0BF2015-7010-44EA-9B3F-CAC09F9C62DB}" srcOrd="3" destOrd="0" parTransId="{95539E29-7968-43EA-BAE7-82BB94A62186}" sibTransId="{638610B6-DFB9-491B-B0B5-045F81C21E37}"/>
    <dgm:cxn modelId="{91B740D3-72A0-477D-81DD-4F634B55C52D}" type="presOf" srcId="{86015063-5000-4A55-A9B2-4DC37451F8D9}" destId="{9373E7F6-9496-4B78-B155-27BD9E9615FA}" srcOrd="0" destOrd="0" presId="urn:microsoft.com/office/officeart/2005/8/layout/radial6"/>
    <dgm:cxn modelId="{1C270CDA-F7E5-4674-9500-4194B2B57FA3}" type="presOf" srcId="{638610B6-DFB9-491B-B0B5-045F81C21E37}" destId="{29BAEA58-D54B-4FEC-B31A-063E76F2D651}" srcOrd="0" destOrd="0" presId="urn:microsoft.com/office/officeart/2005/8/layout/radial6"/>
    <dgm:cxn modelId="{4D5FBEDC-6CA5-4653-9506-0B9D22A92BB6}" type="presOf" srcId="{A54EDF4C-314D-485D-A344-A3FEE99C9C5F}" destId="{63EE07C4-0BFD-4312-9634-0C8EAFCEFA36}" srcOrd="0" destOrd="0" presId="urn:microsoft.com/office/officeart/2005/8/layout/radial6"/>
    <dgm:cxn modelId="{28F30DDD-98BF-4EC6-8B5A-3B9B807685E0}" srcId="{3C7D9840-ECFB-48C0-B7A4-CDDF4C951197}" destId="{86015063-5000-4A55-A9B2-4DC37451F8D9}" srcOrd="4" destOrd="0" parTransId="{97E0C366-4445-4511-B314-EB0FA3D97949}" sibTransId="{3C2334DF-B58D-4E48-986E-3EBFF161CE41}"/>
    <dgm:cxn modelId="{F385E5DE-5153-4E3C-97C2-8F01C2DA6606}" type="presOf" srcId="{AD043442-7526-42D6-8C93-35AC39D5C62A}" destId="{B6DE7AD9-BC49-496C-9313-E20DBCEAD9C7}" srcOrd="0" destOrd="0" presId="urn:microsoft.com/office/officeart/2005/8/layout/radial6"/>
    <dgm:cxn modelId="{4553A5E5-9D3D-4751-82DE-89D6BB145B89}" srcId="{6F9AA94C-9144-498E-8E11-38CB209BE9DB}" destId="{3C7D9840-ECFB-48C0-B7A4-CDDF4C951197}" srcOrd="0" destOrd="0" parTransId="{BE7C37CD-B81D-41B1-85B6-107163B380BA}" sibTransId="{E5D19B08-D94F-4D20-9E5F-E816516F51E9}"/>
    <dgm:cxn modelId="{D2279CEA-FD95-4FC1-B548-4444A59E0719}" type="presOf" srcId="{6F9AA94C-9144-498E-8E11-38CB209BE9DB}" destId="{9AC86A6A-6552-4785-922F-A62E42B68688}" srcOrd="0" destOrd="0" presId="urn:microsoft.com/office/officeart/2005/8/layout/radial6"/>
    <dgm:cxn modelId="{E41D1385-CE3B-4E4F-98EF-247557941411}" type="presParOf" srcId="{9AC86A6A-6552-4785-922F-A62E42B68688}" destId="{AC036045-F13D-4816-91C2-50BB16C2B452}" srcOrd="0" destOrd="0" presId="urn:microsoft.com/office/officeart/2005/8/layout/radial6"/>
    <dgm:cxn modelId="{5CE9BA14-AB72-490F-9E5A-B9514E6B17CB}" type="presParOf" srcId="{9AC86A6A-6552-4785-922F-A62E42B68688}" destId="{72AC8268-051E-4B84-AC5D-532E83459059}" srcOrd="1" destOrd="0" presId="urn:microsoft.com/office/officeart/2005/8/layout/radial6"/>
    <dgm:cxn modelId="{A47AF604-89F9-4F74-9BF0-FBF33090DB0D}" type="presParOf" srcId="{9AC86A6A-6552-4785-922F-A62E42B68688}" destId="{BDAA8A2B-1BDE-4299-9159-C36CC8CBA21C}" srcOrd="2" destOrd="0" presId="urn:microsoft.com/office/officeart/2005/8/layout/radial6"/>
    <dgm:cxn modelId="{19089598-A435-44FF-AE21-E3DB1E9205A1}" type="presParOf" srcId="{9AC86A6A-6552-4785-922F-A62E42B68688}" destId="{63EE07C4-0BFD-4312-9634-0C8EAFCEFA36}" srcOrd="3" destOrd="0" presId="urn:microsoft.com/office/officeart/2005/8/layout/radial6"/>
    <dgm:cxn modelId="{413DC4DB-98BD-467A-B388-5DD6AED12E34}" type="presParOf" srcId="{9AC86A6A-6552-4785-922F-A62E42B68688}" destId="{BE745DBB-AD29-4B01-BB9A-4F33AD077CB0}" srcOrd="4" destOrd="0" presId="urn:microsoft.com/office/officeart/2005/8/layout/radial6"/>
    <dgm:cxn modelId="{90B3CB0F-F962-4D1E-9AD9-EA1964288B2A}" type="presParOf" srcId="{9AC86A6A-6552-4785-922F-A62E42B68688}" destId="{55A2E286-1BB5-45FA-B5ED-9A2393C92D06}" srcOrd="5" destOrd="0" presId="urn:microsoft.com/office/officeart/2005/8/layout/radial6"/>
    <dgm:cxn modelId="{3390DC73-6722-4308-B66A-68B87135F921}" type="presParOf" srcId="{9AC86A6A-6552-4785-922F-A62E42B68688}" destId="{55664E0C-7395-430C-8089-7E1AEBE90C25}" srcOrd="6" destOrd="0" presId="urn:microsoft.com/office/officeart/2005/8/layout/radial6"/>
    <dgm:cxn modelId="{F3C4735E-9569-4927-92CD-96870E1AFAD7}" type="presParOf" srcId="{9AC86A6A-6552-4785-922F-A62E42B68688}" destId="{71BD807E-F643-49AF-937B-FCC7ED53CEC4}" srcOrd="7" destOrd="0" presId="urn:microsoft.com/office/officeart/2005/8/layout/radial6"/>
    <dgm:cxn modelId="{D24FFFC8-8F31-4F9D-BD4C-EB6DE9D9FBAC}" type="presParOf" srcId="{9AC86A6A-6552-4785-922F-A62E42B68688}" destId="{28F96285-839B-4416-BCDC-684DB3774D3A}" srcOrd="8" destOrd="0" presId="urn:microsoft.com/office/officeart/2005/8/layout/radial6"/>
    <dgm:cxn modelId="{65D61677-1F59-41B9-9EEF-826B9D89F6C1}" type="presParOf" srcId="{9AC86A6A-6552-4785-922F-A62E42B68688}" destId="{876CF00C-347F-454F-B3EF-5F271C78794F}" srcOrd="9" destOrd="0" presId="urn:microsoft.com/office/officeart/2005/8/layout/radial6"/>
    <dgm:cxn modelId="{63607715-470B-48F7-B2D6-654F944033AB}" type="presParOf" srcId="{9AC86A6A-6552-4785-922F-A62E42B68688}" destId="{F7167B1E-8CDE-407C-8221-D7225C1FBBA0}" srcOrd="10" destOrd="0" presId="urn:microsoft.com/office/officeart/2005/8/layout/radial6"/>
    <dgm:cxn modelId="{33A7710D-7BC6-4C27-B093-5A922443A452}" type="presParOf" srcId="{9AC86A6A-6552-4785-922F-A62E42B68688}" destId="{84FA06DF-6754-43A3-87A6-6F3210AE2D82}" srcOrd="11" destOrd="0" presId="urn:microsoft.com/office/officeart/2005/8/layout/radial6"/>
    <dgm:cxn modelId="{43F2DDE5-A7E0-424E-8BDE-AA4E36946A74}" type="presParOf" srcId="{9AC86A6A-6552-4785-922F-A62E42B68688}" destId="{29BAEA58-D54B-4FEC-B31A-063E76F2D651}" srcOrd="12" destOrd="0" presId="urn:microsoft.com/office/officeart/2005/8/layout/radial6"/>
    <dgm:cxn modelId="{6FBF55B1-98CA-4A31-8E8B-9B1CF5E3FBFE}" type="presParOf" srcId="{9AC86A6A-6552-4785-922F-A62E42B68688}" destId="{9373E7F6-9496-4B78-B155-27BD9E9615FA}" srcOrd="13" destOrd="0" presId="urn:microsoft.com/office/officeart/2005/8/layout/radial6"/>
    <dgm:cxn modelId="{4BF2DEDC-24C8-4730-B3E9-D233B42D6931}" type="presParOf" srcId="{9AC86A6A-6552-4785-922F-A62E42B68688}" destId="{E635D209-81A6-4BB5-AA50-3094ECA45EF7}" srcOrd="14" destOrd="0" presId="urn:microsoft.com/office/officeart/2005/8/layout/radial6"/>
    <dgm:cxn modelId="{EF96266F-B209-47F7-B8AA-B983F64EF68E}" type="presParOf" srcId="{9AC86A6A-6552-4785-922F-A62E42B68688}" destId="{C8BCC8D4-1947-4FA0-A706-442221EA8780}" srcOrd="15" destOrd="0" presId="urn:microsoft.com/office/officeart/2005/8/layout/radial6"/>
    <dgm:cxn modelId="{0AC93629-4989-41A3-98B5-0A472D34947B}" type="presParOf" srcId="{9AC86A6A-6552-4785-922F-A62E42B68688}" destId="{194320C8-E877-4B36-A102-C82529504AE9}" srcOrd="16" destOrd="0" presId="urn:microsoft.com/office/officeart/2005/8/layout/radial6"/>
    <dgm:cxn modelId="{DE93FA6D-73D7-44FC-9C00-7A1FE9B74CA4}" type="presParOf" srcId="{9AC86A6A-6552-4785-922F-A62E42B68688}" destId="{072ECF42-8BFD-4447-BFE6-60B570519CBA}" srcOrd="17" destOrd="0" presId="urn:microsoft.com/office/officeart/2005/8/layout/radial6"/>
    <dgm:cxn modelId="{02AE2072-8696-4D7F-9141-CFC5A7013BE5}" type="presParOf" srcId="{9AC86A6A-6552-4785-922F-A62E42B68688}" destId="{B6DE7AD9-BC49-496C-9313-E20DBCEAD9C7}" srcOrd="18" destOrd="0" presId="urn:microsoft.com/office/officeart/2005/8/layout/radial6"/>
    <dgm:cxn modelId="{80FE520A-9645-4F2A-8E92-F065103FBDCA}" type="presParOf" srcId="{9AC86A6A-6552-4785-922F-A62E42B68688}" destId="{2DAD6F62-9403-4F29-99B8-30E53F18DF7A}" srcOrd="19" destOrd="0" presId="urn:microsoft.com/office/officeart/2005/8/layout/radial6"/>
    <dgm:cxn modelId="{18EAA195-F645-4D9A-8938-CD5577AEA228}" type="presParOf" srcId="{9AC86A6A-6552-4785-922F-A62E42B68688}" destId="{4F34C636-75AD-40FA-AFD4-6FCA2CAC293B}" srcOrd="20" destOrd="0" presId="urn:microsoft.com/office/officeart/2005/8/layout/radial6"/>
    <dgm:cxn modelId="{E0889C9E-3E5E-48C8-B231-6774F1369EDC}" type="presParOf" srcId="{9AC86A6A-6552-4785-922F-A62E42B68688}" destId="{8DD41FED-9D09-4A69-94CC-489E216B47C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AA94C-9144-498E-8E11-38CB209BE9DB}" type="doc">
      <dgm:prSet loTypeId="urn:microsoft.com/office/officeart/2005/8/layout/radial6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7D9840-ECFB-48C0-B7A4-CDDF4C951197}">
      <dgm:prSet phldrT="[Text]"/>
      <dgm:spPr/>
      <dgm:t>
        <a:bodyPr/>
        <a:lstStyle/>
        <a:p>
          <a:r>
            <a:rPr lang="en-US"/>
            <a:t>E-Commerce</a:t>
          </a:r>
          <a:endParaRPr lang="th-TH"/>
        </a:p>
      </dgm:t>
    </dgm:pt>
    <dgm:pt modelId="{BE7C37CD-B81D-41B1-85B6-107163B380BA}" type="parTrans" cxnId="{4553A5E5-9D3D-4751-82DE-89D6BB145B89}">
      <dgm:prSet/>
      <dgm:spPr/>
      <dgm:t>
        <a:bodyPr/>
        <a:lstStyle/>
        <a:p>
          <a:endParaRPr lang="th-TH"/>
        </a:p>
      </dgm:t>
    </dgm:pt>
    <dgm:pt modelId="{E5D19B08-D94F-4D20-9E5F-E816516F51E9}" type="sibTrans" cxnId="{4553A5E5-9D3D-4751-82DE-89D6BB145B89}">
      <dgm:prSet/>
      <dgm:spPr/>
      <dgm:t>
        <a:bodyPr/>
        <a:lstStyle/>
        <a:p>
          <a:endParaRPr lang="th-TH"/>
        </a:p>
      </dgm:t>
    </dgm:pt>
    <dgm:pt modelId="{CA291F67-101D-4134-85BB-E3854048508D}">
      <dgm:prSet phldrT="[Text]"/>
      <dgm:spPr/>
      <dgm:t>
        <a:bodyPr/>
        <a:lstStyle/>
        <a:p>
          <a:r>
            <a:rPr lang="en-US" dirty="0"/>
            <a:t>Store</a:t>
          </a:r>
          <a:endParaRPr lang="th-TH" dirty="0"/>
        </a:p>
      </dgm:t>
    </dgm:pt>
    <dgm:pt modelId="{A6F5EE3E-A44E-4F91-9621-BA2F8D1992F8}" type="parTrans" cxnId="{444F8305-474B-40FB-82EA-0CD203008C12}">
      <dgm:prSet/>
      <dgm:spPr/>
      <dgm:t>
        <a:bodyPr/>
        <a:lstStyle/>
        <a:p>
          <a:endParaRPr lang="th-TH"/>
        </a:p>
      </dgm:t>
    </dgm:pt>
    <dgm:pt modelId="{A54EDF4C-314D-485D-A344-A3FEE99C9C5F}" type="sibTrans" cxnId="{444F8305-474B-40FB-82EA-0CD203008C12}">
      <dgm:prSet/>
      <dgm:spPr/>
      <dgm:t>
        <a:bodyPr/>
        <a:lstStyle/>
        <a:p>
          <a:endParaRPr lang="th-TH"/>
        </a:p>
      </dgm:t>
    </dgm:pt>
    <dgm:pt modelId="{57FB2641-467C-4711-97D4-7484F316FF6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Cart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6A835E0-6A4A-45BC-9EE8-989FB661DBC4}" type="parTrans" cxnId="{39EBF14F-901C-4131-8E2F-1C21F4119191}">
      <dgm:prSet/>
      <dgm:spPr/>
      <dgm:t>
        <a:bodyPr/>
        <a:lstStyle/>
        <a:p>
          <a:endParaRPr lang="th-TH"/>
        </a:p>
      </dgm:t>
    </dgm:pt>
    <dgm:pt modelId="{3FA64D75-F323-48E7-82AC-6DA7BCE36E0F}" type="sibTrans" cxnId="{39EBF14F-901C-4131-8E2F-1C21F4119191}">
      <dgm:prSet/>
      <dgm:spPr/>
      <dgm:t>
        <a:bodyPr/>
        <a:lstStyle/>
        <a:p>
          <a:endParaRPr lang="th-TH"/>
        </a:p>
      </dgm:t>
    </dgm:pt>
    <dgm:pt modelId="{E874E4E2-CEDE-438B-A9F3-16E2E0F2FEAA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Payment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A4ACB9-5005-4453-BE11-927B21C08C12}" type="parTrans" cxnId="{A0C3CDB5-4DB8-42F6-A4C3-D7D139E86445}">
      <dgm:prSet/>
      <dgm:spPr/>
      <dgm:t>
        <a:bodyPr/>
        <a:lstStyle/>
        <a:p>
          <a:endParaRPr lang="th-TH"/>
        </a:p>
      </dgm:t>
    </dgm:pt>
    <dgm:pt modelId="{3F535CAC-37D2-4153-A351-F359B578CCC5}" type="sibTrans" cxnId="{A0C3CDB5-4DB8-42F6-A4C3-D7D139E86445}">
      <dgm:prSet/>
      <dgm:spPr/>
      <dgm:t>
        <a:bodyPr/>
        <a:lstStyle/>
        <a:p>
          <a:endParaRPr lang="th-TH"/>
        </a:p>
      </dgm:t>
    </dgm:pt>
    <dgm:pt modelId="{A0BF2015-7010-44EA-9B3F-CAC09F9C62DB}">
      <dgm:prSet phldrT="[Text]"/>
      <dgm:spPr/>
      <dgm:t>
        <a:bodyPr/>
        <a:lstStyle/>
        <a:p>
          <a:r>
            <a:rPr lang="en-US" dirty="0"/>
            <a:t>Member</a:t>
          </a:r>
          <a:endParaRPr lang="th-TH" dirty="0"/>
        </a:p>
      </dgm:t>
    </dgm:pt>
    <dgm:pt modelId="{95539E29-7968-43EA-BAE7-82BB94A62186}" type="parTrans" cxnId="{75EA17CF-39F1-40F6-9217-12420C53524A}">
      <dgm:prSet/>
      <dgm:spPr/>
      <dgm:t>
        <a:bodyPr/>
        <a:lstStyle/>
        <a:p>
          <a:endParaRPr lang="th-TH"/>
        </a:p>
      </dgm:t>
    </dgm:pt>
    <dgm:pt modelId="{638610B6-DFB9-491B-B0B5-045F81C21E37}" type="sibTrans" cxnId="{75EA17CF-39F1-40F6-9217-12420C53524A}">
      <dgm:prSet/>
      <dgm:spPr/>
      <dgm:t>
        <a:bodyPr/>
        <a:lstStyle/>
        <a:p>
          <a:endParaRPr lang="th-TH"/>
        </a:p>
      </dgm:t>
    </dgm:pt>
    <dgm:pt modelId="{86015063-5000-4A55-A9B2-4DC37451F8D9}">
      <dgm:prSet/>
      <dgm:spPr/>
      <dgm:t>
        <a:bodyPr/>
        <a:lstStyle/>
        <a:p>
          <a:r>
            <a:rPr lang="en-US" dirty="0"/>
            <a:t>Logistic</a:t>
          </a:r>
          <a:endParaRPr lang="th-TH" dirty="0"/>
        </a:p>
      </dgm:t>
    </dgm:pt>
    <dgm:pt modelId="{97E0C366-4445-4511-B314-EB0FA3D97949}" type="parTrans" cxnId="{28F30DDD-98BF-4EC6-8B5A-3B9B807685E0}">
      <dgm:prSet/>
      <dgm:spPr/>
      <dgm:t>
        <a:bodyPr/>
        <a:lstStyle/>
        <a:p>
          <a:endParaRPr lang="th-TH"/>
        </a:p>
      </dgm:t>
    </dgm:pt>
    <dgm:pt modelId="{3C2334DF-B58D-4E48-986E-3EBFF161CE41}" type="sibTrans" cxnId="{28F30DDD-98BF-4EC6-8B5A-3B9B807685E0}">
      <dgm:prSet/>
      <dgm:spPr/>
      <dgm:t>
        <a:bodyPr/>
        <a:lstStyle/>
        <a:p>
          <a:endParaRPr lang="th-TH"/>
        </a:p>
      </dgm:t>
    </dgm:pt>
    <dgm:pt modelId="{BD8C3F5D-21CA-46A4-8F37-73CDB069C3C4}">
      <dgm:prSet/>
      <dgm:spPr/>
      <dgm:t>
        <a:bodyPr/>
        <a:lstStyle/>
        <a:p>
          <a:r>
            <a:rPr lang="en-US" dirty="0"/>
            <a:t>Order Tracking</a:t>
          </a:r>
          <a:endParaRPr lang="th-TH" dirty="0"/>
        </a:p>
      </dgm:t>
    </dgm:pt>
    <dgm:pt modelId="{01499261-FA20-4742-A888-70F0E5DFA2A0}" type="parTrans" cxnId="{668D2C43-16C1-408E-98C1-8E27E57EA36E}">
      <dgm:prSet/>
      <dgm:spPr/>
      <dgm:t>
        <a:bodyPr/>
        <a:lstStyle/>
        <a:p>
          <a:endParaRPr lang="th-TH"/>
        </a:p>
      </dgm:t>
    </dgm:pt>
    <dgm:pt modelId="{AD043442-7526-42D6-8C93-35AC39D5C62A}" type="sibTrans" cxnId="{668D2C43-16C1-408E-98C1-8E27E57EA36E}">
      <dgm:prSet/>
      <dgm:spPr/>
      <dgm:t>
        <a:bodyPr/>
        <a:lstStyle/>
        <a:p>
          <a:endParaRPr lang="th-TH"/>
        </a:p>
      </dgm:t>
    </dgm:pt>
    <dgm:pt modelId="{9AC86A6A-6552-4785-922F-A62E42B68688}" type="pres">
      <dgm:prSet presAssocID="{6F9AA94C-9144-498E-8E11-38CB209BE9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036045-F13D-4816-91C2-50BB16C2B452}" type="pres">
      <dgm:prSet presAssocID="{3C7D9840-ECFB-48C0-B7A4-CDDF4C951197}" presName="centerShape" presStyleLbl="node0" presStyleIdx="0" presStyleCnt="1"/>
      <dgm:spPr/>
    </dgm:pt>
    <dgm:pt modelId="{72AC8268-051E-4B84-AC5D-532E83459059}" type="pres">
      <dgm:prSet presAssocID="{CA291F67-101D-4134-85BB-E3854048508D}" presName="node" presStyleLbl="node1" presStyleIdx="0" presStyleCnt="6">
        <dgm:presLayoutVars>
          <dgm:bulletEnabled val="1"/>
        </dgm:presLayoutVars>
      </dgm:prSet>
      <dgm:spPr/>
    </dgm:pt>
    <dgm:pt modelId="{BDAA8A2B-1BDE-4299-9159-C36CC8CBA21C}" type="pres">
      <dgm:prSet presAssocID="{CA291F67-101D-4134-85BB-E3854048508D}" presName="dummy" presStyleCnt="0"/>
      <dgm:spPr/>
    </dgm:pt>
    <dgm:pt modelId="{63EE07C4-0BFD-4312-9634-0C8EAFCEFA36}" type="pres">
      <dgm:prSet presAssocID="{A54EDF4C-314D-485D-A344-A3FEE99C9C5F}" presName="sibTrans" presStyleLbl="sibTrans2D1" presStyleIdx="0" presStyleCnt="6"/>
      <dgm:spPr/>
    </dgm:pt>
    <dgm:pt modelId="{BE745DBB-AD29-4B01-BB9A-4F33AD077CB0}" type="pres">
      <dgm:prSet presAssocID="{57FB2641-467C-4711-97D4-7484F316FF66}" presName="node" presStyleLbl="node1" presStyleIdx="1" presStyleCnt="6">
        <dgm:presLayoutVars>
          <dgm:bulletEnabled val="1"/>
        </dgm:presLayoutVars>
      </dgm:prSet>
      <dgm:spPr/>
    </dgm:pt>
    <dgm:pt modelId="{55A2E286-1BB5-45FA-B5ED-9A2393C92D06}" type="pres">
      <dgm:prSet presAssocID="{57FB2641-467C-4711-97D4-7484F316FF66}" presName="dummy" presStyleCnt="0"/>
      <dgm:spPr/>
    </dgm:pt>
    <dgm:pt modelId="{55664E0C-7395-430C-8089-7E1AEBE90C25}" type="pres">
      <dgm:prSet presAssocID="{3FA64D75-F323-48E7-82AC-6DA7BCE36E0F}" presName="sibTrans" presStyleLbl="sibTrans2D1" presStyleIdx="1" presStyleCnt="6"/>
      <dgm:spPr/>
    </dgm:pt>
    <dgm:pt modelId="{71BD807E-F643-49AF-937B-FCC7ED53CEC4}" type="pres">
      <dgm:prSet presAssocID="{E874E4E2-CEDE-438B-A9F3-16E2E0F2FEAA}" presName="node" presStyleLbl="node1" presStyleIdx="2" presStyleCnt="6">
        <dgm:presLayoutVars>
          <dgm:bulletEnabled val="1"/>
        </dgm:presLayoutVars>
      </dgm:prSet>
      <dgm:spPr/>
    </dgm:pt>
    <dgm:pt modelId="{28F96285-839B-4416-BCDC-684DB3774D3A}" type="pres">
      <dgm:prSet presAssocID="{E874E4E2-CEDE-438B-A9F3-16E2E0F2FEAA}" presName="dummy" presStyleCnt="0"/>
      <dgm:spPr/>
    </dgm:pt>
    <dgm:pt modelId="{876CF00C-347F-454F-B3EF-5F271C78794F}" type="pres">
      <dgm:prSet presAssocID="{3F535CAC-37D2-4153-A351-F359B578CCC5}" presName="sibTrans" presStyleLbl="sibTrans2D1" presStyleIdx="2" presStyleCnt="6"/>
      <dgm:spPr/>
    </dgm:pt>
    <dgm:pt modelId="{F7167B1E-8CDE-407C-8221-D7225C1FBBA0}" type="pres">
      <dgm:prSet presAssocID="{A0BF2015-7010-44EA-9B3F-CAC09F9C62DB}" presName="node" presStyleLbl="node1" presStyleIdx="3" presStyleCnt="6">
        <dgm:presLayoutVars>
          <dgm:bulletEnabled val="1"/>
        </dgm:presLayoutVars>
      </dgm:prSet>
      <dgm:spPr/>
    </dgm:pt>
    <dgm:pt modelId="{84FA06DF-6754-43A3-87A6-6F3210AE2D82}" type="pres">
      <dgm:prSet presAssocID="{A0BF2015-7010-44EA-9B3F-CAC09F9C62DB}" presName="dummy" presStyleCnt="0"/>
      <dgm:spPr/>
    </dgm:pt>
    <dgm:pt modelId="{29BAEA58-D54B-4FEC-B31A-063E76F2D651}" type="pres">
      <dgm:prSet presAssocID="{638610B6-DFB9-491B-B0B5-045F81C21E37}" presName="sibTrans" presStyleLbl="sibTrans2D1" presStyleIdx="3" presStyleCnt="6"/>
      <dgm:spPr/>
    </dgm:pt>
    <dgm:pt modelId="{9373E7F6-9496-4B78-B155-27BD9E9615FA}" type="pres">
      <dgm:prSet presAssocID="{86015063-5000-4A55-A9B2-4DC37451F8D9}" presName="node" presStyleLbl="node1" presStyleIdx="4" presStyleCnt="6">
        <dgm:presLayoutVars>
          <dgm:bulletEnabled val="1"/>
        </dgm:presLayoutVars>
      </dgm:prSet>
      <dgm:spPr/>
    </dgm:pt>
    <dgm:pt modelId="{E635D209-81A6-4BB5-AA50-3094ECA45EF7}" type="pres">
      <dgm:prSet presAssocID="{86015063-5000-4A55-A9B2-4DC37451F8D9}" presName="dummy" presStyleCnt="0"/>
      <dgm:spPr/>
    </dgm:pt>
    <dgm:pt modelId="{C8BCC8D4-1947-4FA0-A706-442221EA8780}" type="pres">
      <dgm:prSet presAssocID="{3C2334DF-B58D-4E48-986E-3EBFF161CE41}" presName="sibTrans" presStyleLbl="sibTrans2D1" presStyleIdx="4" presStyleCnt="6"/>
      <dgm:spPr/>
    </dgm:pt>
    <dgm:pt modelId="{194320C8-E877-4B36-A102-C82529504AE9}" type="pres">
      <dgm:prSet presAssocID="{BD8C3F5D-21CA-46A4-8F37-73CDB069C3C4}" presName="node" presStyleLbl="node1" presStyleIdx="5" presStyleCnt="6">
        <dgm:presLayoutVars>
          <dgm:bulletEnabled val="1"/>
        </dgm:presLayoutVars>
      </dgm:prSet>
      <dgm:spPr/>
    </dgm:pt>
    <dgm:pt modelId="{072ECF42-8BFD-4447-BFE6-60B570519CBA}" type="pres">
      <dgm:prSet presAssocID="{BD8C3F5D-21CA-46A4-8F37-73CDB069C3C4}" presName="dummy" presStyleCnt="0"/>
      <dgm:spPr/>
    </dgm:pt>
    <dgm:pt modelId="{B6DE7AD9-BC49-496C-9313-E20DBCEAD9C7}" type="pres">
      <dgm:prSet presAssocID="{AD043442-7526-42D6-8C93-35AC39D5C62A}" presName="sibTrans" presStyleLbl="sibTrans2D1" presStyleIdx="5" presStyleCnt="6"/>
      <dgm:spPr/>
    </dgm:pt>
  </dgm:ptLst>
  <dgm:cxnLst>
    <dgm:cxn modelId="{444F8305-474B-40FB-82EA-0CD203008C12}" srcId="{3C7D9840-ECFB-48C0-B7A4-CDDF4C951197}" destId="{CA291F67-101D-4134-85BB-E3854048508D}" srcOrd="0" destOrd="0" parTransId="{A6F5EE3E-A44E-4F91-9621-BA2F8D1992F8}" sibTransId="{A54EDF4C-314D-485D-A344-A3FEE99C9C5F}"/>
    <dgm:cxn modelId="{BA49D81D-B916-473C-82FE-F3831558FE83}" type="presOf" srcId="{3C2334DF-B58D-4E48-986E-3EBFF161CE41}" destId="{C8BCC8D4-1947-4FA0-A706-442221EA8780}" srcOrd="0" destOrd="0" presId="urn:microsoft.com/office/officeart/2005/8/layout/radial6"/>
    <dgm:cxn modelId="{668D2C43-16C1-408E-98C1-8E27E57EA36E}" srcId="{3C7D9840-ECFB-48C0-B7A4-CDDF4C951197}" destId="{BD8C3F5D-21CA-46A4-8F37-73CDB069C3C4}" srcOrd="5" destOrd="0" parTransId="{01499261-FA20-4742-A888-70F0E5DFA2A0}" sibTransId="{AD043442-7526-42D6-8C93-35AC39D5C62A}"/>
    <dgm:cxn modelId="{3C8B2446-B99D-422A-85CE-968B2BED2C04}" type="presOf" srcId="{BD8C3F5D-21CA-46A4-8F37-73CDB069C3C4}" destId="{194320C8-E877-4B36-A102-C82529504AE9}" srcOrd="0" destOrd="0" presId="urn:microsoft.com/office/officeart/2005/8/layout/radial6"/>
    <dgm:cxn modelId="{DCB6024B-ECC4-40EC-BB2E-89BBCD65B48B}" type="presOf" srcId="{CA291F67-101D-4134-85BB-E3854048508D}" destId="{72AC8268-051E-4B84-AC5D-532E83459059}" srcOrd="0" destOrd="0" presId="urn:microsoft.com/office/officeart/2005/8/layout/radial6"/>
    <dgm:cxn modelId="{39EBF14F-901C-4131-8E2F-1C21F4119191}" srcId="{3C7D9840-ECFB-48C0-B7A4-CDDF4C951197}" destId="{57FB2641-467C-4711-97D4-7484F316FF66}" srcOrd="1" destOrd="0" parTransId="{F6A835E0-6A4A-45BC-9EE8-989FB661DBC4}" sibTransId="{3FA64D75-F323-48E7-82AC-6DA7BCE36E0F}"/>
    <dgm:cxn modelId="{332FEE70-F151-4245-86C7-15DB0A29A756}" type="presOf" srcId="{3FA64D75-F323-48E7-82AC-6DA7BCE36E0F}" destId="{55664E0C-7395-430C-8089-7E1AEBE90C25}" srcOrd="0" destOrd="0" presId="urn:microsoft.com/office/officeart/2005/8/layout/radial6"/>
    <dgm:cxn modelId="{3DFCE252-DB2A-42AD-90D8-761FD53B908D}" type="presOf" srcId="{A0BF2015-7010-44EA-9B3F-CAC09F9C62DB}" destId="{F7167B1E-8CDE-407C-8221-D7225C1FBBA0}" srcOrd="0" destOrd="0" presId="urn:microsoft.com/office/officeart/2005/8/layout/radial6"/>
    <dgm:cxn modelId="{17BC4754-5064-4BC3-815E-A22F94C966A1}" type="presOf" srcId="{E874E4E2-CEDE-438B-A9F3-16E2E0F2FEAA}" destId="{71BD807E-F643-49AF-937B-FCC7ED53CEC4}" srcOrd="0" destOrd="0" presId="urn:microsoft.com/office/officeart/2005/8/layout/radial6"/>
    <dgm:cxn modelId="{DBD84C96-25B7-4BD4-A31D-FAD40B319947}" type="presOf" srcId="{3C7D9840-ECFB-48C0-B7A4-CDDF4C951197}" destId="{AC036045-F13D-4816-91C2-50BB16C2B452}" srcOrd="0" destOrd="0" presId="urn:microsoft.com/office/officeart/2005/8/layout/radial6"/>
    <dgm:cxn modelId="{7A0CDF96-4356-4F91-B5EA-E8B44C9A1863}" type="presOf" srcId="{3F535CAC-37D2-4153-A351-F359B578CCC5}" destId="{876CF00C-347F-454F-B3EF-5F271C78794F}" srcOrd="0" destOrd="0" presId="urn:microsoft.com/office/officeart/2005/8/layout/radial6"/>
    <dgm:cxn modelId="{A0C3CDB5-4DB8-42F6-A4C3-D7D139E86445}" srcId="{3C7D9840-ECFB-48C0-B7A4-CDDF4C951197}" destId="{E874E4E2-CEDE-438B-A9F3-16E2E0F2FEAA}" srcOrd="2" destOrd="0" parTransId="{EEA4ACB9-5005-4453-BE11-927B21C08C12}" sibTransId="{3F535CAC-37D2-4153-A351-F359B578CCC5}"/>
    <dgm:cxn modelId="{47ABBCCD-BB73-4933-898F-25DF058EAD40}" type="presOf" srcId="{57FB2641-467C-4711-97D4-7484F316FF66}" destId="{BE745DBB-AD29-4B01-BB9A-4F33AD077CB0}" srcOrd="0" destOrd="0" presId="urn:microsoft.com/office/officeart/2005/8/layout/radial6"/>
    <dgm:cxn modelId="{75EA17CF-39F1-40F6-9217-12420C53524A}" srcId="{3C7D9840-ECFB-48C0-B7A4-CDDF4C951197}" destId="{A0BF2015-7010-44EA-9B3F-CAC09F9C62DB}" srcOrd="3" destOrd="0" parTransId="{95539E29-7968-43EA-BAE7-82BB94A62186}" sibTransId="{638610B6-DFB9-491B-B0B5-045F81C21E37}"/>
    <dgm:cxn modelId="{91B740D3-72A0-477D-81DD-4F634B55C52D}" type="presOf" srcId="{86015063-5000-4A55-A9B2-4DC37451F8D9}" destId="{9373E7F6-9496-4B78-B155-27BD9E9615FA}" srcOrd="0" destOrd="0" presId="urn:microsoft.com/office/officeart/2005/8/layout/radial6"/>
    <dgm:cxn modelId="{1C270CDA-F7E5-4674-9500-4194B2B57FA3}" type="presOf" srcId="{638610B6-DFB9-491B-B0B5-045F81C21E37}" destId="{29BAEA58-D54B-4FEC-B31A-063E76F2D651}" srcOrd="0" destOrd="0" presId="urn:microsoft.com/office/officeart/2005/8/layout/radial6"/>
    <dgm:cxn modelId="{4D5FBEDC-6CA5-4653-9506-0B9D22A92BB6}" type="presOf" srcId="{A54EDF4C-314D-485D-A344-A3FEE99C9C5F}" destId="{63EE07C4-0BFD-4312-9634-0C8EAFCEFA36}" srcOrd="0" destOrd="0" presId="urn:microsoft.com/office/officeart/2005/8/layout/radial6"/>
    <dgm:cxn modelId="{28F30DDD-98BF-4EC6-8B5A-3B9B807685E0}" srcId="{3C7D9840-ECFB-48C0-B7A4-CDDF4C951197}" destId="{86015063-5000-4A55-A9B2-4DC37451F8D9}" srcOrd="4" destOrd="0" parTransId="{97E0C366-4445-4511-B314-EB0FA3D97949}" sibTransId="{3C2334DF-B58D-4E48-986E-3EBFF161CE41}"/>
    <dgm:cxn modelId="{F385E5DE-5153-4E3C-97C2-8F01C2DA6606}" type="presOf" srcId="{AD043442-7526-42D6-8C93-35AC39D5C62A}" destId="{B6DE7AD9-BC49-496C-9313-E20DBCEAD9C7}" srcOrd="0" destOrd="0" presId="urn:microsoft.com/office/officeart/2005/8/layout/radial6"/>
    <dgm:cxn modelId="{4553A5E5-9D3D-4751-82DE-89D6BB145B89}" srcId="{6F9AA94C-9144-498E-8E11-38CB209BE9DB}" destId="{3C7D9840-ECFB-48C0-B7A4-CDDF4C951197}" srcOrd="0" destOrd="0" parTransId="{BE7C37CD-B81D-41B1-85B6-107163B380BA}" sibTransId="{E5D19B08-D94F-4D20-9E5F-E816516F51E9}"/>
    <dgm:cxn modelId="{D2279CEA-FD95-4FC1-B548-4444A59E0719}" type="presOf" srcId="{6F9AA94C-9144-498E-8E11-38CB209BE9DB}" destId="{9AC86A6A-6552-4785-922F-A62E42B68688}" srcOrd="0" destOrd="0" presId="urn:microsoft.com/office/officeart/2005/8/layout/radial6"/>
    <dgm:cxn modelId="{E41D1385-CE3B-4E4F-98EF-247557941411}" type="presParOf" srcId="{9AC86A6A-6552-4785-922F-A62E42B68688}" destId="{AC036045-F13D-4816-91C2-50BB16C2B452}" srcOrd="0" destOrd="0" presId="urn:microsoft.com/office/officeart/2005/8/layout/radial6"/>
    <dgm:cxn modelId="{5CE9BA14-AB72-490F-9E5A-B9514E6B17CB}" type="presParOf" srcId="{9AC86A6A-6552-4785-922F-A62E42B68688}" destId="{72AC8268-051E-4B84-AC5D-532E83459059}" srcOrd="1" destOrd="0" presId="urn:microsoft.com/office/officeart/2005/8/layout/radial6"/>
    <dgm:cxn modelId="{A47AF604-89F9-4F74-9BF0-FBF33090DB0D}" type="presParOf" srcId="{9AC86A6A-6552-4785-922F-A62E42B68688}" destId="{BDAA8A2B-1BDE-4299-9159-C36CC8CBA21C}" srcOrd="2" destOrd="0" presId="urn:microsoft.com/office/officeart/2005/8/layout/radial6"/>
    <dgm:cxn modelId="{19089598-A435-44FF-AE21-E3DB1E9205A1}" type="presParOf" srcId="{9AC86A6A-6552-4785-922F-A62E42B68688}" destId="{63EE07C4-0BFD-4312-9634-0C8EAFCEFA36}" srcOrd="3" destOrd="0" presId="urn:microsoft.com/office/officeart/2005/8/layout/radial6"/>
    <dgm:cxn modelId="{413DC4DB-98BD-467A-B388-5DD6AED12E34}" type="presParOf" srcId="{9AC86A6A-6552-4785-922F-A62E42B68688}" destId="{BE745DBB-AD29-4B01-BB9A-4F33AD077CB0}" srcOrd="4" destOrd="0" presId="urn:microsoft.com/office/officeart/2005/8/layout/radial6"/>
    <dgm:cxn modelId="{90B3CB0F-F962-4D1E-9AD9-EA1964288B2A}" type="presParOf" srcId="{9AC86A6A-6552-4785-922F-A62E42B68688}" destId="{55A2E286-1BB5-45FA-B5ED-9A2393C92D06}" srcOrd="5" destOrd="0" presId="urn:microsoft.com/office/officeart/2005/8/layout/radial6"/>
    <dgm:cxn modelId="{3390DC73-6722-4308-B66A-68B87135F921}" type="presParOf" srcId="{9AC86A6A-6552-4785-922F-A62E42B68688}" destId="{55664E0C-7395-430C-8089-7E1AEBE90C25}" srcOrd="6" destOrd="0" presId="urn:microsoft.com/office/officeart/2005/8/layout/radial6"/>
    <dgm:cxn modelId="{F3C4735E-9569-4927-92CD-96870E1AFAD7}" type="presParOf" srcId="{9AC86A6A-6552-4785-922F-A62E42B68688}" destId="{71BD807E-F643-49AF-937B-FCC7ED53CEC4}" srcOrd="7" destOrd="0" presId="urn:microsoft.com/office/officeart/2005/8/layout/radial6"/>
    <dgm:cxn modelId="{D24FFFC8-8F31-4F9D-BD4C-EB6DE9D9FBAC}" type="presParOf" srcId="{9AC86A6A-6552-4785-922F-A62E42B68688}" destId="{28F96285-839B-4416-BCDC-684DB3774D3A}" srcOrd="8" destOrd="0" presId="urn:microsoft.com/office/officeart/2005/8/layout/radial6"/>
    <dgm:cxn modelId="{65D61677-1F59-41B9-9EEF-826B9D89F6C1}" type="presParOf" srcId="{9AC86A6A-6552-4785-922F-A62E42B68688}" destId="{876CF00C-347F-454F-B3EF-5F271C78794F}" srcOrd="9" destOrd="0" presId="urn:microsoft.com/office/officeart/2005/8/layout/radial6"/>
    <dgm:cxn modelId="{63607715-470B-48F7-B2D6-654F944033AB}" type="presParOf" srcId="{9AC86A6A-6552-4785-922F-A62E42B68688}" destId="{F7167B1E-8CDE-407C-8221-D7225C1FBBA0}" srcOrd="10" destOrd="0" presId="urn:microsoft.com/office/officeart/2005/8/layout/radial6"/>
    <dgm:cxn modelId="{33A7710D-7BC6-4C27-B093-5A922443A452}" type="presParOf" srcId="{9AC86A6A-6552-4785-922F-A62E42B68688}" destId="{84FA06DF-6754-43A3-87A6-6F3210AE2D82}" srcOrd="11" destOrd="0" presId="urn:microsoft.com/office/officeart/2005/8/layout/radial6"/>
    <dgm:cxn modelId="{43F2DDE5-A7E0-424E-8BDE-AA4E36946A74}" type="presParOf" srcId="{9AC86A6A-6552-4785-922F-A62E42B68688}" destId="{29BAEA58-D54B-4FEC-B31A-063E76F2D651}" srcOrd="12" destOrd="0" presId="urn:microsoft.com/office/officeart/2005/8/layout/radial6"/>
    <dgm:cxn modelId="{6FBF55B1-98CA-4A31-8E8B-9B1CF5E3FBFE}" type="presParOf" srcId="{9AC86A6A-6552-4785-922F-A62E42B68688}" destId="{9373E7F6-9496-4B78-B155-27BD9E9615FA}" srcOrd="13" destOrd="0" presId="urn:microsoft.com/office/officeart/2005/8/layout/radial6"/>
    <dgm:cxn modelId="{4BF2DEDC-24C8-4730-B3E9-D233B42D6931}" type="presParOf" srcId="{9AC86A6A-6552-4785-922F-A62E42B68688}" destId="{E635D209-81A6-4BB5-AA50-3094ECA45EF7}" srcOrd="14" destOrd="0" presId="urn:microsoft.com/office/officeart/2005/8/layout/radial6"/>
    <dgm:cxn modelId="{EF96266F-B209-47F7-B8AA-B983F64EF68E}" type="presParOf" srcId="{9AC86A6A-6552-4785-922F-A62E42B68688}" destId="{C8BCC8D4-1947-4FA0-A706-442221EA8780}" srcOrd="15" destOrd="0" presId="urn:microsoft.com/office/officeart/2005/8/layout/radial6"/>
    <dgm:cxn modelId="{0AC93629-4989-41A3-98B5-0A472D34947B}" type="presParOf" srcId="{9AC86A6A-6552-4785-922F-A62E42B68688}" destId="{194320C8-E877-4B36-A102-C82529504AE9}" srcOrd="16" destOrd="0" presId="urn:microsoft.com/office/officeart/2005/8/layout/radial6"/>
    <dgm:cxn modelId="{DE93FA6D-73D7-44FC-9C00-7A1FE9B74CA4}" type="presParOf" srcId="{9AC86A6A-6552-4785-922F-A62E42B68688}" destId="{072ECF42-8BFD-4447-BFE6-60B570519CBA}" srcOrd="17" destOrd="0" presId="urn:microsoft.com/office/officeart/2005/8/layout/radial6"/>
    <dgm:cxn modelId="{02AE2072-8696-4D7F-9141-CFC5A7013BE5}" type="presParOf" srcId="{9AC86A6A-6552-4785-922F-A62E42B68688}" destId="{B6DE7AD9-BC49-496C-9313-E20DBCEAD9C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AB4A0-6FEB-4BF1-9C48-263F29AF115E}">
      <dsp:nvSpPr>
        <dsp:cNvPr id="0" name=""/>
        <dsp:cNvSpPr/>
      </dsp:nvSpPr>
      <dsp:spPr>
        <a:xfrm>
          <a:off x="560" y="392310"/>
          <a:ext cx="2187594" cy="13125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/>
            <a:t>เพิ่มช่องทางกระจายสินค้า</a:t>
          </a:r>
        </a:p>
      </dsp:txBody>
      <dsp:txXfrm>
        <a:off x="560" y="392310"/>
        <a:ext cx="2187594" cy="1312556"/>
      </dsp:txXfrm>
    </dsp:sp>
    <dsp:sp modelId="{DB3126A4-08E0-474B-8FE5-1DB5631974CC}">
      <dsp:nvSpPr>
        <dsp:cNvPr id="0" name=""/>
        <dsp:cNvSpPr/>
      </dsp:nvSpPr>
      <dsp:spPr>
        <a:xfrm>
          <a:off x="2406915" y="392310"/>
          <a:ext cx="2187594" cy="1312556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/>
            <a:t>ลดการสต็อกสินค้า</a:t>
          </a:r>
        </a:p>
      </dsp:txBody>
      <dsp:txXfrm>
        <a:off x="2406915" y="392310"/>
        <a:ext cx="2187594" cy="1312556"/>
      </dsp:txXfrm>
    </dsp:sp>
    <dsp:sp modelId="{E308421E-304C-4A40-B4E9-B78CF39DC381}">
      <dsp:nvSpPr>
        <dsp:cNvPr id="0" name=""/>
        <dsp:cNvSpPr/>
      </dsp:nvSpPr>
      <dsp:spPr>
        <a:xfrm>
          <a:off x="560" y="1923627"/>
          <a:ext cx="2187594" cy="1312556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/>
            <a:t>ลดจำนวนพนักงาน</a:t>
          </a:r>
        </a:p>
      </dsp:txBody>
      <dsp:txXfrm>
        <a:off x="560" y="1923627"/>
        <a:ext cx="2187594" cy="1312556"/>
      </dsp:txXfrm>
    </dsp:sp>
    <dsp:sp modelId="{9486EFB7-1C91-47A8-A606-F7AEC58C2959}">
      <dsp:nvSpPr>
        <dsp:cNvPr id="0" name=""/>
        <dsp:cNvSpPr/>
      </dsp:nvSpPr>
      <dsp:spPr>
        <a:xfrm>
          <a:off x="2406915" y="1923627"/>
          <a:ext cx="2187594" cy="1312556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/>
            <a:t>ลดระยะทางและเวลา</a:t>
          </a:r>
        </a:p>
      </dsp:txBody>
      <dsp:txXfrm>
        <a:off x="2406915" y="1923627"/>
        <a:ext cx="2187594" cy="131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EF6F-EABF-4B4E-92D3-204D643DEA9F}">
      <dsp:nvSpPr>
        <dsp:cNvPr id="0" name=""/>
        <dsp:cNvSpPr/>
      </dsp:nvSpPr>
      <dsp:spPr>
        <a:xfrm>
          <a:off x="628" y="221398"/>
          <a:ext cx="2452016" cy="14712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Customer</a:t>
          </a:r>
          <a:endParaRPr lang="th-TH" sz="3200" kern="1200" dirty="0"/>
        </a:p>
      </dsp:txBody>
      <dsp:txXfrm>
        <a:off x="628" y="221398"/>
        <a:ext cx="2452016" cy="1471209"/>
      </dsp:txXfrm>
    </dsp:sp>
    <dsp:sp modelId="{CBD9DD77-2EEE-4E6E-9144-C0F15154BB74}">
      <dsp:nvSpPr>
        <dsp:cNvPr id="0" name=""/>
        <dsp:cNvSpPr/>
      </dsp:nvSpPr>
      <dsp:spPr>
        <a:xfrm>
          <a:off x="2697846" y="221398"/>
          <a:ext cx="2452016" cy="1471209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Cost</a:t>
          </a:r>
          <a:endParaRPr lang="th-TH" sz="3200" kern="1200" dirty="0"/>
        </a:p>
      </dsp:txBody>
      <dsp:txXfrm>
        <a:off x="2697846" y="221398"/>
        <a:ext cx="2452016" cy="1471209"/>
      </dsp:txXfrm>
    </dsp:sp>
    <dsp:sp modelId="{161FDE77-3D1B-4E04-90AA-3214D1A65869}">
      <dsp:nvSpPr>
        <dsp:cNvPr id="0" name=""/>
        <dsp:cNvSpPr/>
      </dsp:nvSpPr>
      <dsp:spPr>
        <a:xfrm>
          <a:off x="628" y="1937809"/>
          <a:ext cx="2452016" cy="1471209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Convenience</a:t>
          </a:r>
          <a:endParaRPr lang="th-TH" sz="2800" kern="1200" dirty="0"/>
        </a:p>
      </dsp:txBody>
      <dsp:txXfrm>
        <a:off x="628" y="1937809"/>
        <a:ext cx="2452016" cy="1471209"/>
      </dsp:txXfrm>
    </dsp:sp>
    <dsp:sp modelId="{A9F2893D-6F0E-4819-BE44-9471DAC53981}">
      <dsp:nvSpPr>
        <dsp:cNvPr id="0" name=""/>
        <dsp:cNvSpPr/>
      </dsp:nvSpPr>
      <dsp:spPr>
        <a:xfrm>
          <a:off x="2697846" y="1937809"/>
          <a:ext cx="2452016" cy="1471209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Communication</a:t>
          </a:r>
          <a:endParaRPr lang="th-TH" sz="2500" kern="1200"/>
        </a:p>
      </dsp:txBody>
      <dsp:txXfrm>
        <a:off x="2697846" y="1937809"/>
        <a:ext cx="2452016" cy="1471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049C-3328-43CF-A6EC-54DA935D6E5B}">
      <dsp:nvSpPr>
        <dsp:cNvPr id="0" name=""/>
        <dsp:cNvSpPr/>
      </dsp:nvSpPr>
      <dsp:spPr>
        <a:xfrm>
          <a:off x="-5689937" y="-870968"/>
          <a:ext cx="6774312" cy="6774312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31C0B-E623-48B1-87AD-265EDDD7B529}">
      <dsp:nvSpPr>
        <dsp:cNvPr id="0" name=""/>
        <dsp:cNvSpPr/>
      </dsp:nvSpPr>
      <dsp:spPr>
        <a:xfrm>
          <a:off x="567624" y="386888"/>
          <a:ext cx="5610294" cy="7741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ประโยชน์ต่อบุคคล</a:t>
          </a:r>
        </a:p>
      </dsp:txBody>
      <dsp:txXfrm>
        <a:off x="567624" y="386888"/>
        <a:ext cx="5610294" cy="774180"/>
      </dsp:txXfrm>
    </dsp:sp>
    <dsp:sp modelId="{E2F7D3EA-17EB-4ED0-B01C-5BCC164A409D}">
      <dsp:nvSpPr>
        <dsp:cNvPr id="0" name=""/>
        <dsp:cNvSpPr/>
      </dsp:nvSpPr>
      <dsp:spPr>
        <a:xfrm>
          <a:off x="83761" y="290116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B20F4-C13E-47FD-910E-7CA378435FBA}">
      <dsp:nvSpPr>
        <dsp:cNvPr id="0" name=""/>
        <dsp:cNvSpPr/>
      </dsp:nvSpPr>
      <dsp:spPr>
        <a:xfrm>
          <a:off x="1011479" y="1548361"/>
          <a:ext cx="5166439" cy="774180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ประโยชน์ต่อองค์กรธุรกิจ</a:t>
          </a:r>
        </a:p>
      </dsp:txBody>
      <dsp:txXfrm>
        <a:off x="1011479" y="1548361"/>
        <a:ext cx="5166439" cy="774180"/>
      </dsp:txXfrm>
    </dsp:sp>
    <dsp:sp modelId="{357AD5FA-8AF7-4981-9FCF-FE90310ED9B2}">
      <dsp:nvSpPr>
        <dsp:cNvPr id="0" name=""/>
        <dsp:cNvSpPr/>
      </dsp:nvSpPr>
      <dsp:spPr>
        <a:xfrm>
          <a:off x="527616" y="1451588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44050-111C-4365-9180-BE16088E8BAC}">
      <dsp:nvSpPr>
        <dsp:cNvPr id="0" name=""/>
        <dsp:cNvSpPr/>
      </dsp:nvSpPr>
      <dsp:spPr>
        <a:xfrm>
          <a:off x="1011479" y="2709833"/>
          <a:ext cx="5166439" cy="774180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ประโยชน์ต่อสังคม</a:t>
          </a:r>
        </a:p>
      </dsp:txBody>
      <dsp:txXfrm>
        <a:off x="1011479" y="2709833"/>
        <a:ext cx="5166439" cy="774180"/>
      </dsp:txXfrm>
    </dsp:sp>
    <dsp:sp modelId="{0442F4C0-1812-45ED-A28D-D80CA6813735}">
      <dsp:nvSpPr>
        <dsp:cNvPr id="0" name=""/>
        <dsp:cNvSpPr/>
      </dsp:nvSpPr>
      <dsp:spPr>
        <a:xfrm>
          <a:off x="527616" y="2613060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46FBC-E6E5-4104-8E0F-516124EFE6D2}">
      <dsp:nvSpPr>
        <dsp:cNvPr id="0" name=""/>
        <dsp:cNvSpPr/>
      </dsp:nvSpPr>
      <dsp:spPr>
        <a:xfrm>
          <a:off x="567624" y="3871305"/>
          <a:ext cx="5610294" cy="77418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ประโยชน์ต่อระบบเศรษฐกิจ</a:t>
          </a:r>
        </a:p>
      </dsp:txBody>
      <dsp:txXfrm>
        <a:off x="567624" y="3871305"/>
        <a:ext cx="5610294" cy="774180"/>
      </dsp:txXfrm>
    </dsp:sp>
    <dsp:sp modelId="{2F76D23A-57D1-477F-9395-FE05BE4DD9EA}">
      <dsp:nvSpPr>
        <dsp:cNvPr id="0" name=""/>
        <dsp:cNvSpPr/>
      </dsp:nvSpPr>
      <dsp:spPr>
        <a:xfrm>
          <a:off x="83761" y="3774532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6019C-23C5-444B-9A9F-2E77814C5A08}">
      <dsp:nvSpPr>
        <dsp:cNvPr id="0" name=""/>
        <dsp:cNvSpPr/>
      </dsp:nvSpPr>
      <dsp:spPr>
        <a:xfrm>
          <a:off x="-5122345" y="-784684"/>
          <a:ext cx="6100094" cy="61000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7881E-92CF-487D-826B-DECF241AD28F}">
      <dsp:nvSpPr>
        <dsp:cNvPr id="0" name=""/>
        <dsp:cNvSpPr/>
      </dsp:nvSpPr>
      <dsp:spPr>
        <a:xfrm>
          <a:off x="628864" y="453072"/>
          <a:ext cx="5985636" cy="9061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2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kern="1200" dirty="0"/>
            <a:t>ด้านกฎหมาย</a:t>
          </a:r>
        </a:p>
      </dsp:txBody>
      <dsp:txXfrm>
        <a:off x="628864" y="453072"/>
        <a:ext cx="5985636" cy="906145"/>
      </dsp:txXfrm>
    </dsp:sp>
    <dsp:sp modelId="{04A21B3B-0047-4938-B2A1-CD582F51EAB7}">
      <dsp:nvSpPr>
        <dsp:cNvPr id="0" name=""/>
        <dsp:cNvSpPr/>
      </dsp:nvSpPr>
      <dsp:spPr>
        <a:xfrm>
          <a:off x="62524" y="339804"/>
          <a:ext cx="1132681" cy="1132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8A26-9A17-4E20-8329-BBDF70218D8A}">
      <dsp:nvSpPr>
        <dsp:cNvPr id="0" name=""/>
        <dsp:cNvSpPr/>
      </dsp:nvSpPr>
      <dsp:spPr>
        <a:xfrm>
          <a:off x="958248" y="1812290"/>
          <a:ext cx="5656252" cy="906145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2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kern="1200" dirty="0"/>
            <a:t>ด้านธุรกิจ</a:t>
          </a:r>
        </a:p>
      </dsp:txBody>
      <dsp:txXfrm>
        <a:off x="958248" y="1812290"/>
        <a:ext cx="5656252" cy="906145"/>
      </dsp:txXfrm>
    </dsp:sp>
    <dsp:sp modelId="{EFF936CD-EBA8-4FF9-A1E8-E247B783E8D3}">
      <dsp:nvSpPr>
        <dsp:cNvPr id="0" name=""/>
        <dsp:cNvSpPr/>
      </dsp:nvSpPr>
      <dsp:spPr>
        <a:xfrm>
          <a:off x="391907" y="1699021"/>
          <a:ext cx="1132681" cy="1132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E9087-5C64-4C9A-A395-67287C5F79A9}">
      <dsp:nvSpPr>
        <dsp:cNvPr id="0" name=""/>
        <dsp:cNvSpPr/>
      </dsp:nvSpPr>
      <dsp:spPr>
        <a:xfrm>
          <a:off x="628864" y="3171507"/>
          <a:ext cx="5985636" cy="906145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925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kern="1200" dirty="0"/>
            <a:t>การหลอกลวงและการละเมิดสิทธิ์</a:t>
          </a:r>
        </a:p>
      </dsp:txBody>
      <dsp:txXfrm>
        <a:off x="628864" y="3171507"/>
        <a:ext cx="5985636" cy="906145"/>
      </dsp:txXfrm>
    </dsp:sp>
    <dsp:sp modelId="{9CE8A641-E0B0-47C2-9AF4-9A571D91B2AC}">
      <dsp:nvSpPr>
        <dsp:cNvPr id="0" name=""/>
        <dsp:cNvSpPr/>
      </dsp:nvSpPr>
      <dsp:spPr>
        <a:xfrm>
          <a:off x="62524" y="3058239"/>
          <a:ext cx="1132681" cy="1132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41FED-9D09-4A69-94CC-489E216B47C8}">
      <dsp:nvSpPr>
        <dsp:cNvPr id="0" name=""/>
        <dsp:cNvSpPr/>
      </dsp:nvSpPr>
      <dsp:spPr>
        <a:xfrm>
          <a:off x="1088327" y="530472"/>
          <a:ext cx="4224144" cy="4224144"/>
        </a:xfrm>
        <a:prstGeom prst="blockArc">
          <a:avLst>
            <a:gd name="adj1" fmla="val 13114286"/>
            <a:gd name="adj2" fmla="val 16200000"/>
            <a:gd name="adj3" fmla="val 3893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E7AD9-BC49-496C-9313-E20DBCEAD9C7}">
      <dsp:nvSpPr>
        <dsp:cNvPr id="0" name=""/>
        <dsp:cNvSpPr/>
      </dsp:nvSpPr>
      <dsp:spPr>
        <a:xfrm>
          <a:off x="1088327" y="530472"/>
          <a:ext cx="4224144" cy="4224144"/>
        </a:xfrm>
        <a:prstGeom prst="blockArc">
          <a:avLst>
            <a:gd name="adj1" fmla="val 10028571"/>
            <a:gd name="adj2" fmla="val 13114286"/>
            <a:gd name="adj3" fmla="val 3893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CC8D4-1947-4FA0-A706-442221EA8780}">
      <dsp:nvSpPr>
        <dsp:cNvPr id="0" name=""/>
        <dsp:cNvSpPr/>
      </dsp:nvSpPr>
      <dsp:spPr>
        <a:xfrm>
          <a:off x="1088327" y="530472"/>
          <a:ext cx="4224144" cy="4224144"/>
        </a:xfrm>
        <a:prstGeom prst="blockArc">
          <a:avLst>
            <a:gd name="adj1" fmla="val 6942857"/>
            <a:gd name="adj2" fmla="val 10028571"/>
            <a:gd name="adj3" fmla="val 3893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AEA58-D54B-4FEC-B31A-063E76F2D651}">
      <dsp:nvSpPr>
        <dsp:cNvPr id="0" name=""/>
        <dsp:cNvSpPr/>
      </dsp:nvSpPr>
      <dsp:spPr>
        <a:xfrm>
          <a:off x="1088327" y="530472"/>
          <a:ext cx="4224144" cy="4224144"/>
        </a:xfrm>
        <a:prstGeom prst="blockArc">
          <a:avLst>
            <a:gd name="adj1" fmla="val 3857143"/>
            <a:gd name="adj2" fmla="val 6942857"/>
            <a:gd name="adj3" fmla="val 3893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6CF00C-347F-454F-B3EF-5F271C78794F}">
      <dsp:nvSpPr>
        <dsp:cNvPr id="0" name=""/>
        <dsp:cNvSpPr/>
      </dsp:nvSpPr>
      <dsp:spPr>
        <a:xfrm>
          <a:off x="1088327" y="530472"/>
          <a:ext cx="4224144" cy="4224144"/>
        </a:xfrm>
        <a:prstGeom prst="blockArc">
          <a:avLst>
            <a:gd name="adj1" fmla="val 771429"/>
            <a:gd name="adj2" fmla="val 3857143"/>
            <a:gd name="adj3" fmla="val 3893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64E0C-7395-430C-8089-7E1AEBE90C25}">
      <dsp:nvSpPr>
        <dsp:cNvPr id="0" name=""/>
        <dsp:cNvSpPr/>
      </dsp:nvSpPr>
      <dsp:spPr>
        <a:xfrm>
          <a:off x="1088327" y="530472"/>
          <a:ext cx="4224144" cy="4224144"/>
        </a:xfrm>
        <a:prstGeom prst="blockArc">
          <a:avLst>
            <a:gd name="adj1" fmla="val 19285714"/>
            <a:gd name="adj2" fmla="val 771429"/>
            <a:gd name="adj3" fmla="val 3893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E07C4-0BFD-4312-9634-0C8EAFCEFA36}">
      <dsp:nvSpPr>
        <dsp:cNvPr id="0" name=""/>
        <dsp:cNvSpPr/>
      </dsp:nvSpPr>
      <dsp:spPr>
        <a:xfrm>
          <a:off x="1088327" y="530472"/>
          <a:ext cx="4224144" cy="4224144"/>
        </a:xfrm>
        <a:prstGeom prst="blockArc">
          <a:avLst>
            <a:gd name="adj1" fmla="val 16200000"/>
            <a:gd name="adj2" fmla="val 19285714"/>
            <a:gd name="adj3" fmla="val 389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36045-F13D-4816-91C2-50BB16C2B452}">
      <dsp:nvSpPr>
        <dsp:cNvPr id="0" name=""/>
        <dsp:cNvSpPr/>
      </dsp:nvSpPr>
      <dsp:spPr>
        <a:xfrm>
          <a:off x="2384673" y="1826817"/>
          <a:ext cx="1631453" cy="16314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E-Commerce</a:t>
          </a:r>
          <a:endParaRPr lang="th-TH" sz="1800" kern="1200"/>
        </a:p>
      </dsp:txBody>
      <dsp:txXfrm>
        <a:off x="2623594" y="2065738"/>
        <a:ext cx="1153611" cy="1153611"/>
      </dsp:txXfrm>
    </dsp:sp>
    <dsp:sp modelId="{72AC8268-051E-4B84-AC5D-532E83459059}">
      <dsp:nvSpPr>
        <dsp:cNvPr id="0" name=""/>
        <dsp:cNvSpPr/>
      </dsp:nvSpPr>
      <dsp:spPr>
        <a:xfrm>
          <a:off x="2629391" y="576"/>
          <a:ext cx="1142017" cy="11420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Merchant</a:t>
          </a:r>
          <a:endParaRPr lang="th-TH" sz="1400" kern="1200"/>
        </a:p>
      </dsp:txBody>
      <dsp:txXfrm>
        <a:off x="2796636" y="167821"/>
        <a:ext cx="807527" cy="807527"/>
      </dsp:txXfrm>
    </dsp:sp>
    <dsp:sp modelId="{BE745DBB-AD29-4B01-BB9A-4F33AD077CB0}">
      <dsp:nvSpPr>
        <dsp:cNvPr id="0" name=""/>
        <dsp:cNvSpPr/>
      </dsp:nvSpPr>
      <dsp:spPr>
        <a:xfrm>
          <a:off x="4248532" y="780313"/>
          <a:ext cx="1142017" cy="1142017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Ads</a:t>
          </a:r>
          <a:endParaRPr lang="th-TH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15777" y="947558"/>
        <a:ext cx="807527" cy="807527"/>
      </dsp:txXfrm>
    </dsp:sp>
    <dsp:sp modelId="{71BD807E-F643-49AF-937B-FCC7ED53CEC4}">
      <dsp:nvSpPr>
        <dsp:cNvPr id="0" name=""/>
        <dsp:cNvSpPr/>
      </dsp:nvSpPr>
      <dsp:spPr>
        <a:xfrm>
          <a:off x="4648427" y="2532367"/>
          <a:ext cx="1142017" cy="1142017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Customer</a:t>
          </a:r>
          <a:endParaRPr lang="th-TH" sz="14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815672" y="2699612"/>
        <a:ext cx="807527" cy="807527"/>
      </dsp:txXfrm>
    </dsp:sp>
    <dsp:sp modelId="{F7167B1E-8CDE-407C-8221-D7225C1FBBA0}">
      <dsp:nvSpPr>
        <dsp:cNvPr id="0" name=""/>
        <dsp:cNvSpPr/>
      </dsp:nvSpPr>
      <dsp:spPr>
        <a:xfrm>
          <a:off x="3527946" y="3937405"/>
          <a:ext cx="1142017" cy="1142017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Payment System</a:t>
          </a:r>
          <a:endParaRPr lang="th-TH" sz="1400" kern="1200"/>
        </a:p>
      </dsp:txBody>
      <dsp:txXfrm>
        <a:off x="3695191" y="4104650"/>
        <a:ext cx="807527" cy="807527"/>
      </dsp:txXfrm>
    </dsp:sp>
    <dsp:sp modelId="{9373E7F6-9496-4B78-B155-27BD9E9615FA}">
      <dsp:nvSpPr>
        <dsp:cNvPr id="0" name=""/>
        <dsp:cNvSpPr/>
      </dsp:nvSpPr>
      <dsp:spPr>
        <a:xfrm>
          <a:off x="1730835" y="3937405"/>
          <a:ext cx="1142017" cy="1142017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Logistic</a:t>
          </a:r>
          <a:endParaRPr lang="th-TH" sz="1400" kern="1200"/>
        </a:p>
      </dsp:txBody>
      <dsp:txXfrm>
        <a:off x="1898080" y="4104650"/>
        <a:ext cx="807527" cy="807527"/>
      </dsp:txXfrm>
    </dsp:sp>
    <dsp:sp modelId="{194320C8-E877-4B36-A102-C82529504AE9}">
      <dsp:nvSpPr>
        <dsp:cNvPr id="0" name=""/>
        <dsp:cNvSpPr/>
      </dsp:nvSpPr>
      <dsp:spPr>
        <a:xfrm>
          <a:off x="610354" y="2532367"/>
          <a:ext cx="1142017" cy="1142017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Admin</a:t>
          </a:r>
          <a:endParaRPr lang="th-TH" sz="1400" kern="1200"/>
        </a:p>
      </dsp:txBody>
      <dsp:txXfrm>
        <a:off x="777599" y="2699612"/>
        <a:ext cx="807527" cy="807527"/>
      </dsp:txXfrm>
    </dsp:sp>
    <dsp:sp modelId="{2DAD6F62-9403-4F29-99B8-30E53F18DF7A}">
      <dsp:nvSpPr>
        <dsp:cNvPr id="0" name=""/>
        <dsp:cNvSpPr/>
      </dsp:nvSpPr>
      <dsp:spPr>
        <a:xfrm>
          <a:off x="1010249" y="780313"/>
          <a:ext cx="1142017" cy="1142017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Service Provider</a:t>
          </a:r>
          <a:endParaRPr lang="th-TH" sz="1400" kern="1200"/>
        </a:p>
      </dsp:txBody>
      <dsp:txXfrm>
        <a:off x="1177494" y="947558"/>
        <a:ext cx="807527" cy="807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E7AD9-BC49-496C-9313-E20DBCEAD9C7}">
      <dsp:nvSpPr>
        <dsp:cNvPr id="0" name=""/>
        <dsp:cNvSpPr/>
      </dsp:nvSpPr>
      <dsp:spPr>
        <a:xfrm>
          <a:off x="1013231" y="580479"/>
          <a:ext cx="3993336" cy="3993336"/>
        </a:xfrm>
        <a:prstGeom prst="blockArc">
          <a:avLst>
            <a:gd name="adj1" fmla="val 12600000"/>
            <a:gd name="adj2" fmla="val 16200000"/>
            <a:gd name="adj3" fmla="val 4511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CC8D4-1947-4FA0-A706-442221EA8780}">
      <dsp:nvSpPr>
        <dsp:cNvPr id="0" name=""/>
        <dsp:cNvSpPr/>
      </dsp:nvSpPr>
      <dsp:spPr>
        <a:xfrm>
          <a:off x="1013231" y="580479"/>
          <a:ext cx="3993336" cy="3993336"/>
        </a:xfrm>
        <a:prstGeom prst="blockArc">
          <a:avLst>
            <a:gd name="adj1" fmla="val 9000000"/>
            <a:gd name="adj2" fmla="val 12600000"/>
            <a:gd name="adj3" fmla="val 4511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AEA58-D54B-4FEC-B31A-063E76F2D651}">
      <dsp:nvSpPr>
        <dsp:cNvPr id="0" name=""/>
        <dsp:cNvSpPr/>
      </dsp:nvSpPr>
      <dsp:spPr>
        <a:xfrm>
          <a:off x="1013231" y="580479"/>
          <a:ext cx="3993336" cy="3993336"/>
        </a:xfrm>
        <a:prstGeom prst="blockArc">
          <a:avLst>
            <a:gd name="adj1" fmla="val 5400000"/>
            <a:gd name="adj2" fmla="val 9000000"/>
            <a:gd name="adj3" fmla="val 4511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6CF00C-347F-454F-B3EF-5F271C78794F}">
      <dsp:nvSpPr>
        <dsp:cNvPr id="0" name=""/>
        <dsp:cNvSpPr/>
      </dsp:nvSpPr>
      <dsp:spPr>
        <a:xfrm>
          <a:off x="1013231" y="580479"/>
          <a:ext cx="3993336" cy="3993336"/>
        </a:xfrm>
        <a:prstGeom prst="blockArc">
          <a:avLst>
            <a:gd name="adj1" fmla="val 1800000"/>
            <a:gd name="adj2" fmla="val 5400000"/>
            <a:gd name="adj3" fmla="val 4511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64E0C-7395-430C-8089-7E1AEBE90C25}">
      <dsp:nvSpPr>
        <dsp:cNvPr id="0" name=""/>
        <dsp:cNvSpPr/>
      </dsp:nvSpPr>
      <dsp:spPr>
        <a:xfrm>
          <a:off x="1013231" y="580479"/>
          <a:ext cx="3993336" cy="3993336"/>
        </a:xfrm>
        <a:prstGeom prst="blockArc">
          <a:avLst>
            <a:gd name="adj1" fmla="val 19800000"/>
            <a:gd name="adj2" fmla="val 1800000"/>
            <a:gd name="adj3" fmla="val 4511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E07C4-0BFD-4312-9634-0C8EAFCEFA36}">
      <dsp:nvSpPr>
        <dsp:cNvPr id="0" name=""/>
        <dsp:cNvSpPr/>
      </dsp:nvSpPr>
      <dsp:spPr>
        <a:xfrm>
          <a:off x="1013231" y="580479"/>
          <a:ext cx="3993336" cy="3993336"/>
        </a:xfrm>
        <a:prstGeom prst="blockArc">
          <a:avLst>
            <a:gd name="adj1" fmla="val 16200000"/>
            <a:gd name="adj2" fmla="val 19800000"/>
            <a:gd name="adj3" fmla="val 451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36045-F13D-4816-91C2-50BB16C2B452}">
      <dsp:nvSpPr>
        <dsp:cNvPr id="0" name=""/>
        <dsp:cNvSpPr/>
      </dsp:nvSpPr>
      <dsp:spPr>
        <a:xfrm>
          <a:off x="2116335" y="1683583"/>
          <a:ext cx="1787128" cy="17871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E-Commerce</a:t>
          </a:r>
          <a:endParaRPr lang="th-TH" sz="2000" kern="1200"/>
        </a:p>
      </dsp:txBody>
      <dsp:txXfrm>
        <a:off x="2378054" y="1945302"/>
        <a:ext cx="1263690" cy="1263690"/>
      </dsp:txXfrm>
    </dsp:sp>
    <dsp:sp modelId="{72AC8268-051E-4B84-AC5D-532E83459059}">
      <dsp:nvSpPr>
        <dsp:cNvPr id="0" name=""/>
        <dsp:cNvSpPr/>
      </dsp:nvSpPr>
      <dsp:spPr>
        <a:xfrm>
          <a:off x="2384405" y="20"/>
          <a:ext cx="1250989" cy="12509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Store</a:t>
          </a:r>
          <a:endParaRPr lang="th-TH" sz="1600" kern="1200" dirty="0"/>
        </a:p>
      </dsp:txBody>
      <dsp:txXfrm>
        <a:off x="2567608" y="183223"/>
        <a:ext cx="884583" cy="884583"/>
      </dsp:txXfrm>
    </dsp:sp>
    <dsp:sp modelId="{BE745DBB-AD29-4B01-BB9A-4F33AD077CB0}">
      <dsp:nvSpPr>
        <dsp:cNvPr id="0" name=""/>
        <dsp:cNvSpPr/>
      </dsp:nvSpPr>
      <dsp:spPr>
        <a:xfrm>
          <a:off x="4074568" y="975836"/>
          <a:ext cx="1250989" cy="1250989"/>
        </a:xfrm>
        <a:prstGeom prst="ellipse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Cart</a:t>
          </a:r>
          <a:endParaRPr lang="th-TH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257771" y="1159039"/>
        <a:ext cx="884583" cy="884583"/>
      </dsp:txXfrm>
    </dsp:sp>
    <dsp:sp modelId="{71BD807E-F643-49AF-937B-FCC7ED53CEC4}">
      <dsp:nvSpPr>
        <dsp:cNvPr id="0" name=""/>
        <dsp:cNvSpPr/>
      </dsp:nvSpPr>
      <dsp:spPr>
        <a:xfrm>
          <a:off x="4074568" y="2927469"/>
          <a:ext cx="1250989" cy="1250989"/>
        </a:xfrm>
        <a:prstGeom prst="ellipse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Payment</a:t>
          </a:r>
          <a:endParaRPr lang="th-TH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257771" y="3110672"/>
        <a:ext cx="884583" cy="884583"/>
      </dsp:txXfrm>
    </dsp:sp>
    <dsp:sp modelId="{F7167B1E-8CDE-407C-8221-D7225C1FBBA0}">
      <dsp:nvSpPr>
        <dsp:cNvPr id="0" name=""/>
        <dsp:cNvSpPr/>
      </dsp:nvSpPr>
      <dsp:spPr>
        <a:xfrm>
          <a:off x="2384405" y="3903285"/>
          <a:ext cx="1250989" cy="1250989"/>
        </a:xfrm>
        <a:prstGeom prst="ellipse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Member</a:t>
          </a:r>
          <a:endParaRPr lang="th-TH" sz="1600" kern="1200" dirty="0"/>
        </a:p>
      </dsp:txBody>
      <dsp:txXfrm>
        <a:off x="2567608" y="4086488"/>
        <a:ext cx="884583" cy="884583"/>
      </dsp:txXfrm>
    </dsp:sp>
    <dsp:sp modelId="{9373E7F6-9496-4B78-B155-27BD9E9615FA}">
      <dsp:nvSpPr>
        <dsp:cNvPr id="0" name=""/>
        <dsp:cNvSpPr/>
      </dsp:nvSpPr>
      <dsp:spPr>
        <a:xfrm>
          <a:off x="694241" y="2927469"/>
          <a:ext cx="1250989" cy="1250989"/>
        </a:xfrm>
        <a:prstGeom prst="ellipse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Logistic</a:t>
          </a:r>
          <a:endParaRPr lang="th-TH" sz="1600" kern="1200" dirty="0"/>
        </a:p>
      </dsp:txBody>
      <dsp:txXfrm>
        <a:off x="877444" y="3110672"/>
        <a:ext cx="884583" cy="884583"/>
      </dsp:txXfrm>
    </dsp:sp>
    <dsp:sp modelId="{194320C8-E877-4B36-A102-C82529504AE9}">
      <dsp:nvSpPr>
        <dsp:cNvPr id="0" name=""/>
        <dsp:cNvSpPr/>
      </dsp:nvSpPr>
      <dsp:spPr>
        <a:xfrm>
          <a:off x="694241" y="975836"/>
          <a:ext cx="1250989" cy="1250989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Order Tracking</a:t>
          </a:r>
          <a:endParaRPr lang="th-TH" sz="1600" kern="1200" dirty="0"/>
        </a:p>
      </dsp:txBody>
      <dsp:txXfrm>
        <a:off x="877444" y="1159039"/>
        <a:ext cx="884583" cy="88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765410" y="0"/>
            <a:ext cx="1428602" cy="6858000"/>
          </a:xfrm>
          <a:prstGeom prst="rect">
            <a:avLst/>
          </a:prstGeom>
          <a:solidFill>
            <a:srgbClr val="CEA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552BB-11DF-4905-9C4C-1D4701ACF3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23" y="0"/>
            <a:ext cx="956235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314823" cy="6858000"/>
          </a:xfrm>
          <a:prstGeom prst="rect">
            <a:avLst/>
          </a:prstGeom>
          <a:solidFill>
            <a:srgbClr val="544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69804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png"/><Relationship Id="rId10" Type="http://schemas.microsoft.com/office/2007/relationships/diagramDrawing" Target="../diagrams/drawing2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/>
          <a:p>
            <a:r>
              <a:rPr lang="th-TH" sz="4800" dirty="0"/>
              <a:t>บทที่ </a:t>
            </a:r>
            <a:r>
              <a:rPr lang="en-US" sz="4800" dirty="0"/>
              <a:t>9 </a:t>
            </a:r>
            <a:r>
              <a:rPr lang="th-TH" sz="4800" dirty="0"/>
              <a:t>การพานิชย์อิเล็กทรอนิกส์ </a:t>
            </a:r>
            <a:br>
              <a:rPr lang="en-US" sz="4800" dirty="0"/>
            </a:br>
            <a:r>
              <a:rPr lang="en-US" sz="4800" dirty="0"/>
              <a:t>(</a:t>
            </a:r>
            <a:r>
              <a:rPr lang="en-US" sz="4400" dirty="0"/>
              <a:t>E-Commerce)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/>
              <a:t>รายวิชา ทท</a:t>
            </a:r>
            <a:r>
              <a:rPr lang="en-US" sz="2000" dirty="0"/>
              <a:t>101 </a:t>
            </a:r>
            <a:r>
              <a:rPr lang="th-TH" sz="2000" dirty="0"/>
              <a:t>เทคโนโลยีสารสนเทศและนวัตกรรมการสื่อสารทางการท่องเที่ยว</a:t>
            </a:r>
            <a:endParaRPr lang="en-US" sz="2000" dirty="0"/>
          </a:p>
          <a:p>
            <a:r>
              <a:rPr lang="th-TH" sz="2000" dirty="0"/>
              <a:t>อ.อภิพงศ์ ปิงยศ</a:t>
            </a:r>
          </a:p>
          <a:p>
            <a:r>
              <a:rPr lang="th-TH" sz="2000" dirty="0"/>
              <a:t>มหาวิทยาลัยแม่โจ้</a:t>
            </a:r>
            <a:r>
              <a:rPr lang="en-US" sz="2000" dirty="0"/>
              <a:t>-</a:t>
            </a:r>
            <a:r>
              <a:rPr lang="th-TH" sz="2000" dirty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usiness">
            <a:extLst>
              <a:ext uri="{FF2B5EF4-FFF2-40B4-BE49-F238E27FC236}">
                <a16:creationId xmlns:a16="http://schemas.microsoft.com/office/drawing/2014/main" id="{D0F9E84D-9A94-474E-ADEE-4092E6F63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 bwMode="auto">
          <a:xfrm>
            <a:off x="1333500" y="-19643"/>
            <a:ext cx="9572625" cy="6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187D5-2726-4070-9E0F-4453B20E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รูปแบบการทำธุรกิจบน </a:t>
            </a:r>
            <a:r>
              <a:rPr lang="en-US" dirty="0"/>
              <a:t>E-Commerce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BAF84-2AEE-4930-B727-4444081B8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6760" y="1825624"/>
            <a:ext cx="2340000" cy="744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Business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380B3-F90B-4095-A396-4A4F9112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2040" y="1825624"/>
            <a:ext cx="2340000" cy="744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923044-DDC0-446A-8CF5-78694E02CB84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4356760" y="2198052"/>
            <a:ext cx="307528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E8BD14-AFF3-4346-B503-C1A1A4AD772A}"/>
              </a:ext>
            </a:extLst>
          </p:cNvPr>
          <p:cNvSpPr txBox="1">
            <a:spLocks/>
          </p:cNvSpPr>
          <p:nvPr/>
        </p:nvSpPr>
        <p:spPr>
          <a:xfrm>
            <a:off x="172060" y="1825623"/>
            <a:ext cx="1161440" cy="7448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B2B</a:t>
            </a:r>
            <a:endParaRPr lang="th-TH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601EEF-BA14-4393-99F2-1E510CA709EE}"/>
              </a:ext>
            </a:extLst>
          </p:cNvPr>
          <p:cNvSpPr txBox="1">
            <a:spLocks/>
          </p:cNvSpPr>
          <p:nvPr/>
        </p:nvSpPr>
        <p:spPr>
          <a:xfrm>
            <a:off x="1988795" y="2942905"/>
            <a:ext cx="2340000" cy="744855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Business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4602EB-00CC-47B3-9ED8-CF47B42DD1A0}"/>
              </a:ext>
            </a:extLst>
          </p:cNvPr>
          <p:cNvSpPr txBox="1">
            <a:spLocks/>
          </p:cNvSpPr>
          <p:nvPr/>
        </p:nvSpPr>
        <p:spPr>
          <a:xfrm>
            <a:off x="7404075" y="2942905"/>
            <a:ext cx="2340000" cy="744855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Consumer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67E7AE-B375-4E1B-81F6-6CC56513C1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328795" y="3315333"/>
            <a:ext cx="307528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CF1BF6-E00B-4B6B-BD06-5DFB8410F895}"/>
              </a:ext>
            </a:extLst>
          </p:cNvPr>
          <p:cNvSpPr txBox="1">
            <a:spLocks/>
          </p:cNvSpPr>
          <p:nvPr/>
        </p:nvSpPr>
        <p:spPr>
          <a:xfrm>
            <a:off x="144095" y="2942904"/>
            <a:ext cx="1161440" cy="7448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B2C</a:t>
            </a:r>
            <a:endParaRPr lang="th-TH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1FEA83-EEB9-4F9C-8803-B4C3B3BF8DE8}"/>
              </a:ext>
            </a:extLst>
          </p:cNvPr>
          <p:cNvSpPr txBox="1">
            <a:spLocks/>
          </p:cNvSpPr>
          <p:nvPr/>
        </p:nvSpPr>
        <p:spPr>
          <a:xfrm>
            <a:off x="1988795" y="4195121"/>
            <a:ext cx="2340000" cy="744855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Business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1F4CCA-BBAB-48AD-9A00-7E52761C5C3B}"/>
              </a:ext>
            </a:extLst>
          </p:cNvPr>
          <p:cNvSpPr txBox="1">
            <a:spLocks/>
          </p:cNvSpPr>
          <p:nvPr/>
        </p:nvSpPr>
        <p:spPr>
          <a:xfrm>
            <a:off x="7404075" y="4195121"/>
            <a:ext cx="2340000" cy="744855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879FA2-C582-4D34-AEB5-6BE73B12D381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4328795" y="4567549"/>
            <a:ext cx="307528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DEA059-A66B-475F-AFB5-93B967B51B5C}"/>
              </a:ext>
            </a:extLst>
          </p:cNvPr>
          <p:cNvSpPr txBox="1">
            <a:spLocks/>
          </p:cNvSpPr>
          <p:nvPr/>
        </p:nvSpPr>
        <p:spPr>
          <a:xfrm>
            <a:off x="144095" y="4195120"/>
            <a:ext cx="1161440" cy="7448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B2G</a:t>
            </a:r>
            <a:endParaRPr lang="th-TH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BC3594-3A75-45ED-905D-00D2723BAD0B}"/>
              </a:ext>
            </a:extLst>
          </p:cNvPr>
          <p:cNvSpPr txBox="1">
            <a:spLocks/>
          </p:cNvSpPr>
          <p:nvPr/>
        </p:nvSpPr>
        <p:spPr>
          <a:xfrm>
            <a:off x="1988795" y="5312402"/>
            <a:ext cx="2340000" cy="744855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Consumer</a:t>
            </a:r>
            <a:endParaRPr lang="th-TH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BBE350D-0825-41AB-942B-CFDB77FAE60E}"/>
              </a:ext>
            </a:extLst>
          </p:cNvPr>
          <p:cNvSpPr txBox="1">
            <a:spLocks/>
          </p:cNvSpPr>
          <p:nvPr/>
        </p:nvSpPr>
        <p:spPr>
          <a:xfrm>
            <a:off x="7404075" y="5312402"/>
            <a:ext cx="2340000" cy="744855"/>
          </a:xfrm>
          <a:prstGeom prst="roundRect">
            <a:avLst/>
          </a:prstGeom>
          <a:gradFill flip="none" rotWithShape="1">
            <a:gsLst>
              <a:gs pos="52000">
                <a:srgbClr val="F5D533">
                  <a:alpha val="60000"/>
                </a:srgbClr>
              </a:gs>
              <a:gs pos="0">
                <a:srgbClr val="FFFF00">
                  <a:alpha val="50000"/>
                </a:srgbClr>
              </a:gs>
              <a:gs pos="100000">
                <a:srgbClr val="CC000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Consumer</a:t>
            </a:r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417113-6C63-4928-85B9-49B7F778AA0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4328795" y="5684830"/>
            <a:ext cx="307528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ADD811D-B4FA-4ED8-A2E5-5F0F6D0F3DB9}"/>
              </a:ext>
            </a:extLst>
          </p:cNvPr>
          <p:cNvSpPr txBox="1">
            <a:spLocks/>
          </p:cNvSpPr>
          <p:nvPr/>
        </p:nvSpPr>
        <p:spPr>
          <a:xfrm>
            <a:off x="144095" y="5312401"/>
            <a:ext cx="1161440" cy="74485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C2C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82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CB8C7D6-53E1-4546-AEA1-949B7F96E3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983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B6A3D-CCCD-4FAD-9ED8-D344023B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" y="253999"/>
            <a:ext cx="3251200" cy="3216115"/>
          </a:xfrm>
          <a:prstGeom prst="ellipse">
            <a:avLst/>
          </a:prstGeom>
          <a:solidFill>
            <a:srgbClr val="FFC000">
              <a:alpha val="69804"/>
            </a:srgbClr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B2C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E-Commerce</a:t>
            </a:r>
          </a:p>
        </p:txBody>
      </p:sp>
    </p:spTree>
    <p:extLst>
      <p:ext uri="{BB962C8B-B14F-4D97-AF65-F5344CB8AC3E}">
        <p14:creationId xmlns:p14="http://schemas.microsoft.com/office/powerpoint/2010/main" val="279482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3232A2-F759-4A26-9112-EF915BAE2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r="191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3CFAB-210B-4C7B-973D-AEEA9A64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3251288" cy="3200400"/>
          </a:xfrm>
          <a:prstGeom prst="ellipse">
            <a:avLst/>
          </a:prstGeom>
          <a:solidFill>
            <a:srgbClr val="FF0000">
              <a:alpha val="60000"/>
            </a:srgbClr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C2C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E-Commerce</a:t>
            </a:r>
          </a:p>
        </p:txBody>
      </p:sp>
    </p:spTree>
    <p:extLst>
      <p:ext uri="{BB962C8B-B14F-4D97-AF65-F5344CB8AC3E}">
        <p14:creationId xmlns:p14="http://schemas.microsoft.com/office/powerpoint/2010/main" val="863153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A21D391D-E07F-42E7-999B-FD53C628A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FDEDE4-AB2A-4E50-AB51-429C6C99F5C4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54495C-BD02-40B2-BE51-8448D9765B75}"/>
              </a:ext>
            </a:extLst>
          </p:cNvPr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543BE-E38D-4C1A-B840-63B5B5D566B6}"/>
              </a:ext>
            </a:extLst>
          </p:cNvPr>
          <p:cNvSpPr txBox="1"/>
          <p:nvPr/>
        </p:nvSpPr>
        <p:spPr>
          <a:xfrm>
            <a:off x="0" y="3209925"/>
            <a:ext cx="8867775" cy="2677656"/>
          </a:xfrm>
          <a:prstGeom prst="rect">
            <a:avLst/>
          </a:prstGeom>
          <a:solidFill>
            <a:srgbClr val="59595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It is not the strongest of the species that survive, nor the most intelligent, but the one most responsive </a:t>
            </a:r>
          </a:p>
          <a:p>
            <a:r>
              <a:rPr lang="en-US" sz="4800" b="1" dirty="0">
                <a:solidFill>
                  <a:srgbClr val="FFFF00"/>
                </a:solidFill>
                <a:latin typeface="+mj-lt"/>
              </a:rPr>
              <a:t>to change.</a:t>
            </a:r>
            <a:endParaRPr lang="th-TH" sz="4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9226" name="Picture 10" descr="Image result for Charles Darwin">
            <a:extLst>
              <a:ext uri="{FF2B5EF4-FFF2-40B4-BE49-F238E27FC236}">
                <a16:creationId xmlns:a16="http://schemas.microsoft.com/office/drawing/2014/main" id="{C0283038-866B-410A-99BB-DEF17ACB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41" y="2720309"/>
            <a:ext cx="2606159" cy="3533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43C9C2-C13F-4BDA-8F7C-D48B409378DE}"/>
              </a:ext>
            </a:extLst>
          </p:cNvPr>
          <p:cNvSpPr txBox="1"/>
          <p:nvPr/>
        </p:nvSpPr>
        <p:spPr>
          <a:xfrm>
            <a:off x="9636382" y="6225659"/>
            <a:ext cx="2555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Chales</a:t>
            </a:r>
            <a:r>
              <a:rPr lang="en-US" sz="2400" dirty="0">
                <a:solidFill>
                  <a:schemeClr val="bg1"/>
                </a:solidFill>
              </a:rPr>
              <a:t> Darwin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What is E-Commerce?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Electronic Commerce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การพาณิชย์อิเล็กทรอนิกส์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คือการทำธุรกรรมผ่านอุปกรณ์อิเล็กทรอนิกส์ผ่านเครือข่ายอินเทอร์เน็ต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e-commerce">
            <a:extLst>
              <a:ext uri="{FF2B5EF4-FFF2-40B4-BE49-F238E27FC236}">
                <a16:creationId xmlns:a16="http://schemas.microsoft.com/office/drawing/2014/main" id="{E616DD29-C334-4484-8AE8-B623701C12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"/>
          <a:stretch/>
        </p:blipFill>
        <p:spPr bwMode="auto">
          <a:xfrm>
            <a:off x="6172199" y="2184334"/>
            <a:ext cx="6019801" cy="363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486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CBC7-5642-43A3-842B-CFDB7109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ลักษณะของ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E-Commerce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307DFBD-100F-43C6-9D9D-6FB9B23F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8" y="509482"/>
            <a:ext cx="2364317" cy="23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product stock">
            <a:extLst>
              <a:ext uri="{FF2B5EF4-FFF2-40B4-BE49-F238E27FC236}">
                <a16:creationId xmlns:a16="http://schemas.microsoft.com/office/drawing/2014/main" id="{DBF77474-FD6A-4D0E-B1A3-FE868462A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512438"/>
            <a:ext cx="2364317" cy="23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shier employee">
            <a:extLst>
              <a:ext uri="{FF2B5EF4-FFF2-40B4-BE49-F238E27FC236}">
                <a16:creationId xmlns:a16="http://schemas.microsoft.com/office/drawing/2014/main" id="{83027613-81D7-4E08-9385-0FC321F3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08" y="4204559"/>
            <a:ext cx="2364317" cy="17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 commerce">
            <a:extLst>
              <a:ext uri="{FF2B5EF4-FFF2-40B4-BE49-F238E27FC236}">
                <a16:creationId xmlns:a16="http://schemas.microsoft.com/office/drawing/2014/main" id="{CE7F671C-AFBC-40CE-BEE7-07A685DEA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/>
          <a:stretch/>
        </p:blipFill>
        <p:spPr bwMode="auto">
          <a:xfrm>
            <a:off x="9514533" y="4333737"/>
            <a:ext cx="2364317" cy="14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BBA82C-094F-4C0B-ACC0-D8257269FC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5707170"/>
              </p:ext>
            </p:extLst>
          </p:nvPr>
        </p:nvGraphicFramePr>
        <p:xfrm>
          <a:off x="838200" y="2548467"/>
          <a:ext cx="4595071" cy="36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78665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C305-D99B-42AC-B1A0-B21B4C76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965201"/>
            <a:ext cx="5212080" cy="1756652"/>
          </a:xfrm>
        </p:spPr>
        <p:txBody>
          <a:bodyPr>
            <a:normAutofit/>
          </a:bodyPr>
          <a:lstStyle/>
          <a:p>
            <a:r>
              <a:rPr lang="th-TH" sz="3700" dirty="0">
                <a:solidFill>
                  <a:schemeClr val="tx1"/>
                </a:solidFill>
              </a:rPr>
              <a:t>สิ่งที่ผู้ประกอบการยุคใหม่ควรคำนึง </a:t>
            </a:r>
            <a:r>
              <a:rPr lang="en-US" sz="3700" dirty="0">
                <a:solidFill>
                  <a:schemeClr val="tx1"/>
                </a:solidFill>
              </a:rPr>
              <a:t>(4C)</a:t>
            </a:r>
            <a:endParaRPr lang="th-TH" sz="3700" dirty="0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Image result for cost">
            <a:extLst>
              <a:ext uri="{FF2B5EF4-FFF2-40B4-BE49-F238E27FC236}">
                <a16:creationId xmlns:a16="http://schemas.microsoft.com/office/drawing/2014/main" id="{F61E17F9-DAE3-487E-834A-B8B6B4D0F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r="24820" b="-4"/>
          <a:stretch/>
        </p:blipFill>
        <p:spPr bwMode="auto"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consumer">
            <a:extLst>
              <a:ext uri="{FF2B5EF4-FFF2-40B4-BE49-F238E27FC236}">
                <a16:creationId xmlns:a16="http://schemas.microsoft.com/office/drawing/2014/main" id="{DF808F66-6537-4D5B-9CF1-DC26694F8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r="24963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 commerce">
            <a:extLst>
              <a:ext uri="{FF2B5EF4-FFF2-40B4-BE49-F238E27FC236}">
                <a16:creationId xmlns:a16="http://schemas.microsoft.com/office/drawing/2014/main" id="{E60B7E10-B2F3-4761-B455-3386211C4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r="16454" b="-3"/>
          <a:stretch/>
        </p:blipFill>
        <p:spPr bwMode="auto"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7CE86540-CE14-4167-8D75-9A651B371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20382" b="3"/>
          <a:stretch/>
        </p:blipFill>
        <p:spPr bwMode="auto"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9D435D-B19D-4E8B-BF87-7A6FAECF5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591102"/>
              </p:ext>
            </p:extLst>
          </p:nvPr>
        </p:nvGraphicFramePr>
        <p:xfrm>
          <a:off x="213361" y="2871982"/>
          <a:ext cx="5150492" cy="363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2762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13A0-20C1-494E-83E3-F80C80E1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ประโยชน์ของ </a:t>
            </a:r>
            <a:r>
              <a:rPr lang="en-US" dirty="0"/>
              <a:t>E-Commerce</a:t>
            </a: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97ED4A-F3AB-4C9B-B5DF-376479CDB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062868"/>
              </p:ext>
            </p:extLst>
          </p:nvPr>
        </p:nvGraphicFramePr>
        <p:xfrm>
          <a:off x="1314450" y="1825625"/>
          <a:ext cx="62484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people icon">
            <a:extLst>
              <a:ext uri="{FF2B5EF4-FFF2-40B4-BE49-F238E27FC236}">
                <a16:creationId xmlns:a16="http://schemas.microsoft.com/office/drawing/2014/main" id="{DECDE3B6-4C61-4E0D-87C3-44A348CE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2124075"/>
            <a:ext cx="899160" cy="8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rganization icon">
            <a:extLst>
              <a:ext uri="{FF2B5EF4-FFF2-40B4-BE49-F238E27FC236}">
                <a16:creationId xmlns:a16="http://schemas.microsoft.com/office/drawing/2014/main" id="{00CA6B6B-D50A-4DD4-BEF7-5B751AFB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00" b="97200" l="2400" r="96600">
                        <a14:foregroundMark x1="12400" y1="43200" x2="12400" y2="43200"/>
                        <a14:foregroundMark x1="16600" y1="29800" x2="21400" y2="54600"/>
                        <a14:foregroundMark x1="21400" y1="54600" x2="18000" y2="55400"/>
                        <a14:foregroundMark x1="9000" y1="44600" x2="9000" y2="44600"/>
                        <a14:foregroundMark x1="14200" y1="64400" x2="14200" y2="64400"/>
                        <a14:foregroundMark x1="29400" y1="89600" x2="68600" y2="85400"/>
                        <a14:foregroundMark x1="74400" y1="30400" x2="86400" y2="54200"/>
                        <a14:foregroundMark x1="86400" y1="54200" x2="84800" y2="70200"/>
                        <a14:foregroundMark x1="49200" y1="67400" x2="49200" y2="67400"/>
                        <a14:foregroundMark x1="51600" y1="62000" x2="48800" y2="72600"/>
                        <a14:foregroundMark x1="63000" y1="34200" x2="61200" y2="41800"/>
                        <a14:foregroundMark x1="61200" y1="47800" x2="60600" y2="52600"/>
                        <a14:foregroundMark x1="47400" y1="49400" x2="47400" y2="49400"/>
                        <a14:foregroundMark x1="49800" y1="49400" x2="49800" y2="49400"/>
                        <a14:foregroundMark x1="50200" y1="34600" x2="50200" y2="34600"/>
                        <a14:foregroundMark x1="38800" y1="37000" x2="38400" y2="34600"/>
                        <a14:foregroundMark x1="53600" y1="36600" x2="50600" y2="34200"/>
                        <a14:foregroundMark x1="38000" y1="50800" x2="38400" y2="46000"/>
                        <a14:foregroundMark x1="39400" y1="59800" x2="39400" y2="59800"/>
                        <a14:foregroundMark x1="60600" y1="59800" x2="60600" y2="59800"/>
                        <a14:foregroundMark x1="32600" y1="11400" x2="12200" y2="29200"/>
                        <a14:foregroundMark x1="12200" y1="29200" x2="14200" y2="45000"/>
                        <a14:foregroundMark x1="29400" y1="14800" x2="54800" y2="8000"/>
                        <a14:foregroundMark x1="54800" y1="8000" x2="72400" y2="13200"/>
                        <a14:foregroundMark x1="47400" y1="3400" x2="52600" y2="3400"/>
                        <a14:foregroundMark x1="93800" y1="38400" x2="93800" y2="52600"/>
                        <a14:foregroundMark x1="53000" y1="93400" x2="53000" y2="93400"/>
                        <a14:foregroundMark x1="2400" y1="43200" x2="2400" y2="43200"/>
                        <a14:foregroundMark x1="45000" y1="97200" x2="45000" y2="97200"/>
                        <a14:foregroundMark x1="96600" y1="45600" x2="96600" y2="45600"/>
                        <a14:foregroundMark x1="61200" y1="67400" x2="61200" y2="67400"/>
                        <a14:foregroundMark x1="58200" y1="67800" x2="66400" y2="71600"/>
                        <a14:foregroundMark x1="34200" y1="70200" x2="42200" y2="73000"/>
                        <a14:foregroundMark x1="35600" y1="65400" x2="42600" y2="72600"/>
                        <a14:foregroundMark x1="24600" y1="25200" x2="8400" y2="54000"/>
                        <a14:foregroundMark x1="8400" y1="54000" x2="9000" y2="56800"/>
                        <a14:foregroundMark x1="19400" y1="35000" x2="28000" y2="61200"/>
                        <a14:foregroundMark x1="25600" y1="28000" x2="33400" y2="55600"/>
                        <a14:foregroundMark x1="33400" y1="55600" x2="49000" y2="74400"/>
                        <a14:foregroundMark x1="49000" y1="74400" x2="68200" y2="78600"/>
                        <a14:foregroundMark x1="46400" y1="29000" x2="49000" y2="62000"/>
                        <a14:foregroundMark x1="49000" y1="62000" x2="63400" y2="73400"/>
                        <a14:foregroundMark x1="30800" y1="38000" x2="60400" y2="44200"/>
                        <a14:foregroundMark x1="60400" y1="44200" x2="68200" y2="41800"/>
                        <a14:foregroundMark x1="14600" y1="34600" x2="51200" y2="38800"/>
                        <a14:foregroundMark x1="51200" y1="38800" x2="63000" y2="35000"/>
                        <a14:foregroundMark x1="37000" y1="17600" x2="59000" y2="29200"/>
                        <a14:foregroundMark x1="59000" y1="29200" x2="72800" y2="49800"/>
                        <a14:foregroundMark x1="72800" y1="49800" x2="73000" y2="49800"/>
                        <a14:foregroundMark x1="42200" y1="23800" x2="63400" y2="46400"/>
                        <a14:foregroundMark x1="63400" y1="46400" x2="66800" y2="62600"/>
                        <a14:foregroundMark x1="34200" y1="27600" x2="56000" y2="67400"/>
                        <a14:foregroundMark x1="35000" y1="19000" x2="52600" y2="90600"/>
                        <a14:foregroundMark x1="46400" y1="25600" x2="33600" y2="86200"/>
                        <a14:foregroundMark x1="23600" y1="63000" x2="36600" y2="87000"/>
                        <a14:foregroundMark x1="36600" y1="87000" x2="37000" y2="87200"/>
                        <a14:foregroundMark x1="26000" y1="64400" x2="27800" y2="89200"/>
                        <a14:foregroundMark x1="27800" y1="89200" x2="31200" y2="81000"/>
                        <a14:foregroundMark x1="67200" y1="82400" x2="71000" y2="64000"/>
                        <a14:foregroundMark x1="71600" y1="82400" x2="74400" y2="70200"/>
                        <a14:foregroundMark x1="60600" y1="66800" x2="56800" y2="42600"/>
                        <a14:foregroundMark x1="56800" y1="42600" x2="55400" y2="40800"/>
                        <a14:foregroundMark x1="58200" y1="36600" x2="57800" y2="20000"/>
                        <a14:foregroundMark x1="51600" y1="24600" x2="75400" y2="30800"/>
                        <a14:foregroundMark x1="42600" y1="31400" x2="25600" y2="2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07" y="3264852"/>
            <a:ext cx="1000443" cy="10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ity icon">
            <a:extLst>
              <a:ext uri="{FF2B5EF4-FFF2-40B4-BE49-F238E27FC236}">
                <a16:creationId xmlns:a16="http://schemas.microsoft.com/office/drawing/2014/main" id="{36A173CF-B7B1-43D0-9804-72C72B5F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90" y="4618672"/>
            <a:ext cx="899505" cy="628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art icon">
            <a:extLst>
              <a:ext uri="{FF2B5EF4-FFF2-40B4-BE49-F238E27FC236}">
                <a16:creationId xmlns:a16="http://schemas.microsoft.com/office/drawing/2014/main" id="{448A3C46-9F1A-483B-9189-DF7EB50C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47" y="570452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pros icon">
            <a:extLst>
              <a:ext uri="{FF2B5EF4-FFF2-40B4-BE49-F238E27FC236}">
                <a16:creationId xmlns:a16="http://schemas.microsoft.com/office/drawing/2014/main" id="{A5DFB108-1BA8-4603-80CE-0F36D22D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73" b="98408" l="3179" r="94798">
                        <a14:foregroundMark x1="7514" y1="57643" x2="9827" y2="90764"/>
                        <a14:foregroundMark x1="4046" y1="57006" x2="6936" y2="95541"/>
                        <a14:foregroundMark x1="12717" y1="98089" x2="27746" y2="98726"/>
                        <a14:foregroundMark x1="91908" y1="55732" x2="91908" y2="55732"/>
                        <a14:foregroundMark x1="94798" y1="53503" x2="94798" y2="53503"/>
                        <a14:foregroundMark x1="24277" y1="90127" x2="24277" y2="90127"/>
                        <a14:foregroundMark x1="21676" y1="88854" x2="24855" y2="91720"/>
                        <a14:foregroundMark x1="24855" y1="88854" x2="26879" y2="9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9984" y="-380048"/>
            <a:ext cx="4563531" cy="41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1722-F3B9-487C-A8DB-B33F81E8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ข้อจำกัดของ </a:t>
            </a:r>
            <a:r>
              <a:rPr lang="en-US" dirty="0"/>
              <a:t>E-Commerce</a:t>
            </a:r>
            <a:endParaRPr lang="th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F0728D-CB08-4CA1-8290-698D6EEED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65146"/>
              </p:ext>
            </p:extLst>
          </p:nvPr>
        </p:nvGraphicFramePr>
        <p:xfrm>
          <a:off x="838200" y="1825625"/>
          <a:ext cx="667702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law icon">
            <a:extLst>
              <a:ext uri="{FF2B5EF4-FFF2-40B4-BE49-F238E27FC236}">
                <a16:creationId xmlns:a16="http://schemas.microsoft.com/office/drawing/2014/main" id="{FB971CD3-5411-4D87-9683-541D2E11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122964"/>
            <a:ext cx="1306036" cy="13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mpetition icon">
            <a:extLst>
              <a:ext uri="{FF2B5EF4-FFF2-40B4-BE49-F238E27FC236}">
                <a16:creationId xmlns:a16="http://schemas.microsoft.com/office/drawing/2014/main" id="{0C852D9B-222D-47EF-8573-6E6B824E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36804"/>
            <a:ext cx="952976" cy="9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hishing icon">
            <a:extLst>
              <a:ext uri="{FF2B5EF4-FFF2-40B4-BE49-F238E27FC236}">
                <a16:creationId xmlns:a16="http://schemas.microsoft.com/office/drawing/2014/main" id="{11152A4C-1872-4035-BD6F-D6C15F10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" y="4921488"/>
            <a:ext cx="1103153" cy="11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warning">
            <a:extLst>
              <a:ext uri="{FF2B5EF4-FFF2-40B4-BE49-F238E27FC236}">
                <a16:creationId xmlns:a16="http://schemas.microsoft.com/office/drawing/2014/main" id="{50216D3F-A5E3-450B-967C-70CF064D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625">
            <a:off x="7599161" y="2816316"/>
            <a:ext cx="4438417" cy="2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A764-97F5-4AA4-86FD-09780E05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85206"/>
            <a:ext cx="5120114" cy="1692794"/>
          </a:xfrm>
        </p:spPr>
        <p:txBody>
          <a:bodyPr>
            <a:normAutofit/>
          </a:bodyPr>
          <a:lstStyle/>
          <a:p>
            <a:r>
              <a:rPr lang="th-TH"/>
              <a:t>องค์ประกอบของ </a:t>
            </a:r>
            <a:br>
              <a:rPr lang="en-US"/>
            </a:br>
            <a:r>
              <a:rPr lang="en-US"/>
              <a:t>E-Commerce</a:t>
            </a:r>
            <a:endParaRPr lang="th-TH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804B501F-A788-4918-9E90-1169F7980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r="21419" b="2"/>
          <a:stretch/>
        </p:blipFill>
        <p:spPr bwMode="auto">
          <a:xfrm>
            <a:off x="5878849" y="11"/>
            <a:ext cx="6313149" cy="6857986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713A9B-BB0A-451A-A3DE-362538213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154352"/>
              </p:ext>
            </p:extLst>
          </p:nvPr>
        </p:nvGraphicFramePr>
        <p:xfrm>
          <a:off x="-406399" y="1778000"/>
          <a:ext cx="64008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57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B41DF-5042-4935-AE3B-03595B83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ประเภทสินค้าบน E-Commerce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474410-C985-4596-98C0-5EB794D9B9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" y="2434227"/>
            <a:ext cx="5675891" cy="4143399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digital products">
            <a:extLst>
              <a:ext uri="{FF2B5EF4-FFF2-40B4-BE49-F238E27FC236}">
                <a16:creationId xmlns:a16="http://schemas.microsoft.com/office/drawing/2014/main" id="{1756DEFC-0D8C-4A8D-8043-AF2B315DFD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r="23344"/>
          <a:stretch/>
        </p:blipFill>
        <p:spPr bwMode="auto">
          <a:xfrm>
            <a:off x="7081525" y="2435934"/>
            <a:ext cx="4520404" cy="42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5D267-726A-4D71-B47B-77D49280F67C}"/>
              </a:ext>
            </a:extLst>
          </p:cNvPr>
          <p:cNvSpPr txBox="1"/>
          <p:nvPr/>
        </p:nvSpPr>
        <p:spPr>
          <a:xfrm>
            <a:off x="924560" y="1673589"/>
            <a:ext cx="44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Non-Digital Products</a:t>
            </a:r>
            <a:endParaRPr lang="th-TH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92D3E-99DC-4A90-A5DE-B182863C2F1D}"/>
              </a:ext>
            </a:extLst>
          </p:cNvPr>
          <p:cNvSpPr txBox="1"/>
          <p:nvPr/>
        </p:nvSpPr>
        <p:spPr>
          <a:xfrm>
            <a:off x="6959596" y="1654218"/>
            <a:ext cx="44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Digital Products</a:t>
            </a:r>
            <a:endParaRPr lang="th-TH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917E-4EA5-4105-BF3C-48685C1B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โครงสร้างของระบบ </a:t>
            </a:r>
            <a:r>
              <a:rPr lang="en-US" dirty="0"/>
              <a:t>E-Commerce</a:t>
            </a:r>
            <a:endParaRPr lang="th-TH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4C313E-FF54-42C1-948F-91DAC3666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07" y="3016250"/>
            <a:ext cx="6623512" cy="2612390"/>
          </a:xfrm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9882125-A972-449B-A5C7-D206CEB5006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0617357"/>
              </p:ext>
            </p:extLst>
          </p:nvPr>
        </p:nvGraphicFramePr>
        <p:xfrm>
          <a:off x="76200" y="1690688"/>
          <a:ext cx="6019800" cy="515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188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BoonJot</vt:lpstr>
      <vt:lpstr>Calibri</vt:lpstr>
      <vt:lpstr>Cloud</vt:lpstr>
      <vt:lpstr>Office Theme</vt:lpstr>
      <vt:lpstr>บทที่ 9 การพานิชย์อิเล็กทรอนิกส์  (E-Commerce)</vt:lpstr>
      <vt:lpstr>What is E-Commerce?</vt:lpstr>
      <vt:lpstr>ลักษณะของ  E-Commerce</vt:lpstr>
      <vt:lpstr>สิ่งที่ผู้ประกอบการยุคใหม่ควรคำนึง (4C)</vt:lpstr>
      <vt:lpstr>ประโยชน์ของ E-Commerce</vt:lpstr>
      <vt:lpstr>ข้อจำกัดของ E-Commerce</vt:lpstr>
      <vt:lpstr>องค์ประกอบของ  E-Commerce</vt:lpstr>
      <vt:lpstr>ประเภทสินค้าบน E-Commerce</vt:lpstr>
      <vt:lpstr>โครงสร้างของระบบ E-Commerce</vt:lpstr>
      <vt:lpstr>รูปแบบการทำธุรกิจบน E-Commerce</vt:lpstr>
      <vt:lpstr>B2C  E-Commerce</vt:lpstr>
      <vt:lpstr>C2C  E-Commerce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9 การพานิชย์อิเล็กทรอนิกส์  (E-Commerce)</dc:title>
  <dc:creator>Apipong Pingyod</dc:creator>
  <cp:lastModifiedBy>Apipong Pingyod</cp:lastModifiedBy>
  <cp:revision>4</cp:revision>
  <dcterms:created xsi:type="dcterms:W3CDTF">2019-02-11T16:26:39Z</dcterms:created>
  <dcterms:modified xsi:type="dcterms:W3CDTF">2019-02-11T16:49:30Z</dcterms:modified>
</cp:coreProperties>
</file>