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69" r:id="rId6"/>
    <p:sldId id="272" r:id="rId7"/>
    <p:sldId id="273" r:id="rId8"/>
    <p:sldId id="274" r:id="rId9"/>
    <p:sldId id="276" r:id="rId10"/>
    <p:sldId id="277" r:id="rId11"/>
    <p:sldId id="278" r:id="rId12"/>
    <p:sldId id="279" r:id="rId13"/>
    <p:sldId id="275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F7"/>
    <a:srgbClr val="453D3A"/>
    <a:srgbClr val="5F5F5F"/>
    <a:srgbClr val="152230"/>
    <a:srgbClr val="021323"/>
    <a:srgbClr val="404040"/>
    <a:srgbClr val="000000"/>
    <a:srgbClr val="FFFF00"/>
    <a:srgbClr val="FEE8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40" y="48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33D01-185D-4591-8C2A-FD1F13CB560F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9F9DCB64-CC94-4668-9A6F-C37DD5DC7411}">
      <dgm:prSet phldrT="[Text]"/>
      <dgm:spPr/>
      <dgm:t>
        <a:bodyPr/>
        <a:lstStyle/>
        <a:p>
          <a:r>
            <a:rPr lang="th-TH" dirty="0" smtClean="0"/>
            <a:t>ปฏิสัมพันธ์ระหว่างบุคคล</a:t>
          </a:r>
          <a:endParaRPr lang="en-US" dirty="0"/>
        </a:p>
      </dgm:t>
    </dgm:pt>
    <dgm:pt modelId="{E4E35840-9314-4FAA-98F6-14099B436D97}" type="parTrans" cxnId="{9BF75BF4-4A0D-4479-8AE8-0ABEF794DA97}">
      <dgm:prSet/>
      <dgm:spPr/>
      <dgm:t>
        <a:bodyPr/>
        <a:lstStyle/>
        <a:p>
          <a:endParaRPr lang="en-US"/>
        </a:p>
      </dgm:t>
    </dgm:pt>
    <dgm:pt modelId="{E9B5DB29-CF73-44CC-9F74-38D6FE51286B}" type="sibTrans" cxnId="{9BF75BF4-4A0D-4479-8AE8-0ABEF794DA97}">
      <dgm:prSet/>
      <dgm:spPr/>
      <dgm:t>
        <a:bodyPr/>
        <a:lstStyle/>
        <a:p>
          <a:endParaRPr lang="en-US"/>
        </a:p>
      </dgm:t>
    </dgm:pt>
    <dgm:pt modelId="{2E225B2C-C196-42CF-9362-690D89289E71}">
      <dgm:prSet phldrT="[Text]"/>
      <dgm:spPr/>
      <dgm:t>
        <a:bodyPr/>
        <a:lstStyle/>
        <a:p>
          <a:r>
            <a:rPr lang="th-TH" dirty="0" smtClean="0"/>
            <a:t>เพิ่มเติมความรู้</a:t>
          </a:r>
          <a:endParaRPr lang="en-US" dirty="0"/>
        </a:p>
      </dgm:t>
    </dgm:pt>
    <dgm:pt modelId="{8042368B-8EEB-45CF-917F-F361306CFD16}" type="parTrans" cxnId="{948D2F88-2767-4222-A751-FF2C0A2BDEDF}">
      <dgm:prSet/>
      <dgm:spPr/>
      <dgm:t>
        <a:bodyPr/>
        <a:lstStyle/>
        <a:p>
          <a:endParaRPr lang="en-US"/>
        </a:p>
      </dgm:t>
    </dgm:pt>
    <dgm:pt modelId="{C14BABFC-9F86-4D34-8E06-590FF38E559F}" type="sibTrans" cxnId="{948D2F88-2767-4222-A751-FF2C0A2BDEDF}">
      <dgm:prSet/>
      <dgm:spPr/>
      <dgm:t>
        <a:bodyPr/>
        <a:lstStyle/>
        <a:p>
          <a:endParaRPr lang="en-US"/>
        </a:p>
      </dgm:t>
    </dgm:pt>
    <dgm:pt modelId="{7FCAC3ED-D177-4555-B4A6-F11A0ED56D12}">
      <dgm:prSet phldrT="[Text]"/>
      <dgm:spPr/>
      <dgm:t>
        <a:bodyPr/>
        <a:lstStyle/>
        <a:p>
          <a:r>
            <a:rPr lang="th-TH" dirty="0" smtClean="0"/>
            <a:t>เผยแพร่เนื้อหา</a:t>
          </a:r>
          <a:endParaRPr lang="en-US" dirty="0"/>
        </a:p>
      </dgm:t>
    </dgm:pt>
    <dgm:pt modelId="{80241A25-9F6C-41A5-9F88-470B2E7DCD5E}" type="parTrans" cxnId="{1C0DB97E-1529-46E8-B134-3A2EB3FBFE5B}">
      <dgm:prSet/>
      <dgm:spPr/>
      <dgm:t>
        <a:bodyPr/>
        <a:lstStyle/>
        <a:p>
          <a:endParaRPr lang="en-US"/>
        </a:p>
      </dgm:t>
    </dgm:pt>
    <dgm:pt modelId="{16308CF4-94D9-4E78-B1AB-3847825CCDA7}" type="sibTrans" cxnId="{1C0DB97E-1529-46E8-B134-3A2EB3FBFE5B}">
      <dgm:prSet/>
      <dgm:spPr/>
      <dgm:t>
        <a:bodyPr/>
        <a:lstStyle/>
        <a:p>
          <a:endParaRPr lang="en-US"/>
        </a:p>
      </dgm:t>
    </dgm:pt>
    <dgm:pt modelId="{73DBB455-7812-408E-8237-9850088203C6}">
      <dgm:prSet/>
      <dgm:spPr/>
      <dgm:t>
        <a:bodyPr/>
        <a:lstStyle/>
        <a:p>
          <a:r>
            <a:rPr lang="th-TH" dirty="0" smtClean="0"/>
            <a:t>เผยแพร่ความรู้ความเชี่ยวชาญ</a:t>
          </a:r>
          <a:endParaRPr lang="en-US" dirty="0"/>
        </a:p>
      </dgm:t>
    </dgm:pt>
    <dgm:pt modelId="{3853BC1F-06EC-445C-995C-C13571369B9A}" type="parTrans" cxnId="{1FDAD5A5-C562-4D30-ACBA-AA07F85E1216}">
      <dgm:prSet/>
      <dgm:spPr/>
      <dgm:t>
        <a:bodyPr/>
        <a:lstStyle/>
        <a:p>
          <a:endParaRPr lang="en-US"/>
        </a:p>
      </dgm:t>
    </dgm:pt>
    <dgm:pt modelId="{B22CDD07-589F-4A01-BE4B-E11A051A1248}" type="sibTrans" cxnId="{1FDAD5A5-C562-4D30-ACBA-AA07F85E1216}">
      <dgm:prSet/>
      <dgm:spPr/>
      <dgm:t>
        <a:bodyPr/>
        <a:lstStyle/>
        <a:p>
          <a:endParaRPr lang="en-US"/>
        </a:p>
      </dgm:t>
    </dgm:pt>
    <dgm:pt modelId="{038E9299-63C7-458B-8B1B-E0C802C9A899}">
      <dgm:prSet/>
      <dgm:spPr/>
      <dgm:t>
        <a:bodyPr/>
        <a:lstStyle/>
        <a:p>
          <a:r>
            <a:rPr lang="th-TH" dirty="0" smtClean="0"/>
            <a:t>เผยแพร่ข้อความสั้น</a:t>
          </a:r>
          <a:endParaRPr lang="en-US" dirty="0"/>
        </a:p>
      </dgm:t>
    </dgm:pt>
    <dgm:pt modelId="{BCFE096C-E74C-40E4-897F-A450900389F9}" type="parTrans" cxnId="{CB8691C7-78B1-44AA-AA3C-79F3AB40CB68}">
      <dgm:prSet/>
      <dgm:spPr/>
      <dgm:t>
        <a:bodyPr/>
        <a:lstStyle/>
        <a:p>
          <a:endParaRPr lang="en-US"/>
        </a:p>
      </dgm:t>
    </dgm:pt>
    <dgm:pt modelId="{BF67CA00-C525-4365-BE74-0D75250B4F0D}" type="sibTrans" cxnId="{CB8691C7-78B1-44AA-AA3C-79F3AB40CB68}">
      <dgm:prSet/>
      <dgm:spPr/>
      <dgm:t>
        <a:bodyPr/>
        <a:lstStyle/>
        <a:p>
          <a:endParaRPr lang="en-US"/>
        </a:p>
      </dgm:t>
    </dgm:pt>
    <dgm:pt modelId="{6D0C1A93-5337-4A57-917A-E9834D4D4E46}" type="pres">
      <dgm:prSet presAssocID="{B6533D01-185D-4591-8C2A-FD1F13CB560F}" presName="Name0" presStyleCnt="0">
        <dgm:presLayoutVars>
          <dgm:dir/>
          <dgm:resizeHandles val="exact"/>
        </dgm:presLayoutVars>
      </dgm:prSet>
      <dgm:spPr/>
    </dgm:pt>
    <dgm:pt modelId="{5994699A-12EE-426A-87F5-A42D66A14DD1}" type="pres">
      <dgm:prSet presAssocID="{B6533D01-185D-4591-8C2A-FD1F13CB560F}" presName="bkgdShp" presStyleLbl="alignAccFollowNode1" presStyleIdx="0" presStyleCnt="1"/>
      <dgm:spPr/>
    </dgm:pt>
    <dgm:pt modelId="{BB8FCE44-954A-4F3E-B5E3-904ECB39FE03}" type="pres">
      <dgm:prSet presAssocID="{B6533D01-185D-4591-8C2A-FD1F13CB560F}" presName="linComp" presStyleCnt="0"/>
      <dgm:spPr/>
    </dgm:pt>
    <dgm:pt modelId="{E7C94D8E-B4B8-4628-B48F-88B6D172DEA4}" type="pres">
      <dgm:prSet presAssocID="{9F9DCB64-CC94-4668-9A6F-C37DD5DC7411}" presName="compNode" presStyleCnt="0"/>
      <dgm:spPr/>
    </dgm:pt>
    <dgm:pt modelId="{5134C48C-1088-41F7-84CE-ADC65D7DF0CD}" type="pres">
      <dgm:prSet presAssocID="{9F9DCB64-CC94-4668-9A6F-C37DD5DC741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5FDB6-88F1-4F61-A755-756DC7333C82}" type="pres">
      <dgm:prSet presAssocID="{9F9DCB64-CC94-4668-9A6F-C37DD5DC7411}" presName="invisiNode" presStyleLbl="node1" presStyleIdx="0" presStyleCnt="5"/>
      <dgm:spPr/>
    </dgm:pt>
    <dgm:pt modelId="{A52F281B-6044-431A-9414-AED1B441628B}" type="pres">
      <dgm:prSet presAssocID="{9F9DCB64-CC94-4668-9A6F-C37DD5DC7411}" presName="imagNode" presStyleLbl="fgImgPlace1" presStyleIdx="0" presStyleCnt="5"/>
      <dgm:spPr/>
    </dgm:pt>
    <dgm:pt modelId="{B03D3175-18D3-43AC-892C-260A7E56662C}" type="pres">
      <dgm:prSet presAssocID="{E9B5DB29-CF73-44CC-9F74-38D6FE51286B}" presName="sibTrans" presStyleLbl="sibTrans2D1" presStyleIdx="0" presStyleCnt="0"/>
      <dgm:spPr/>
    </dgm:pt>
    <dgm:pt modelId="{3E6B3395-A976-4409-A77B-376FFA0394CE}" type="pres">
      <dgm:prSet presAssocID="{73DBB455-7812-408E-8237-9850088203C6}" presName="compNode" presStyleCnt="0"/>
      <dgm:spPr/>
    </dgm:pt>
    <dgm:pt modelId="{2B4FC89F-4C18-4334-A5CF-630984DC8663}" type="pres">
      <dgm:prSet presAssocID="{73DBB455-7812-408E-8237-9850088203C6}" presName="node" presStyleLbl="node1" presStyleIdx="1" presStyleCnt="5">
        <dgm:presLayoutVars>
          <dgm:bulletEnabled val="1"/>
        </dgm:presLayoutVars>
      </dgm:prSet>
      <dgm:spPr/>
    </dgm:pt>
    <dgm:pt modelId="{432C5529-18F9-4933-AA50-8E8388C94016}" type="pres">
      <dgm:prSet presAssocID="{73DBB455-7812-408E-8237-9850088203C6}" presName="invisiNode" presStyleLbl="node1" presStyleIdx="1" presStyleCnt="5"/>
      <dgm:spPr/>
    </dgm:pt>
    <dgm:pt modelId="{EADAF0B6-2E34-4299-84FE-7F9D10CB11FE}" type="pres">
      <dgm:prSet presAssocID="{73DBB455-7812-408E-8237-9850088203C6}" presName="imagNode" presStyleLbl="fgImgPlace1" presStyleIdx="1" presStyleCnt="5"/>
      <dgm:spPr/>
    </dgm:pt>
    <dgm:pt modelId="{AF1E368C-454F-4209-ABE6-DF921BE1A377}" type="pres">
      <dgm:prSet presAssocID="{B22CDD07-589F-4A01-BE4B-E11A051A1248}" presName="sibTrans" presStyleLbl="sibTrans2D1" presStyleIdx="0" presStyleCnt="0"/>
      <dgm:spPr/>
    </dgm:pt>
    <dgm:pt modelId="{67A8EDB3-9EDB-43CE-BB34-E7056BE95C61}" type="pres">
      <dgm:prSet presAssocID="{038E9299-63C7-458B-8B1B-E0C802C9A899}" presName="compNode" presStyleCnt="0"/>
      <dgm:spPr/>
    </dgm:pt>
    <dgm:pt modelId="{87277F69-9284-4DA2-BC28-272282161101}" type="pres">
      <dgm:prSet presAssocID="{038E9299-63C7-458B-8B1B-E0C802C9A899}" presName="node" presStyleLbl="node1" presStyleIdx="2" presStyleCnt="5">
        <dgm:presLayoutVars>
          <dgm:bulletEnabled val="1"/>
        </dgm:presLayoutVars>
      </dgm:prSet>
      <dgm:spPr/>
    </dgm:pt>
    <dgm:pt modelId="{7CA70250-627A-4A4F-BB87-81F46A3015B9}" type="pres">
      <dgm:prSet presAssocID="{038E9299-63C7-458B-8B1B-E0C802C9A899}" presName="invisiNode" presStyleLbl="node1" presStyleIdx="2" presStyleCnt="5"/>
      <dgm:spPr/>
    </dgm:pt>
    <dgm:pt modelId="{D8B2A74B-DE9D-4AB3-85F4-68F374027558}" type="pres">
      <dgm:prSet presAssocID="{038E9299-63C7-458B-8B1B-E0C802C9A899}" presName="imagNode" presStyleLbl="fgImgPlace1" presStyleIdx="2" presStyleCnt="5"/>
      <dgm:spPr/>
    </dgm:pt>
    <dgm:pt modelId="{BB963D47-A18F-46F3-9881-F277F70D5F5C}" type="pres">
      <dgm:prSet presAssocID="{BF67CA00-C525-4365-BE74-0D75250B4F0D}" presName="sibTrans" presStyleLbl="sibTrans2D1" presStyleIdx="0" presStyleCnt="0"/>
      <dgm:spPr/>
    </dgm:pt>
    <dgm:pt modelId="{9874F94F-CB7C-4F3C-B015-1BA386ABF2A1}" type="pres">
      <dgm:prSet presAssocID="{2E225B2C-C196-42CF-9362-690D89289E71}" presName="compNode" presStyleCnt="0"/>
      <dgm:spPr/>
    </dgm:pt>
    <dgm:pt modelId="{D769D9AC-376F-498B-9BBE-D14929541A39}" type="pres">
      <dgm:prSet presAssocID="{2E225B2C-C196-42CF-9362-690D89289E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CE443-5E70-49F3-81BF-4FC9A5E65DD6}" type="pres">
      <dgm:prSet presAssocID="{2E225B2C-C196-42CF-9362-690D89289E71}" presName="invisiNode" presStyleLbl="node1" presStyleIdx="3" presStyleCnt="5"/>
      <dgm:spPr/>
    </dgm:pt>
    <dgm:pt modelId="{FD1C6BAE-4694-4273-BB10-2BF2E3CDA486}" type="pres">
      <dgm:prSet presAssocID="{2E225B2C-C196-42CF-9362-690D89289E71}" presName="imagNode" presStyleLbl="fgImgPlace1" presStyleIdx="3" presStyleCnt="5"/>
      <dgm:spPr/>
    </dgm:pt>
    <dgm:pt modelId="{6855E8C1-C475-4F04-89A8-5D4AF0E27D24}" type="pres">
      <dgm:prSet presAssocID="{C14BABFC-9F86-4D34-8E06-590FF38E559F}" presName="sibTrans" presStyleLbl="sibTrans2D1" presStyleIdx="0" presStyleCnt="0"/>
      <dgm:spPr/>
    </dgm:pt>
    <dgm:pt modelId="{48320B0F-ED27-4CD6-9B77-C9A7A406DDF1}" type="pres">
      <dgm:prSet presAssocID="{7FCAC3ED-D177-4555-B4A6-F11A0ED56D12}" presName="compNode" presStyleCnt="0"/>
      <dgm:spPr/>
    </dgm:pt>
    <dgm:pt modelId="{23D50417-C81E-47FE-9B7B-623F18C9D395}" type="pres">
      <dgm:prSet presAssocID="{7FCAC3ED-D177-4555-B4A6-F11A0ED56D12}" presName="node" presStyleLbl="node1" presStyleIdx="4" presStyleCnt="5">
        <dgm:presLayoutVars>
          <dgm:bulletEnabled val="1"/>
        </dgm:presLayoutVars>
      </dgm:prSet>
      <dgm:spPr/>
    </dgm:pt>
    <dgm:pt modelId="{2616B875-E432-4E55-8C72-3B6F1E573DB6}" type="pres">
      <dgm:prSet presAssocID="{7FCAC3ED-D177-4555-B4A6-F11A0ED56D12}" presName="invisiNode" presStyleLbl="node1" presStyleIdx="4" presStyleCnt="5"/>
      <dgm:spPr/>
    </dgm:pt>
    <dgm:pt modelId="{E41E5E58-B48E-451A-AD2D-902D3726B227}" type="pres">
      <dgm:prSet presAssocID="{7FCAC3ED-D177-4555-B4A6-F11A0ED56D12}" presName="imagNode" presStyleLbl="fgImgPlace1" presStyleIdx="4" presStyleCnt="5"/>
      <dgm:spPr/>
    </dgm:pt>
  </dgm:ptLst>
  <dgm:cxnLst>
    <dgm:cxn modelId="{A6676C15-7DB3-4D5D-B474-78B0C2E4BA7E}" type="presOf" srcId="{7FCAC3ED-D177-4555-B4A6-F11A0ED56D12}" destId="{23D50417-C81E-47FE-9B7B-623F18C9D395}" srcOrd="0" destOrd="0" presId="urn:microsoft.com/office/officeart/2005/8/layout/pList2"/>
    <dgm:cxn modelId="{6C3A7944-A5D2-4921-8A66-A41BE1AA4294}" type="presOf" srcId="{73DBB455-7812-408E-8237-9850088203C6}" destId="{2B4FC89F-4C18-4334-A5CF-630984DC8663}" srcOrd="0" destOrd="0" presId="urn:microsoft.com/office/officeart/2005/8/layout/pList2"/>
    <dgm:cxn modelId="{1C0DB97E-1529-46E8-B134-3A2EB3FBFE5B}" srcId="{B6533D01-185D-4591-8C2A-FD1F13CB560F}" destId="{7FCAC3ED-D177-4555-B4A6-F11A0ED56D12}" srcOrd="4" destOrd="0" parTransId="{80241A25-9F6C-41A5-9F88-470B2E7DCD5E}" sibTransId="{16308CF4-94D9-4E78-B1AB-3847825CCDA7}"/>
    <dgm:cxn modelId="{1FDAD5A5-C562-4D30-ACBA-AA07F85E1216}" srcId="{B6533D01-185D-4591-8C2A-FD1F13CB560F}" destId="{73DBB455-7812-408E-8237-9850088203C6}" srcOrd="1" destOrd="0" parTransId="{3853BC1F-06EC-445C-995C-C13571369B9A}" sibTransId="{B22CDD07-589F-4A01-BE4B-E11A051A1248}"/>
    <dgm:cxn modelId="{B311099B-00B0-4F5A-94A5-25EA18766DD5}" type="presOf" srcId="{2E225B2C-C196-42CF-9362-690D89289E71}" destId="{D769D9AC-376F-498B-9BBE-D14929541A39}" srcOrd="0" destOrd="0" presId="urn:microsoft.com/office/officeart/2005/8/layout/pList2"/>
    <dgm:cxn modelId="{DFE6BD66-5A98-4FDE-9924-F3BAE3948155}" type="presOf" srcId="{9F9DCB64-CC94-4668-9A6F-C37DD5DC7411}" destId="{5134C48C-1088-41F7-84CE-ADC65D7DF0CD}" srcOrd="0" destOrd="0" presId="urn:microsoft.com/office/officeart/2005/8/layout/pList2"/>
    <dgm:cxn modelId="{B2A522D1-E72C-4FEC-8AC5-9655C385073E}" type="presOf" srcId="{E9B5DB29-CF73-44CC-9F74-38D6FE51286B}" destId="{B03D3175-18D3-43AC-892C-260A7E56662C}" srcOrd="0" destOrd="0" presId="urn:microsoft.com/office/officeart/2005/8/layout/pList2"/>
    <dgm:cxn modelId="{948D2F88-2767-4222-A751-FF2C0A2BDEDF}" srcId="{B6533D01-185D-4591-8C2A-FD1F13CB560F}" destId="{2E225B2C-C196-42CF-9362-690D89289E71}" srcOrd="3" destOrd="0" parTransId="{8042368B-8EEB-45CF-917F-F361306CFD16}" sibTransId="{C14BABFC-9F86-4D34-8E06-590FF38E559F}"/>
    <dgm:cxn modelId="{0887F1F6-F415-47DD-89FF-734ACBD89FD5}" type="presOf" srcId="{BF67CA00-C525-4365-BE74-0D75250B4F0D}" destId="{BB963D47-A18F-46F3-9881-F277F70D5F5C}" srcOrd="0" destOrd="0" presId="urn:microsoft.com/office/officeart/2005/8/layout/pList2"/>
    <dgm:cxn modelId="{CB8691C7-78B1-44AA-AA3C-79F3AB40CB68}" srcId="{B6533D01-185D-4591-8C2A-FD1F13CB560F}" destId="{038E9299-63C7-458B-8B1B-E0C802C9A899}" srcOrd="2" destOrd="0" parTransId="{BCFE096C-E74C-40E4-897F-A450900389F9}" sibTransId="{BF67CA00-C525-4365-BE74-0D75250B4F0D}"/>
    <dgm:cxn modelId="{9BF75BF4-4A0D-4479-8AE8-0ABEF794DA97}" srcId="{B6533D01-185D-4591-8C2A-FD1F13CB560F}" destId="{9F9DCB64-CC94-4668-9A6F-C37DD5DC7411}" srcOrd="0" destOrd="0" parTransId="{E4E35840-9314-4FAA-98F6-14099B436D97}" sibTransId="{E9B5DB29-CF73-44CC-9F74-38D6FE51286B}"/>
    <dgm:cxn modelId="{7AC23C5A-D660-4FE8-8201-76CCCA52524E}" type="presOf" srcId="{038E9299-63C7-458B-8B1B-E0C802C9A899}" destId="{87277F69-9284-4DA2-BC28-272282161101}" srcOrd="0" destOrd="0" presId="urn:microsoft.com/office/officeart/2005/8/layout/pList2"/>
    <dgm:cxn modelId="{84919F0C-25D5-48B5-897E-42A163C2D115}" type="presOf" srcId="{B6533D01-185D-4591-8C2A-FD1F13CB560F}" destId="{6D0C1A93-5337-4A57-917A-E9834D4D4E46}" srcOrd="0" destOrd="0" presId="urn:microsoft.com/office/officeart/2005/8/layout/pList2"/>
    <dgm:cxn modelId="{6B48609B-4796-489D-B707-BD0F765DA566}" type="presOf" srcId="{C14BABFC-9F86-4D34-8E06-590FF38E559F}" destId="{6855E8C1-C475-4F04-89A8-5D4AF0E27D24}" srcOrd="0" destOrd="0" presId="urn:microsoft.com/office/officeart/2005/8/layout/pList2"/>
    <dgm:cxn modelId="{40750E46-BA65-43E2-99CA-72AB7AA476BA}" type="presOf" srcId="{B22CDD07-589F-4A01-BE4B-E11A051A1248}" destId="{AF1E368C-454F-4209-ABE6-DF921BE1A377}" srcOrd="0" destOrd="0" presId="urn:microsoft.com/office/officeart/2005/8/layout/pList2"/>
    <dgm:cxn modelId="{44136847-9ECA-482C-BE31-32873C346F49}" type="presParOf" srcId="{6D0C1A93-5337-4A57-917A-E9834D4D4E46}" destId="{5994699A-12EE-426A-87F5-A42D66A14DD1}" srcOrd="0" destOrd="0" presId="urn:microsoft.com/office/officeart/2005/8/layout/pList2"/>
    <dgm:cxn modelId="{7CAF01D9-9320-4031-9E21-9783CAC48550}" type="presParOf" srcId="{6D0C1A93-5337-4A57-917A-E9834D4D4E46}" destId="{BB8FCE44-954A-4F3E-B5E3-904ECB39FE03}" srcOrd="1" destOrd="0" presId="urn:microsoft.com/office/officeart/2005/8/layout/pList2"/>
    <dgm:cxn modelId="{36DED9F8-A985-441B-82B3-D4D8E8D15046}" type="presParOf" srcId="{BB8FCE44-954A-4F3E-B5E3-904ECB39FE03}" destId="{E7C94D8E-B4B8-4628-B48F-88B6D172DEA4}" srcOrd="0" destOrd="0" presId="urn:microsoft.com/office/officeart/2005/8/layout/pList2"/>
    <dgm:cxn modelId="{EFFA035D-518F-4318-A6D7-7416E9A9D0DF}" type="presParOf" srcId="{E7C94D8E-B4B8-4628-B48F-88B6D172DEA4}" destId="{5134C48C-1088-41F7-84CE-ADC65D7DF0CD}" srcOrd="0" destOrd="0" presId="urn:microsoft.com/office/officeart/2005/8/layout/pList2"/>
    <dgm:cxn modelId="{9FAFC85E-F755-41BF-95E3-EB4C23BC2F4E}" type="presParOf" srcId="{E7C94D8E-B4B8-4628-B48F-88B6D172DEA4}" destId="{F7B5FDB6-88F1-4F61-A755-756DC7333C82}" srcOrd="1" destOrd="0" presId="urn:microsoft.com/office/officeart/2005/8/layout/pList2"/>
    <dgm:cxn modelId="{A305CC6E-8107-4301-8BC6-1947D3EB0A27}" type="presParOf" srcId="{E7C94D8E-B4B8-4628-B48F-88B6D172DEA4}" destId="{A52F281B-6044-431A-9414-AED1B441628B}" srcOrd="2" destOrd="0" presId="urn:microsoft.com/office/officeart/2005/8/layout/pList2"/>
    <dgm:cxn modelId="{3DAA4083-5469-486A-BF00-06B44DDCEA81}" type="presParOf" srcId="{BB8FCE44-954A-4F3E-B5E3-904ECB39FE03}" destId="{B03D3175-18D3-43AC-892C-260A7E56662C}" srcOrd="1" destOrd="0" presId="urn:microsoft.com/office/officeart/2005/8/layout/pList2"/>
    <dgm:cxn modelId="{36B4842E-B79C-4B41-A902-6C5ABF0DF94F}" type="presParOf" srcId="{BB8FCE44-954A-4F3E-B5E3-904ECB39FE03}" destId="{3E6B3395-A976-4409-A77B-376FFA0394CE}" srcOrd="2" destOrd="0" presId="urn:microsoft.com/office/officeart/2005/8/layout/pList2"/>
    <dgm:cxn modelId="{CA576C38-67C4-4C2B-8221-3BA61BFD44F4}" type="presParOf" srcId="{3E6B3395-A976-4409-A77B-376FFA0394CE}" destId="{2B4FC89F-4C18-4334-A5CF-630984DC8663}" srcOrd="0" destOrd="0" presId="urn:microsoft.com/office/officeart/2005/8/layout/pList2"/>
    <dgm:cxn modelId="{8628B4E9-3337-4EC9-9259-3FAB5A8B559A}" type="presParOf" srcId="{3E6B3395-A976-4409-A77B-376FFA0394CE}" destId="{432C5529-18F9-4933-AA50-8E8388C94016}" srcOrd="1" destOrd="0" presId="urn:microsoft.com/office/officeart/2005/8/layout/pList2"/>
    <dgm:cxn modelId="{4BEBAB32-1B36-4474-BF4F-5CB4100C4369}" type="presParOf" srcId="{3E6B3395-A976-4409-A77B-376FFA0394CE}" destId="{EADAF0B6-2E34-4299-84FE-7F9D10CB11FE}" srcOrd="2" destOrd="0" presId="urn:microsoft.com/office/officeart/2005/8/layout/pList2"/>
    <dgm:cxn modelId="{C40E073C-8B9B-49EE-BCC6-D4DDBD10F859}" type="presParOf" srcId="{BB8FCE44-954A-4F3E-B5E3-904ECB39FE03}" destId="{AF1E368C-454F-4209-ABE6-DF921BE1A377}" srcOrd="3" destOrd="0" presId="urn:microsoft.com/office/officeart/2005/8/layout/pList2"/>
    <dgm:cxn modelId="{8784FF75-E29C-4D2A-AF07-DFC11FAE88FD}" type="presParOf" srcId="{BB8FCE44-954A-4F3E-B5E3-904ECB39FE03}" destId="{67A8EDB3-9EDB-43CE-BB34-E7056BE95C61}" srcOrd="4" destOrd="0" presId="urn:microsoft.com/office/officeart/2005/8/layout/pList2"/>
    <dgm:cxn modelId="{5E5985EC-12BC-4915-9E33-B1959F10FF05}" type="presParOf" srcId="{67A8EDB3-9EDB-43CE-BB34-E7056BE95C61}" destId="{87277F69-9284-4DA2-BC28-272282161101}" srcOrd="0" destOrd="0" presId="urn:microsoft.com/office/officeart/2005/8/layout/pList2"/>
    <dgm:cxn modelId="{6831D769-547E-4DBE-9803-BA43BF65818B}" type="presParOf" srcId="{67A8EDB3-9EDB-43CE-BB34-E7056BE95C61}" destId="{7CA70250-627A-4A4F-BB87-81F46A3015B9}" srcOrd="1" destOrd="0" presId="urn:microsoft.com/office/officeart/2005/8/layout/pList2"/>
    <dgm:cxn modelId="{2254448A-40EE-4C55-8A6B-C8063DE3667F}" type="presParOf" srcId="{67A8EDB3-9EDB-43CE-BB34-E7056BE95C61}" destId="{D8B2A74B-DE9D-4AB3-85F4-68F374027558}" srcOrd="2" destOrd="0" presId="urn:microsoft.com/office/officeart/2005/8/layout/pList2"/>
    <dgm:cxn modelId="{7F532B36-6ED9-48F9-B1A1-D4D696FB8B4B}" type="presParOf" srcId="{BB8FCE44-954A-4F3E-B5E3-904ECB39FE03}" destId="{BB963D47-A18F-46F3-9881-F277F70D5F5C}" srcOrd="5" destOrd="0" presId="urn:microsoft.com/office/officeart/2005/8/layout/pList2"/>
    <dgm:cxn modelId="{7DE65AFA-B45A-4531-9120-C1140330ADAA}" type="presParOf" srcId="{BB8FCE44-954A-4F3E-B5E3-904ECB39FE03}" destId="{9874F94F-CB7C-4F3C-B015-1BA386ABF2A1}" srcOrd="6" destOrd="0" presId="urn:microsoft.com/office/officeart/2005/8/layout/pList2"/>
    <dgm:cxn modelId="{CEEA60A6-DC49-4A10-8023-D48280A342DD}" type="presParOf" srcId="{9874F94F-CB7C-4F3C-B015-1BA386ABF2A1}" destId="{D769D9AC-376F-498B-9BBE-D14929541A39}" srcOrd="0" destOrd="0" presId="urn:microsoft.com/office/officeart/2005/8/layout/pList2"/>
    <dgm:cxn modelId="{2B6A59F5-F438-4E94-B231-634B74DB9F50}" type="presParOf" srcId="{9874F94F-CB7C-4F3C-B015-1BA386ABF2A1}" destId="{B2BCE443-5E70-49F3-81BF-4FC9A5E65DD6}" srcOrd="1" destOrd="0" presId="urn:microsoft.com/office/officeart/2005/8/layout/pList2"/>
    <dgm:cxn modelId="{40C6821C-2C1F-4EEB-A75C-DEB8ABE08F27}" type="presParOf" srcId="{9874F94F-CB7C-4F3C-B015-1BA386ABF2A1}" destId="{FD1C6BAE-4694-4273-BB10-2BF2E3CDA486}" srcOrd="2" destOrd="0" presId="urn:microsoft.com/office/officeart/2005/8/layout/pList2"/>
    <dgm:cxn modelId="{B459A92C-1A17-4CAA-967E-1CC1842E399F}" type="presParOf" srcId="{BB8FCE44-954A-4F3E-B5E3-904ECB39FE03}" destId="{6855E8C1-C475-4F04-89A8-5D4AF0E27D24}" srcOrd="7" destOrd="0" presId="urn:microsoft.com/office/officeart/2005/8/layout/pList2"/>
    <dgm:cxn modelId="{40445F8D-E792-4E58-AA1D-34C314D706C9}" type="presParOf" srcId="{BB8FCE44-954A-4F3E-B5E3-904ECB39FE03}" destId="{48320B0F-ED27-4CD6-9B77-C9A7A406DDF1}" srcOrd="8" destOrd="0" presId="urn:microsoft.com/office/officeart/2005/8/layout/pList2"/>
    <dgm:cxn modelId="{0B139404-C01A-4812-AE8E-EE1908AE2291}" type="presParOf" srcId="{48320B0F-ED27-4CD6-9B77-C9A7A406DDF1}" destId="{23D50417-C81E-47FE-9B7B-623F18C9D395}" srcOrd="0" destOrd="0" presId="urn:microsoft.com/office/officeart/2005/8/layout/pList2"/>
    <dgm:cxn modelId="{D31018BB-4779-40A6-942B-C9BB0CDA0964}" type="presParOf" srcId="{48320B0F-ED27-4CD6-9B77-C9A7A406DDF1}" destId="{2616B875-E432-4E55-8C72-3B6F1E573DB6}" srcOrd="1" destOrd="0" presId="urn:microsoft.com/office/officeart/2005/8/layout/pList2"/>
    <dgm:cxn modelId="{389B09C4-076B-43F9-B646-2AABD711AE0A}" type="presParOf" srcId="{48320B0F-ED27-4CD6-9B77-C9A7A406DDF1}" destId="{E41E5E58-B48E-451A-AD2D-902D3726B22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EB7ACE-27D8-49F0-976A-6E6D795984D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DA4CBD-1830-4B98-AADD-E6BC3DE4F3A1}">
      <dgm:prSet phldrT="[Text]"/>
      <dgm:spPr/>
      <dgm:t>
        <a:bodyPr/>
        <a:lstStyle/>
        <a:p>
          <a:r>
            <a:rPr lang="th-TH" dirty="0" smtClean="0"/>
            <a:t>การสร้างความสัมพันธ์ในห้องเรียน</a:t>
          </a:r>
          <a:endParaRPr lang="en-US" dirty="0"/>
        </a:p>
      </dgm:t>
    </dgm:pt>
    <dgm:pt modelId="{CC0ED6DB-47E3-45BA-BA95-55B656947457}" type="parTrans" cxnId="{778CB082-EA0A-4FBE-AA2F-E74ECD624A3D}">
      <dgm:prSet/>
      <dgm:spPr/>
      <dgm:t>
        <a:bodyPr/>
        <a:lstStyle/>
        <a:p>
          <a:endParaRPr lang="en-US"/>
        </a:p>
      </dgm:t>
    </dgm:pt>
    <dgm:pt modelId="{CE903369-9D97-4634-B248-23A7B9D53C5C}" type="sibTrans" cxnId="{778CB082-EA0A-4FBE-AA2F-E74ECD624A3D}">
      <dgm:prSet/>
      <dgm:spPr/>
      <dgm:t>
        <a:bodyPr/>
        <a:lstStyle/>
        <a:p>
          <a:endParaRPr lang="en-US"/>
        </a:p>
      </dgm:t>
    </dgm:pt>
    <dgm:pt modelId="{B502CC1B-CDAA-411A-B662-AE6DA48F961D}">
      <dgm:prSet phldrT="[Text]"/>
      <dgm:spPr/>
      <dgm:t>
        <a:bodyPr/>
        <a:lstStyle/>
        <a:p>
          <a:r>
            <a:rPr lang="th-TH" dirty="0" smtClean="0"/>
            <a:t>เกิดการศึกษาค้นคว้า แลกเปลี่ยนเรียนรู้</a:t>
          </a:r>
          <a:endParaRPr lang="en-US" dirty="0"/>
        </a:p>
      </dgm:t>
    </dgm:pt>
    <dgm:pt modelId="{C0877CA7-0095-4E12-BBCE-F0FAA2EBEA1E}" type="parTrans" cxnId="{BCB741D0-E85D-4065-98EE-C0A46E407254}">
      <dgm:prSet/>
      <dgm:spPr/>
      <dgm:t>
        <a:bodyPr/>
        <a:lstStyle/>
        <a:p>
          <a:endParaRPr lang="en-US"/>
        </a:p>
      </dgm:t>
    </dgm:pt>
    <dgm:pt modelId="{26E7EA29-3ED0-4D8C-8938-4B719AE48370}" type="sibTrans" cxnId="{BCB741D0-E85D-4065-98EE-C0A46E407254}">
      <dgm:prSet/>
      <dgm:spPr/>
      <dgm:t>
        <a:bodyPr/>
        <a:lstStyle/>
        <a:p>
          <a:endParaRPr lang="en-US"/>
        </a:p>
      </dgm:t>
    </dgm:pt>
    <dgm:pt modelId="{07A4A02C-9A2C-4122-B284-E9B81B457459}">
      <dgm:prSet phldrT="[Text]"/>
      <dgm:spPr/>
      <dgm:t>
        <a:bodyPr/>
        <a:lstStyle/>
        <a:p>
          <a:r>
            <a:rPr lang="th-TH" dirty="0" smtClean="0"/>
            <a:t>ส่งเสริมการศึกษาตามความสนใจ</a:t>
          </a:r>
          <a:endParaRPr lang="en-US" dirty="0"/>
        </a:p>
      </dgm:t>
    </dgm:pt>
    <dgm:pt modelId="{EA7A8E53-D5F1-4DD6-AFC3-4302AA3E776D}" type="parTrans" cxnId="{B7DE69BD-39CD-4738-9ED6-6E116AD7770D}">
      <dgm:prSet/>
      <dgm:spPr/>
      <dgm:t>
        <a:bodyPr/>
        <a:lstStyle/>
        <a:p>
          <a:endParaRPr lang="en-US"/>
        </a:p>
      </dgm:t>
    </dgm:pt>
    <dgm:pt modelId="{FCA26FA2-29CF-4702-A79B-16C434E07A0C}" type="sibTrans" cxnId="{B7DE69BD-39CD-4738-9ED6-6E116AD7770D}">
      <dgm:prSet/>
      <dgm:spPr/>
      <dgm:t>
        <a:bodyPr/>
        <a:lstStyle/>
        <a:p>
          <a:endParaRPr lang="en-US"/>
        </a:p>
      </dgm:t>
    </dgm:pt>
    <dgm:pt modelId="{1573F613-B662-4595-8D2E-F2F333B85F96}">
      <dgm:prSet/>
      <dgm:spPr/>
      <dgm:t>
        <a:bodyPr/>
        <a:lstStyle/>
        <a:p>
          <a:r>
            <a:rPr lang="th-TH" dirty="0" smtClean="0"/>
            <a:t>ส่งเสริมการเขียนและการอ่าน</a:t>
          </a:r>
          <a:endParaRPr lang="en-US" dirty="0"/>
        </a:p>
      </dgm:t>
    </dgm:pt>
    <dgm:pt modelId="{B5A8288F-E829-4262-92A7-9E8B4C8ECB2C}" type="parTrans" cxnId="{ABD4762F-C2A3-4D9D-8419-33D3B632ACDA}">
      <dgm:prSet/>
      <dgm:spPr/>
      <dgm:t>
        <a:bodyPr/>
        <a:lstStyle/>
        <a:p>
          <a:endParaRPr lang="en-US"/>
        </a:p>
      </dgm:t>
    </dgm:pt>
    <dgm:pt modelId="{A8E7E3DB-CA09-4D11-86CE-E5EE8AEBA337}" type="sibTrans" cxnId="{ABD4762F-C2A3-4D9D-8419-33D3B632ACDA}">
      <dgm:prSet/>
      <dgm:spPr/>
      <dgm:t>
        <a:bodyPr/>
        <a:lstStyle/>
        <a:p>
          <a:endParaRPr lang="en-US"/>
        </a:p>
      </dgm:t>
    </dgm:pt>
    <dgm:pt modelId="{5206E186-99E3-4E82-B1DA-988DC42C0369}" type="pres">
      <dgm:prSet presAssocID="{B9EB7ACE-27D8-49F0-976A-6E6D795984DE}" presName="Name0" presStyleCnt="0">
        <dgm:presLayoutVars>
          <dgm:chMax val="7"/>
          <dgm:chPref val="7"/>
          <dgm:dir/>
        </dgm:presLayoutVars>
      </dgm:prSet>
      <dgm:spPr/>
    </dgm:pt>
    <dgm:pt modelId="{0AADB0B4-AC68-4C0C-AD26-3831896AC959}" type="pres">
      <dgm:prSet presAssocID="{B9EB7ACE-27D8-49F0-976A-6E6D795984DE}" presName="Name1" presStyleCnt="0"/>
      <dgm:spPr/>
    </dgm:pt>
    <dgm:pt modelId="{BEA97416-3CC3-4483-B21E-3E8D9007C637}" type="pres">
      <dgm:prSet presAssocID="{B9EB7ACE-27D8-49F0-976A-6E6D795984DE}" presName="cycle" presStyleCnt="0"/>
      <dgm:spPr/>
    </dgm:pt>
    <dgm:pt modelId="{6210586D-0787-429A-A900-08D08460DFFC}" type="pres">
      <dgm:prSet presAssocID="{B9EB7ACE-27D8-49F0-976A-6E6D795984DE}" presName="srcNode" presStyleLbl="node1" presStyleIdx="0" presStyleCnt="4"/>
      <dgm:spPr/>
    </dgm:pt>
    <dgm:pt modelId="{50C3A3CB-9109-4A63-AC14-A6167C4A8FAB}" type="pres">
      <dgm:prSet presAssocID="{B9EB7ACE-27D8-49F0-976A-6E6D795984DE}" presName="conn" presStyleLbl="parChTrans1D2" presStyleIdx="0" presStyleCnt="1"/>
      <dgm:spPr/>
    </dgm:pt>
    <dgm:pt modelId="{24158653-9B17-4714-B6C7-1C5ABEBC4937}" type="pres">
      <dgm:prSet presAssocID="{B9EB7ACE-27D8-49F0-976A-6E6D795984DE}" presName="extraNode" presStyleLbl="node1" presStyleIdx="0" presStyleCnt="4"/>
      <dgm:spPr/>
    </dgm:pt>
    <dgm:pt modelId="{0892D0DA-18D2-493B-9A21-2BE8EDD82F09}" type="pres">
      <dgm:prSet presAssocID="{B9EB7ACE-27D8-49F0-976A-6E6D795984DE}" presName="dstNode" presStyleLbl="node1" presStyleIdx="0" presStyleCnt="4"/>
      <dgm:spPr/>
    </dgm:pt>
    <dgm:pt modelId="{1BC1B539-FAEE-42BD-B233-5D24BB3547B3}" type="pres">
      <dgm:prSet presAssocID="{AEDA4CBD-1830-4B98-AADD-E6BC3DE4F3A1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86664-0857-495D-A3D3-0BE04DB62AAC}" type="pres">
      <dgm:prSet presAssocID="{AEDA4CBD-1830-4B98-AADD-E6BC3DE4F3A1}" presName="accent_1" presStyleCnt="0"/>
      <dgm:spPr/>
    </dgm:pt>
    <dgm:pt modelId="{CC6463AD-BE7A-4F87-BDBD-5A1FFF7000D8}" type="pres">
      <dgm:prSet presAssocID="{AEDA4CBD-1830-4B98-AADD-E6BC3DE4F3A1}" presName="accentRepeatNode" presStyleLbl="solidFgAcc1" presStyleIdx="0" presStyleCnt="4"/>
      <dgm:spPr/>
    </dgm:pt>
    <dgm:pt modelId="{A0D23ABB-3A8E-4B8A-A9BF-FBB7EA20871D}" type="pres">
      <dgm:prSet presAssocID="{B502CC1B-CDAA-411A-B662-AE6DA48F961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08E81-1D5E-4CDE-8241-60C6280B3AB5}" type="pres">
      <dgm:prSet presAssocID="{B502CC1B-CDAA-411A-B662-AE6DA48F961D}" presName="accent_2" presStyleCnt="0"/>
      <dgm:spPr/>
    </dgm:pt>
    <dgm:pt modelId="{0FF8196A-436B-41E9-BCD9-FB789CFC3ABA}" type="pres">
      <dgm:prSet presAssocID="{B502CC1B-CDAA-411A-B662-AE6DA48F961D}" presName="accentRepeatNode" presStyleLbl="solidFgAcc1" presStyleIdx="1" presStyleCnt="4"/>
      <dgm:spPr/>
    </dgm:pt>
    <dgm:pt modelId="{EF44AD0F-95DD-4EA6-A88F-427EBB7BE569}" type="pres">
      <dgm:prSet presAssocID="{07A4A02C-9A2C-4122-B284-E9B81B4574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22E21-F0AA-4064-B0A2-916BD5BBB022}" type="pres">
      <dgm:prSet presAssocID="{07A4A02C-9A2C-4122-B284-E9B81B457459}" presName="accent_3" presStyleCnt="0"/>
      <dgm:spPr/>
    </dgm:pt>
    <dgm:pt modelId="{C9F39B40-70A7-4CC4-A16D-4C5F1C2BDAC9}" type="pres">
      <dgm:prSet presAssocID="{07A4A02C-9A2C-4122-B284-E9B81B457459}" presName="accentRepeatNode" presStyleLbl="solidFgAcc1" presStyleIdx="2" presStyleCnt="4"/>
      <dgm:spPr/>
    </dgm:pt>
    <dgm:pt modelId="{7DFBB4D2-8B96-46B4-8C6A-D13F40FBAFAF}" type="pres">
      <dgm:prSet presAssocID="{1573F613-B662-4595-8D2E-F2F333B85F9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D123A9-356C-4C7D-8E6B-A3A622302C51}" type="pres">
      <dgm:prSet presAssocID="{1573F613-B662-4595-8D2E-F2F333B85F96}" presName="accent_4" presStyleCnt="0"/>
      <dgm:spPr/>
    </dgm:pt>
    <dgm:pt modelId="{59B8F7D9-A785-4E51-AE5D-B57FAA0127A2}" type="pres">
      <dgm:prSet presAssocID="{1573F613-B662-4595-8D2E-F2F333B85F96}" presName="accentRepeatNode" presStyleLbl="solidFgAcc1" presStyleIdx="3" presStyleCnt="4"/>
      <dgm:spPr/>
    </dgm:pt>
  </dgm:ptLst>
  <dgm:cxnLst>
    <dgm:cxn modelId="{0855969A-E8C1-487B-B392-53BE843C973A}" type="presOf" srcId="{07A4A02C-9A2C-4122-B284-E9B81B457459}" destId="{EF44AD0F-95DD-4EA6-A88F-427EBB7BE569}" srcOrd="0" destOrd="0" presId="urn:microsoft.com/office/officeart/2008/layout/VerticalCurvedList"/>
    <dgm:cxn modelId="{4F54FC48-86BE-4B29-BF2D-AC6CCA318E97}" type="presOf" srcId="{1573F613-B662-4595-8D2E-F2F333B85F96}" destId="{7DFBB4D2-8B96-46B4-8C6A-D13F40FBAFAF}" srcOrd="0" destOrd="0" presId="urn:microsoft.com/office/officeart/2008/layout/VerticalCurvedList"/>
    <dgm:cxn modelId="{AF38D81B-5BB6-4948-A847-5D6109EF2830}" type="presOf" srcId="{B9EB7ACE-27D8-49F0-976A-6E6D795984DE}" destId="{5206E186-99E3-4E82-B1DA-988DC42C0369}" srcOrd="0" destOrd="0" presId="urn:microsoft.com/office/officeart/2008/layout/VerticalCurvedList"/>
    <dgm:cxn modelId="{A26FAC46-CE5E-4337-8466-1379DE5C51C9}" type="presOf" srcId="{B502CC1B-CDAA-411A-B662-AE6DA48F961D}" destId="{A0D23ABB-3A8E-4B8A-A9BF-FBB7EA20871D}" srcOrd="0" destOrd="0" presId="urn:microsoft.com/office/officeart/2008/layout/VerticalCurvedList"/>
    <dgm:cxn modelId="{F4743F6F-EBA6-446D-8674-263001A6EB66}" type="presOf" srcId="{AEDA4CBD-1830-4B98-AADD-E6BC3DE4F3A1}" destId="{1BC1B539-FAEE-42BD-B233-5D24BB3547B3}" srcOrd="0" destOrd="0" presId="urn:microsoft.com/office/officeart/2008/layout/VerticalCurvedList"/>
    <dgm:cxn modelId="{BCB741D0-E85D-4065-98EE-C0A46E407254}" srcId="{B9EB7ACE-27D8-49F0-976A-6E6D795984DE}" destId="{B502CC1B-CDAA-411A-B662-AE6DA48F961D}" srcOrd="1" destOrd="0" parTransId="{C0877CA7-0095-4E12-BBCE-F0FAA2EBEA1E}" sibTransId="{26E7EA29-3ED0-4D8C-8938-4B719AE48370}"/>
    <dgm:cxn modelId="{778CB082-EA0A-4FBE-AA2F-E74ECD624A3D}" srcId="{B9EB7ACE-27D8-49F0-976A-6E6D795984DE}" destId="{AEDA4CBD-1830-4B98-AADD-E6BC3DE4F3A1}" srcOrd="0" destOrd="0" parTransId="{CC0ED6DB-47E3-45BA-BA95-55B656947457}" sibTransId="{CE903369-9D97-4634-B248-23A7B9D53C5C}"/>
    <dgm:cxn modelId="{ABD4762F-C2A3-4D9D-8419-33D3B632ACDA}" srcId="{B9EB7ACE-27D8-49F0-976A-6E6D795984DE}" destId="{1573F613-B662-4595-8D2E-F2F333B85F96}" srcOrd="3" destOrd="0" parTransId="{B5A8288F-E829-4262-92A7-9E8B4C8ECB2C}" sibTransId="{A8E7E3DB-CA09-4D11-86CE-E5EE8AEBA337}"/>
    <dgm:cxn modelId="{B7DE69BD-39CD-4738-9ED6-6E116AD7770D}" srcId="{B9EB7ACE-27D8-49F0-976A-6E6D795984DE}" destId="{07A4A02C-9A2C-4122-B284-E9B81B457459}" srcOrd="2" destOrd="0" parTransId="{EA7A8E53-D5F1-4DD6-AFC3-4302AA3E776D}" sibTransId="{FCA26FA2-29CF-4702-A79B-16C434E07A0C}"/>
    <dgm:cxn modelId="{71043B08-330D-440B-83A2-9A1A25F95B85}" type="presOf" srcId="{CE903369-9D97-4634-B248-23A7B9D53C5C}" destId="{50C3A3CB-9109-4A63-AC14-A6167C4A8FAB}" srcOrd="0" destOrd="0" presId="urn:microsoft.com/office/officeart/2008/layout/VerticalCurvedList"/>
    <dgm:cxn modelId="{6478B0D4-77E8-4E01-9A12-762513FAE4C8}" type="presParOf" srcId="{5206E186-99E3-4E82-B1DA-988DC42C0369}" destId="{0AADB0B4-AC68-4C0C-AD26-3831896AC959}" srcOrd="0" destOrd="0" presId="urn:microsoft.com/office/officeart/2008/layout/VerticalCurvedList"/>
    <dgm:cxn modelId="{1AF95DA2-0069-4E1E-BB0F-39CAE35B061B}" type="presParOf" srcId="{0AADB0B4-AC68-4C0C-AD26-3831896AC959}" destId="{BEA97416-3CC3-4483-B21E-3E8D9007C637}" srcOrd="0" destOrd="0" presId="urn:microsoft.com/office/officeart/2008/layout/VerticalCurvedList"/>
    <dgm:cxn modelId="{C229B774-8612-4D8D-B912-9772E55A9696}" type="presParOf" srcId="{BEA97416-3CC3-4483-B21E-3E8D9007C637}" destId="{6210586D-0787-429A-A900-08D08460DFFC}" srcOrd="0" destOrd="0" presId="urn:microsoft.com/office/officeart/2008/layout/VerticalCurvedList"/>
    <dgm:cxn modelId="{71F4019F-652D-4C79-91D8-8CED0286CD3F}" type="presParOf" srcId="{BEA97416-3CC3-4483-B21E-3E8D9007C637}" destId="{50C3A3CB-9109-4A63-AC14-A6167C4A8FAB}" srcOrd="1" destOrd="0" presId="urn:microsoft.com/office/officeart/2008/layout/VerticalCurvedList"/>
    <dgm:cxn modelId="{AEC79887-F858-43B3-BA8F-AE0376675B77}" type="presParOf" srcId="{BEA97416-3CC3-4483-B21E-3E8D9007C637}" destId="{24158653-9B17-4714-B6C7-1C5ABEBC4937}" srcOrd="2" destOrd="0" presId="urn:microsoft.com/office/officeart/2008/layout/VerticalCurvedList"/>
    <dgm:cxn modelId="{650FAC69-9EDD-47C7-ACB1-DA40EBB79EC8}" type="presParOf" srcId="{BEA97416-3CC3-4483-B21E-3E8D9007C637}" destId="{0892D0DA-18D2-493B-9A21-2BE8EDD82F09}" srcOrd="3" destOrd="0" presId="urn:microsoft.com/office/officeart/2008/layout/VerticalCurvedList"/>
    <dgm:cxn modelId="{394FC1D7-E2D8-4A54-81F7-F6B82B12FC45}" type="presParOf" srcId="{0AADB0B4-AC68-4C0C-AD26-3831896AC959}" destId="{1BC1B539-FAEE-42BD-B233-5D24BB3547B3}" srcOrd="1" destOrd="0" presId="urn:microsoft.com/office/officeart/2008/layout/VerticalCurvedList"/>
    <dgm:cxn modelId="{5F489A0F-508E-4CBC-9D83-13728C1ACE94}" type="presParOf" srcId="{0AADB0B4-AC68-4C0C-AD26-3831896AC959}" destId="{C5E86664-0857-495D-A3D3-0BE04DB62AAC}" srcOrd="2" destOrd="0" presId="urn:microsoft.com/office/officeart/2008/layout/VerticalCurvedList"/>
    <dgm:cxn modelId="{375EA709-2054-4D3A-86B8-0CBF4EC895A1}" type="presParOf" srcId="{C5E86664-0857-495D-A3D3-0BE04DB62AAC}" destId="{CC6463AD-BE7A-4F87-BDBD-5A1FFF7000D8}" srcOrd="0" destOrd="0" presId="urn:microsoft.com/office/officeart/2008/layout/VerticalCurvedList"/>
    <dgm:cxn modelId="{7C9ECB19-B9F9-40D5-8729-8C6373782A32}" type="presParOf" srcId="{0AADB0B4-AC68-4C0C-AD26-3831896AC959}" destId="{A0D23ABB-3A8E-4B8A-A9BF-FBB7EA20871D}" srcOrd="3" destOrd="0" presId="urn:microsoft.com/office/officeart/2008/layout/VerticalCurvedList"/>
    <dgm:cxn modelId="{71BF882D-B352-497E-90B7-5A7A3F37C648}" type="presParOf" srcId="{0AADB0B4-AC68-4C0C-AD26-3831896AC959}" destId="{47508E81-1D5E-4CDE-8241-60C6280B3AB5}" srcOrd="4" destOrd="0" presId="urn:microsoft.com/office/officeart/2008/layout/VerticalCurvedList"/>
    <dgm:cxn modelId="{8516B721-D027-4C0D-879F-944F9E95531E}" type="presParOf" srcId="{47508E81-1D5E-4CDE-8241-60C6280B3AB5}" destId="{0FF8196A-436B-41E9-BCD9-FB789CFC3ABA}" srcOrd="0" destOrd="0" presId="urn:microsoft.com/office/officeart/2008/layout/VerticalCurvedList"/>
    <dgm:cxn modelId="{B6B74D16-0D0A-4AFF-ADDD-A73554E88322}" type="presParOf" srcId="{0AADB0B4-AC68-4C0C-AD26-3831896AC959}" destId="{EF44AD0F-95DD-4EA6-A88F-427EBB7BE569}" srcOrd="5" destOrd="0" presId="urn:microsoft.com/office/officeart/2008/layout/VerticalCurvedList"/>
    <dgm:cxn modelId="{EB4A6EA8-AFE2-4537-9CB4-1988E5B8A031}" type="presParOf" srcId="{0AADB0B4-AC68-4C0C-AD26-3831896AC959}" destId="{36B22E21-F0AA-4064-B0A2-916BD5BBB022}" srcOrd="6" destOrd="0" presId="urn:microsoft.com/office/officeart/2008/layout/VerticalCurvedList"/>
    <dgm:cxn modelId="{2339DAFB-4230-4F4C-939B-E36C64CFA47C}" type="presParOf" srcId="{36B22E21-F0AA-4064-B0A2-916BD5BBB022}" destId="{C9F39B40-70A7-4CC4-A16D-4C5F1C2BDAC9}" srcOrd="0" destOrd="0" presId="urn:microsoft.com/office/officeart/2008/layout/VerticalCurvedList"/>
    <dgm:cxn modelId="{CA0DF19D-D7DE-4356-BF37-1F5414F21B34}" type="presParOf" srcId="{0AADB0B4-AC68-4C0C-AD26-3831896AC959}" destId="{7DFBB4D2-8B96-46B4-8C6A-D13F40FBAFAF}" srcOrd="7" destOrd="0" presId="urn:microsoft.com/office/officeart/2008/layout/VerticalCurvedList"/>
    <dgm:cxn modelId="{B81B16B0-301C-4D6C-96F2-DA5F217D56C9}" type="presParOf" srcId="{0AADB0B4-AC68-4C0C-AD26-3831896AC959}" destId="{86D123A9-356C-4C7D-8E6B-A3A622302C51}" srcOrd="8" destOrd="0" presId="urn:microsoft.com/office/officeart/2008/layout/VerticalCurvedList"/>
    <dgm:cxn modelId="{F927FB87-41C9-4851-BC5A-A77C742B9238}" type="presParOf" srcId="{86D123A9-356C-4C7D-8E6B-A3A622302C51}" destId="{59B8F7D9-A785-4E51-AE5D-B57FAA0127A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4699A-12EE-426A-87F5-A42D66A14DD1}">
      <dsp:nvSpPr>
        <dsp:cNvPr id="0" name=""/>
        <dsp:cNvSpPr/>
      </dsp:nvSpPr>
      <dsp:spPr>
        <a:xfrm>
          <a:off x="0" y="0"/>
          <a:ext cx="10372725" cy="195810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F281B-6044-431A-9414-AED1B441628B}">
      <dsp:nvSpPr>
        <dsp:cNvPr id="0" name=""/>
        <dsp:cNvSpPr/>
      </dsp:nvSpPr>
      <dsp:spPr>
        <a:xfrm>
          <a:off x="314514" y="261080"/>
          <a:ext cx="1804388" cy="143594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34C48C-1088-41F7-84CE-ADC65D7DF0CD}">
      <dsp:nvSpPr>
        <dsp:cNvPr id="0" name=""/>
        <dsp:cNvSpPr/>
      </dsp:nvSpPr>
      <dsp:spPr>
        <a:xfrm rot="10800000">
          <a:off x="314514" y="1958102"/>
          <a:ext cx="1804388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ปฏิสัมพันธ์ระหว่างบุคคล</a:t>
          </a:r>
          <a:endParaRPr lang="en-US" sz="2600" kern="1200" dirty="0"/>
        </a:p>
      </dsp:txBody>
      <dsp:txXfrm rot="10800000">
        <a:off x="370005" y="1958102"/>
        <a:ext cx="1693406" cy="2337744"/>
      </dsp:txXfrm>
    </dsp:sp>
    <dsp:sp modelId="{EADAF0B6-2E34-4299-84FE-7F9D10CB11FE}">
      <dsp:nvSpPr>
        <dsp:cNvPr id="0" name=""/>
        <dsp:cNvSpPr/>
      </dsp:nvSpPr>
      <dsp:spPr>
        <a:xfrm>
          <a:off x="2299341" y="261080"/>
          <a:ext cx="1804388" cy="143594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2861881"/>
            <a:satOff val="-15039"/>
            <a:lumOff val="-10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FC89F-4C18-4334-A5CF-630984DC8663}">
      <dsp:nvSpPr>
        <dsp:cNvPr id="0" name=""/>
        <dsp:cNvSpPr/>
      </dsp:nvSpPr>
      <dsp:spPr>
        <a:xfrm rot="10800000">
          <a:off x="2299341" y="1958102"/>
          <a:ext cx="1804388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เผยแพร่ความรู้ความเชี่ยวชาญ</a:t>
          </a:r>
          <a:endParaRPr lang="en-US" sz="2600" kern="1200" dirty="0"/>
        </a:p>
      </dsp:txBody>
      <dsp:txXfrm rot="10800000">
        <a:off x="2354832" y="1958102"/>
        <a:ext cx="1693406" cy="2337744"/>
      </dsp:txXfrm>
    </dsp:sp>
    <dsp:sp modelId="{D8B2A74B-DE9D-4AB3-85F4-68F374027558}">
      <dsp:nvSpPr>
        <dsp:cNvPr id="0" name=""/>
        <dsp:cNvSpPr/>
      </dsp:nvSpPr>
      <dsp:spPr>
        <a:xfrm>
          <a:off x="4284168" y="261080"/>
          <a:ext cx="1804388" cy="143594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5723762"/>
            <a:satOff val="-30078"/>
            <a:lumOff val="-2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77F69-9284-4DA2-BC28-272282161101}">
      <dsp:nvSpPr>
        <dsp:cNvPr id="0" name=""/>
        <dsp:cNvSpPr/>
      </dsp:nvSpPr>
      <dsp:spPr>
        <a:xfrm rot="10800000">
          <a:off x="4284168" y="1958102"/>
          <a:ext cx="1804388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เผยแพร่ข้อความสั้น</a:t>
          </a:r>
          <a:endParaRPr lang="en-US" sz="2600" kern="1200" dirty="0"/>
        </a:p>
      </dsp:txBody>
      <dsp:txXfrm rot="10800000">
        <a:off x="4339659" y="1958102"/>
        <a:ext cx="1693406" cy="2337744"/>
      </dsp:txXfrm>
    </dsp:sp>
    <dsp:sp modelId="{FD1C6BAE-4694-4273-BB10-2BF2E3CDA486}">
      <dsp:nvSpPr>
        <dsp:cNvPr id="0" name=""/>
        <dsp:cNvSpPr/>
      </dsp:nvSpPr>
      <dsp:spPr>
        <a:xfrm>
          <a:off x="6268995" y="261080"/>
          <a:ext cx="1804388" cy="143594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8585643"/>
            <a:satOff val="-45117"/>
            <a:lumOff val="-32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69D9AC-376F-498B-9BBE-D14929541A39}">
      <dsp:nvSpPr>
        <dsp:cNvPr id="0" name=""/>
        <dsp:cNvSpPr/>
      </dsp:nvSpPr>
      <dsp:spPr>
        <a:xfrm rot="10800000">
          <a:off x="6268995" y="1958102"/>
          <a:ext cx="1804388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เพิ่มเติมความรู้</a:t>
          </a:r>
          <a:endParaRPr lang="en-US" sz="2600" kern="1200" dirty="0"/>
        </a:p>
      </dsp:txBody>
      <dsp:txXfrm rot="10800000">
        <a:off x="6324486" y="1958102"/>
        <a:ext cx="1693406" cy="2337744"/>
      </dsp:txXfrm>
    </dsp:sp>
    <dsp:sp modelId="{E41E5E58-B48E-451A-AD2D-902D3726B227}">
      <dsp:nvSpPr>
        <dsp:cNvPr id="0" name=""/>
        <dsp:cNvSpPr/>
      </dsp:nvSpPr>
      <dsp:spPr>
        <a:xfrm>
          <a:off x="8253822" y="261080"/>
          <a:ext cx="1804388" cy="1435941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50417-C81E-47FE-9B7B-623F18C9D395}">
      <dsp:nvSpPr>
        <dsp:cNvPr id="0" name=""/>
        <dsp:cNvSpPr/>
      </dsp:nvSpPr>
      <dsp:spPr>
        <a:xfrm rot="10800000">
          <a:off x="8253822" y="1958102"/>
          <a:ext cx="1804388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600" kern="1200" dirty="0" smtClean="0"/>
            <a:t>เผยแพร่เนื้อหา</a:t>
          </a:r>
          <a:endParaRPr lang="en-US" sz="2600" kern="1200" dirty="0"/>
        </a:p>
      </dsp:txBody>
      <dsp:txXfrm rot="10800000">
        <a:off x="8309313" y="1958102"/>
        <a:ext cx="1693406" cy="23377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3A3CB-9109-4A63-AC14-A6167C4A8FAB}">
      <dsp:nvSpPr>
        <dsp:cNvPr id="0" name=""/>
        <dsp:cNvSpPr/>
      </dsp:nvSpPr>
      <dsp:spPr>
        <a:xfrm>
          <a:off x="-5689937" y="-870968"/>
          <a:ext cx="6774312" cy="6774312"/>
        </a:xfrm>
        <a:prstGeom prst="blockArc">
          <a:avLst>
            <a:gd name="adj1" fmla="val 18900000"/>
            <a:gd name="adj2" fmla="val 2700000"/>
            <a:gd name="adj3" fmla="val 319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1B539-FAEE-42BD-B233-5D24BB3547B3}">
      <dsp:nvSpPr>
        <dsp:cNvPr id="0" name=""/>
        <dsp:cNvSpPr/>
      </dsp:nvSpPr>
      <dsp:spPr>
        <a:xfrm>
          <a:off x="567624" y="386888"/>
          <a:ext cx="8086794" cy="7741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50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การสร้างความสัมพันธ์ในห้องเรียน</a:t>
          </a:r>
          <a:endParaRPr lang="en-US" sz="3200" kern="1200" dirty="0"/>
        </a:p>
      </dsp:txBody>
      <dsp:txXfrm>
        <a:off x="567624" y="386888"/>
        <a:ext cx="8086794" cy="774180"/>
      </dsp:txXfrm>
    </dsp:sp>
    <dsp:sp modelId="{CC6463AD-BE7A-4F87-BDBD-5A1FFF7000D8}">
      <dsp:nvSpPr>
        <dsp:cNvPr id="0" name=""/>
        <dsp:cNvSpPr/>
      </dsp:nvSpPr>
      <dsp:spPr>
        <a:xfrm>
          <a:off x="83761" y="290116"/>
          <a:ext cx="967725" cy="9677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23ABB-3A8E-4B8A-A9BF-FBB7EA20871D}">
      <dsp:nvSpPr>
        <dsp:cNvPr id="0" name=""/>
        <dsp:cNvSpPr/>
      </dsp:nvSpPr>
      <dsp:spPr>
        <a:xfrm>
          <a:off x="1011479" y="1548361"/>
          <a:ext cx="7642939" cy="774180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50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เกิดการศึกษาค้นคว้า แลกเปลี่ยนเรียนรู้</a:t>
          </a:r>
          <a:endParaRPr lang="en-US" sz="3200" kern="1200" dirty="0"/>
        </a:p>
      </dsp:txBody>
      <dsp:txXfrm>
        <a:off x="1011479" y="1548361"/>
        <a:ext cx="7642939" cy="774180"/>
      </dsp:txXfrm>
    </dsp:sp>
    <dsp:sp modelId="{0FF8196A-436B-41E9-BCD9-FB789CFC3ABA}">
      <dsp:nvSpPr>
        <dsp:cNvPr id="0" name=""/>
        <dsp:cNvSpPr/>
      </dsp:nvSpPr>
      <dsp:spPr>
        <a:xfrm>
          <a:off x="527616" y="1451588"/>
          <a:ext cx="967725" cy="9677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4AD0F-95DD-4EA6-A88F-427EBB7BE569}">
      <dsp:nvSpPr>
        <dsp:cNvPr id="0" name=""/>
        <dsp:cNvSpPr/>
      </dsp:nvSpPr>
      <dsp:spPr>
        <a:xfrm>
          <a:off x="1011479" y="2709833"/>
          <a:ext cx="7642939" cy="774180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50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ส่งเสริมการศึกษาตามความสนใจ</a:t>
          </a:r>
          <a:endParaRPr lang="en-US" sz="3200" kern="1200" dirty="0"/>
        </a:p>
      </dsp:txBody>
      <dsp:txXfrm>
        <a:off x="1011479" y="2709833"/>
        <a:ext cx="7642939" cy="774180"/>
      </dsp:txXfrm>
    </dsp:sp>
    <dsp:sp modelId="{C9F39B40-70A7-4CC4-A16D-4C5F1C2BDAC9}">
      <dsp:nvSpPr>
        <dsp:cNvPr id="0" name=""/>
        <dsp:cNvSpPr/>
      </dsp:nvSpPr>
      <dsp:spPr>
        <a:xfrm>
          <a:off x="527616" y="2613060"/>
          <a:ext cx="967725" cy="9677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FBB4D2-8B96-46B4-8C6A-D13F40FBAFAF}">
      <dsp:nvSpPr>
        <dsp:cNvPr id="0" name=""/>
        <dsp:cNvSpPr/>
      </dsp:nvSpPr>
      <dsp:spPr>
        <a:xfrm>
          <a:off x="567624" y="3871305"/>
          <a:ext cx="8086794" cy="77418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450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kern="1200" dirty="0" smtClean="0"/>
            <a:t>ส่งเสริมการเขียนและการอ่าน</a:t>
          </a:r>
          <a:endParaRPr lang="en-US" sz="3200" kern="1200" dirty="0"/>
        </a:p>
      </dsp:txBody>
      <dsp:txXfrm>
        <a:off x="567624" y="3871305"/>
        <a:ext cx="8086794" cy="774180"/>
      </dsp:txXfrm>
    </dsp:sp>
    <dsp:sp modelId="{59B8F7D9-A785-4E51-AE5D-B57FAA0127A2}">
      <dsp:nvSpPr>
        <dsp:cNvPr id="0" name=""/>
        <dsp:cNvSpPr/>
      </dsp:nvSpPr>
      <dsp:spPr>
        <a:xfrm>
          <a:off x="83761" y="3774532"/>
          <a:ext cx="967725" cy="9677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1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8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9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DBE9-62C3-4404-9D00-F163EE5E230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-5008"/>
            <a:ext cx="10298536" cy="686300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42975" cy="6858000"/>
          </a:xfrm>
          <a:prstGeom prst="rect">
            <a:avLst/>
          </a:prstGeom>
          <a:solidFill>
            <a:srgbClr val="453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11241512" y="0"/>
            <a:ext cx="952500" cy="6858000"/>
          </a:xfrm>
          <a:prstGeom prst="rect">
            <a:avLst/>
          </a:prstGeom>
          <a:solidFill>
            <a:srgbClr val="453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60000"/>
                </a:srgbClr>
              </a:gs>
              <a:gs pos="0">
                <a:schemeClr val="bg1">
                  <a:alpha val="50000"/>
                </a:schemeClr>
              </a:gs>
              <a:gs pos="100000">
                <a:srgbClr val="92D05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oundRect">
            <a:avLst/>
          </a:prstGeom>
          <a:gradFill flip="none" rotWithShape="1">
            <a:gsLst>
              <a:gs pos="52000">
                <a:srgbClr val="FFFF00">
                  <a:alpha val="60000"/>
                </a:srgbClr>
              </a:gs>
              <a:gs pos="0">
                <a:schemeClr val="bg1">
                  <a:alpha val="50000"/>
                </a:schemeClr>
              </a:gs>
              <a:gs pos="100000">
                <a:srgbClr val="92D050">
                  <a:alpha val="70000"/>
                </a:srgbClr>
              </a:gs>
            </a:gsLst>
            <a:lin ang="1080000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5DBE9-62C3-4404-9D00-F163EE5E2303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0BC08-5E02-4009-9DDC-613096EC7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5l9eDHAJZT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Autofit/>
          </a:bodyPr>
          <a:lstStyle/>
          <a:p>
            <a:r>
              <a:rPr lang="th-TH" sz="4800" dirty="0" smtClean="0"/>
              <a:t>บทที่ </a:t>
            </a:r>
            <a:r>
              <a:rPr lang="en-US" sz="4800" dirty="0" smtClean="0"/>
              <a:t>8</a:t>
            </a:r>
            <a:r>
              <a:rPr lang="en-US" sz="4800" dirty="0" smtClean="0"/>
              <a:t> </a:t>
            </a:r>
            <a:r>
              <a:rPr lang="th-TH" sz="4800" dirty="0" smtClean="0"/>
              <a:t>เครือข่ายสังคมออนไลน์ </a:t>
            </a:r>
            <a:r>
              <a:rPr lang="en-US" sz="4800" dirty="0" smtClean="0"/>
              <a:t>(</a:t>
            </a:r>
            <a:r>
              <a:rPr lang="en-US" sz="4400" dirty="0" smtClean="0"/>
              <a:t>Social Network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2000" dirty="0" smtClean="0"/>
              <a:t>รายวิชา ทท</a:t>
            </a:r>
            <a:r>
              <a:rPr lang="en-US" sz="2000" dirty="0" smtClean="0"/>
              <a:t>101 </a:t>
            </a:r>
            <a:r>
              <a:rPr lang="th-TH" sz="2000" dirty="0" smtClean="0"/>
              <a:t>เทคโนโลยีสารสนเทศและนวัตกรรมการสื่อสารทางการท่องเที่ยว</a:t>
            </a:r>
            <a:endParaRPr lang="en-US" sz="2000" dirty="0" smtClean="0"/>
          </a:p>
          <a:p>
            <a:r>
              <a:rPr lang="th-TH" sz="2000" dirty="0" smtClean="0"/>
              <a:t>อ.อภิพงศ์ ปิงยศ</a:t>
            </a:r>
          </a:p>
          <a:p>
            <a:r>
              <a:rPr lang="th-TH" sz="2000" dirty="0" smtClean="0"/>
              <a:t>มหาวิทยาลัยแม่โจ้</a:t>
            </a:r>
            <a:r>
              <a:rPr lang="en-US" sz="2000" dirty="0" smtClean="0"/>
              <a:t>-</a:t>
            </a:r>
            <a:r>
              <a:rPr lang="th-TH" sz="2000" dirty="0" smtClean="0"/>
              <a:t>แพร่ เฉลิมพระเกียรติ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76" y="5152697"/>
            <a:ext cx="1600200" cy="160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37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Cyberbullying</a:t>
            </a:r>
            <a:endParaRPr lang="en-US" dirty="0"/>
          </a:p>
        </p:txBody>
      </p:sp>
      <p:pic>
        <p:nvPicPr>
          <p:cNvPr id="7170" name="Picture 2" descr="Image result for à¸à¸±à¸§à¸­à¸¢à¹à¸²à¸ cyberbu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49" y="1690688"/>
            <a:ext cx="8402133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9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Romance Scam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819"/>
            <a:ext cx="7453446" cy="5499231"/>
          </a:xfrm>
          <a:prstGeom prst="rect">
            <a:avLst/>
          </a:prstGeom>
        </p:spPr>
      </p:pic>
      <p:pic>
        <p:nvPicPr>
          <p:cNvPr id="8194" name="Picture 2" descr="Image may contain: 3 peo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215" y="1377820"/>
            <a:ext cx="4601807" cy="345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0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en-US" dirty="0" smtClean="0"/>
              <a:t>Romance Scam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6350"/>
            <a:ext cx="6111607" cy="558165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55" y="3390900"/>
            <a:ext cx="5139545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5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th-TH" dirty="0" smtClean="0"/>
              <a:t>วิธีการตรวจสอบข่าวลวง</a:t>
            </a:r>
            <a:endParaRPr lang="en-US" dirty="0"/>
          </a:p>
        </p:txBody>
      </p:sp>
      <p:pic>
        <p:nvPicPr>
          <p:cNvPr id="3" name="5l9eDHAJZT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1187" y="1343025"/>
            <a:ext cx="8429625" cy="47416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67125" y="6334125"/>
            <a:ext cx="832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https://www.youtube.com/watch?v=5l9eDHAJZTo</a:t>
            </a:r>
          </a:p>
        </p:txBody>
      </p:sp>
    </p:spTree>
    <p:extLst>
      <p:ext uri="{BB962C8B-B14F-4D97-AF65-F5344CB8AC3E}">
        <p14:creationId xmlns:p14="http://schemas.microsoft.com/office/powerpoint/2010/main" val="4590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</a:t>
            </a:r>
            <a:r>
              <a:rPr lang="th-TH" dirty="0" smtClean="0"/>
              <a:t>(แถม)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190625" y="1690688"/>
            <a:ext cx="8734425" cy="51673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 result for cloud compu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51" y="1808162"/>
            <a:ext cx="6425771" cy="49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92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3530" y="44091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I have not failed. 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</a:rPr>
              <a:t>I've 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just found 10,000 ways that won't work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8662" y="5575786"/>
            <a:ext cx="311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EFDF7"/>
                </a:solidFill>
              </a:rPr>
              <a:t>Thomas A. Edison</a:t>
            </a:r>
            <a:endParaRPr lang="en-US" dirty="0">
              <a:solidFill>
                <a:srgbClr val="FEFDF7"/>
              </a:solidFill>
            </a:endParaRP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5" y="3892810"/>
            <a:ext cx="2316956" cy="296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0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ความหมาย</a:t>
            </a:r>
            <a:r>
              <a:rPr lang="th-TH" dirty="0" smtClean="0"/>
              <a:t>ของ</a:t>
            </a:r>
            <a:r>
              <a:rPr lang="th-TH" dirty="0" smtClean="0"/>
              <a:t>เครือข่ายสังคมออนไลน์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3200" dirty="0" smtClean="0"/>
              <a:t>โครงสร้างสังคมออนไลน์ซึ่งประกอบไปด้วยโหนดต่าง ๆ   ที่เชื่อมต่อกัน โดยที่แต่ละโหนดก็มีความสัมพันธ์ไปถึงโหนด อื่น ๆ ด้วย</a:t>
            </a:r>
            <a:endParaRPr lang="en-US" sz="3200" dirty="0"/>
          </a:p>
        </p:txBody>
      </p:sp>
      <p:pic>
        <p:nvPicPr>
          <p:cNvPr id="5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546187"/>
            <a:ext cx="5743789" cy="32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ลักษณะของ </a:t>
            </a:r>
            <a:r>
              <a:rPr lang="en-US" dirty="0" smtClean="0"/>
              <a:t>Social Media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24698586"/>
              </p:ext>
            </p:extLst>
          </p:nvPr>
        </p:nvGraphicFramePr>
        <p:xfrm>
          <a:off x="838200" y="1825625"/>
          <a:ext cx="103727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 result for social networ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3" t="50332" r="2932" b="5825"/>
          <a:stretch/>
        </p:blipFill>
        <p:spPr bwMode="auto">
          <a:xfrm>
            <a:off x="1390650" y="2114550"/>
            <a:ext cx="1343025" cy="136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ocial networ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t="5263" r="66222" b="49974"/>
          <a:stretch/>
        </p:blipFill>
        <p:spPr bwMode="auto">
          <a:xfrm>
            <a:off x="9295312" y="2100262"/>
            <a:ext cx="1381125" cy="139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2116137"/>
            <a:ext cx="1360487" cy="1360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social network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9" t="6157" r="35357" b="50920"/>
          <a:stretch/>
        </p:blipFill>
        <p:spPr bwMode="auto">
          <a:xfrm>
            <a:off x="5399086" y="2114550"/>
            <a:ext cx="1342617" cy="136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ikiped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827" y="2159609"/>
            <a:ext cx="1439361" cy="1317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41" y="12821"/>
            <a:ext cx="9842684" cy="68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7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317500"/>
            <a:ext cx="4457700" cy="2082800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สถิติการใช้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Social Media </a:t>
            </a:r>
            <a:br>
              <a:rPr lang="en-US" dirty="0" smtClean="0"/>
            </a:br>
            <a:r>
              <a:rPr lang="th-TH" dirty="0" smtClean="0"/>
              <a:t>ปี </a:t>
            </a:r>
            <a:r>
              <a:rPr lang="en-US" dirty="0" smtClean="0"/>
              <a:t>2018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5" y="0"/>
            <a:ext cx="573318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250" y="6362700"/>
            <a:ext cx="337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Ref : </a:t>
            </a:r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statista.com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 descr="Image result for social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" y="2646362"/>
            <a:ext cx="4391147" cy="310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2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การนำ </a:t>
            </a:r>
            <a:r>
              <a:rPr lang="en-US" dirty="0" smtClean="0"/>
              <a:t>Social Network </a:t>
            </a:r>
            <a:r>
              <a:rPr lang="th-TH" dirty="0" smtClean="0"/>
              <a:t>มาใช้ในการศึกษา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75153444"/>
              </p:ext>
            </p:extLst>
          </p:nvPr>
        </p:nvGraphicFramePr>
        <p:xfrm>
          <a:off x="2552700" y="1825625"/>
          <a:ext cx="8724900" cy="5032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mage result for collaboration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114550"/>
            <a:ext cx="1087438" cy="108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book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1" y="3141662"/>
            <a:ext cx="12001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camera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69" y="4476749"/>
            <a:ext cx="827881" cy="82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pen ic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5632449"/>
            <a:ext cx="862013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1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ผลกระทบทางบวกของ </a:t>
            </a:r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5257800" cy="4530725"/>
          </a:xfrm>
        </p:spPr>
        <p:txBody>
          <a:bodyPr/>
          <a:lstStyle/>
          <a:p>
            <a:r>
              <a:rPr lang="th-TH" dirty="0" smtClean="0"/>
              <a:t>นำเสนอผลงานตัวเอง</a:t>
            </a:r>
          </a:p>
          <a:p>
            <a:r>
              <a:rPr lang="th-TH" dirty="0" smtClean="0"/>
              <a:t>แบ่งปันข้อมูลให้กับผู้อื่น</a:t>
            </a:r>
          </a:p>
          <a:p>
            <a:r>
              <a:rPr lang="th-TH" dirty="0" smtClean="0"/>
              <a:t>เป็นเวทีแสดงความคิดเห็น</a:t>
            </a:r>
          </a:p>
          <a:p>
            <a:r>
              <a:rPr lang="th-TH" dirty="0" smtClean="0"/>
              <a:t>ใช้สร้างความสัมพันธ์</a:t>
            </a:r>
          </a:p>
          <a:p>
            <a:r>
              <a:rPr lang="th-TH" dirty="0" smtClean="0"/>
              <a:t>ใช้ในการติดต่อสื่อสารที่ประหยัด</a:t>
            </a:r>
          </a:p>
          <a:p>
            <a:r>
              <a:rPr lang="th-TH" dirty="0" smtClean="0"/>
              <a:t>ช่วยพัฒนาชุมชน</a:t>
            </a:r>
          </a:p>
          <a:p>
            <a:r>
              <a:rPr lang="th-TH" dirty="0" smtClean="0"/>
              <a:t>เป็นสื่อโฆษณา ประชาสัมพันธ์</a:t>
            </a:r>
            <a:endParaRPr lang="en-US" dirty="0"/>
          </a:p>
        </p:txBody>
      </p:sp>
      <p:pic>
        <p:nvPicPr>
          <p:cNvPr id="5122" name="Picture 2" descr="Image result for like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018" y="344512"/>
            <a:ext cx="1595782" cy="13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social m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386" y="1960559"/>
            <a:ext cx="5863914" cy="439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66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ผลกระทบทางลบของ </a:t>
            </a:r>
            <a:r>
              <a:rPr lang="en-US" dirty="0" smtClean="0"/>
              <a:t>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825625"/>
            <a:ext cx="5495925" cy="4351338"/>
          </a:xfrm>
        </p:spPr>
        <p:txBody>
          <a:bodyPr/>
          <a:lstStyle/>
          <a:p>
            <a:r>
              <a:rPr lang="th-TH" dirty="0" smtClean="0"/>
              <a:t>การเผยแพร่ข่าวลวง</a:t>
            </a:r>
          </a:p>
          <a:p>
            <a:r>
              <a:rPr lang="th-TH" dirty="0" smtClean="0"/>
              <a:t>การละเมิดลิขสิทธิ์ ขโมยผลงาน</a:t>
            </a:r>
          </a:p>
          <a:p>
            <a:r>
              <a:rPr lang="th-TH" dirty="0" smtClean="0"/>
              <a:t>ส่งผลเสียต่อสุขภาพ หากหมกมุ่นจนเกินไป</a:t>
            </a:r>
          </a:p>
          <a:p>
            <a:r>
              <a:rPr lang="th-TH" dirty="0" smtClean="0"/>
              <a:t>เป็นช่องทางวิพากษ์วิจารณ์ในเชิงลบ</a:t>
            </a:r>
          </a:p>
          <a:p>
            <a:r>
              <a:rPr lang="th-TH" dirty="0" smtClean="0"/>
              <a:t>เกิดภัยคุกคามรูปแบบใหม่ ๆ</a:t>
            </a:r>
            <a:endParaRPr lang="en-US" dirty="0"/>
          </a:p>
        </p:txBody>
      </p:sp>
      <p:pic>
        <p:nvPicPr>
          <p:cNvPr id="6146" name="Picture 2" descr="Image result for dislik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497" y="365125"/>
            <a:ext cx="2237503" cy="19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ocial media co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3968"/>
            <a:ext cx="5908322" cy="33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4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/>
          <a:lstStyle/>
          <a:p>
            <a:r>
              <a:rPr lang="th-TH" dirty="0" smtClean="0"/>
              <a:t>ตัวอย่างข่าวลวง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631" y="1539792"/>
            <a:ext cx="7613989" cy="53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224</Words>
  <Application>Microsoft Office PowerPoint</Application>
  <PresentationFormat>Widescreen</PresentationFormat>
  <Paragraphs>43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BoonJot</vt:lpstr>
      <vt:lpstr>Cloud</vt:lpstr>
      <vt:lpstr>Office Theme</vt:lpstr>
      <vt:lpstr>บทที่ 8 เครือข่ายสังคมออนไลน์ (Social Network)</vt:lpstr>
      <vt:lpstr>ความหมายของเครือข่ายสังคมออนไลน์</vt:lpstr>
      <vt:lpstr>ลักษณะของ Social Media</vt:lpstr>
      <vt:lpstr>PowerPoint Presentation</vt:lpstr>
      <vt:lpstr>สถิติการใช้  Social Media  ปี 2018</vt:lpstr>
      <vt:lpstr>การนำ Social Network มาใช้ในการศึกษา</vt:lpstr>
      <vt:lpstr>ผลกระทบทางบวกของ Social Media</vt:lpstr>
      <vt:lpstr>ผลกระทบทางลบของ Social Media</vt:lpstr>
      <vt:lpstr>ตัวอย่างข่าวลวง</vt:lpstr>
      <vt:lpstr>Cyberbullying</vt:lpstr>
      <vt:lpstr>Romance Scam</vt:lpstr>
      <vt:lpstr>Romance Scam</vt:lpstr>
      <vt:lpstr>วิธีการตรวจสอบข่าวลวง</vt:lpstr>
      <vt:lpstr>Cloud Computing (แถม)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197</cp:revision>
  <dcterms:created xsi:type="dcterms:W3CDTF">2018-11-26T03:59:31Z</dcterms:created>
  <dcterms:modified xsi:type="dcterms:W3CDTF">2019-02-04T16:32:44Z</dcterms:modified>
</cp:coreProperties>
</file>