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58" r:id="rId7"/>
    <p:sldId id="259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D3"/>
    <a:srgbClr val="FFFFFF"/>
    <a:srgbClr val="FFE9D4"/>
    <a:srgbClr val="654C35"/>
    <a:srgbClr val="322909"/>
    <a:srgbClr val="312C02"/>
    <a:srgbClr val="654E41"/>
    <a:srgbClr val="FFF8DE"/>
    <a:srgbClr val="0505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0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AE7C5-8BE0-49DC-BC85-4ED419297331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D071F9-0896-4993-B5B5-F9813974DB9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Database</a:t>
          </a:r>
          <a:endParaRPr lang="en-US" sz="2000" dirty="0">
            <a:solidFill>
              <a:schemeClr val="bg1"/>
            </a:solidFill>
          </a:endParaRPr>
        </a:p>
      </dgm:t>
    </dgm:pt>
    <dgm:pt modelId="{5DF0C4AA-4BFB-495C-A203-06F1619EC81B}" type="parTrans" cxnId="{5A9E8EF6-4A88-4EAD-9B51-DAAFF92A1649}">
      <dgm:prSet/>
      <dgm:spPr/>
      <dgm:t>
        <a:bodyPr/>
        <a:lstStyle/>
        <a:p>
          <a:endParaRPr lang="en-US"/>
        </a:p>
      </dgm:t>
    </dgm:pt>
    <dgm:pt modelId="{97E363CA-9683-43B9-931C-D15A361A166E}" type="sibTrans" cxnId="{5A9E8EF6-4A88-4EAD-9B51-DAAFF92A1649}">
      <dgm:prSet/>
      <dgm:spPr/>
      <dgm:t>
        <a:bodyPr/>
        <a:lstStyle/>
        <a:p>
          <a:endParaRPr lang="en-US"/>
        </a:p>
      </dgm:t>
    </dgm:pt>
    <dgm:pt modelId="{92690550-1F28-40D4-B7D2-31F319E75CC9}">
      <dgm:prSet phldrT="[Text]" custT="1"/>
      <dgm:spPr/>
      <dgm:t>
        <a:bodyPr/>
        <a:lstStyle/>
        <a:p>
          <a:r>
            <a:rPr lang="en-US" sz="3200" dirty="0" smtClean="0"/>
            <a:t>Byte</a:t>
          </a:r>
          <a:endParaRPr lang="en-US" sz="3200" dirty="0"/>
        </a:p>
      </dgm:t>
    </dgm:pt>
    <dgm:pt modelId="{B1BB39DE-87A8-4B8B-8B83-4B5195DCD2AC}" type="parTrans" cxnId="{A38D0FB7-CD32-4F94-82E1-EF9BF6739306}">
      <dgm:prSet/>
      <dgm:spPr/>
      <dgm:t>
        <a:bodyPr/>
        <a:lstStyle/>
        <a:p>
          <a:endParaRPr lang="en-US"/>
        </a:p>
      </dgm:t>
    </dgm:pt>
    <dgm:pt modelId="{F5E0E122-0FEA-4D18-8C27-108EABEA6D9F}" type="sibTrans" cxnId="{A38D0FB7-CD32-4F94-82E1-EF9BF6739306}">
      <dgm:prSet/>
      <dgm:spPr/>
      <dgm:t>
        <a:bodyPr/>
        <a:lstStyle/>
        <a:p>
          <a:endParaRPr lang="en-US"/>
        </a:p>
      </dgm:t>
    </dgm:pt>
    <dgm:pt modelId="{F1FAF463-60D8-439F-A697-D5377071AF88}">
      <dgm:prSet phldrT="[Text]" custT="1"/>
      <dgm:spPr/>
      <dgm:t>
        <a:bodyPr/>
        <a:lstStyle/>
        <a:p>
          <a:r>
            <a:rPr lang="en-US" sz="3200" dirty="0" smtClean="0"/>
            <a:t>Bit</a:t>
          </a:r>
          <a:endParaRPr lang="en-US" sz="3200" dirty="0"/>
        </a:p>
      </dgm:t>
    </dgm:pt>
    <dgm:pt modelId="{6D430115-4828-49F7-9E85-D8BDFAEA6BA6}" type="parTrans" cxnId="{1A345E16-9FA2-48AE-B167-3AB547FB3567}">
      <dgm:prSet/>
      <dgm:spPr/>
      <dgm:t>
        <a:bodyPr/>
        <a:lstStyle/>
        <a:p>
          <a:endParaRPr lang="en-US"/>
        </a:p>
      </dgm:t>
    </dgm:pt>
    <dgm:pt modelId="{160A4257-1309-4D10-87D3-F666A5136895}" type="sibTrans" cxnId="{1A345E16-9FA2-48AE-B167-3AB547FB3567}">
      <dgm:prSet/>
      <dgm:spPr/>
      <dgm:t>
        <a:bodyPr/>
        <a:lstStyle/>
        <a:p>
          <a:endParaRPr lang="en-US"/>
        </a:p>
      </dgm:t>
    </dgm:pt>
    <dgm:pt modelId="{6D78FBF2-3952-4E8F-9338-5414EC76961B}">
      <dgm:prSet custT="1"/>
      <dgm:spPr/>
      <dgm:t>
        <a:bodyPr/>
        <a:lstStyle/>
        <a:p>
          <a:r>
            <a:rPr lang="en-US" sz="3200" dirty="0" smtClean="0"/>
            <a:t>File</a:t>
          </a:r>
          <a:endParaRPr lang="en-US" sz="3200" dirty="0"/>
        </a:p>
      </dgm:t>
    </dgm:pt>
    <dgm:pt modelId="{2E386F4D-1DFF-4EC5-B7D0-5576ACAA7572}" type="parTrans" cxnId="{16AEE5C2-A8C2-4097-8FDC-3540FF705AEA}">
      <dgm:prSet/>
      <dgm:spPr/>
      <dgm:t>
        <a:bodyPr/>
        <a:lstStyle/>
        <a:p>
          <a:endParaRPr lang="en-US"/>
        </a:p>
      </dgm:t>
    </dgm:pt>
    <dgm:pt modelId="{A6CD33F4-8AA3-48F0-98BD-9E2C4CBC85B8}" type="sibTrans" cxnId="{16AEE5C2-A8C2-4097-8FDC-3540FF705AEA}">
      <dgm:prSet/>
      <dgm:spPr/>
      <dgm:t>
        <a:bodyPr/>
        <a:lstStyle/>
        <a:p>
          <a:endParaRPr lang="en-US"/>
        </a:p>
      </dgm:t>
    </dgm:pt>
    <dgm:pt modelId="{C67BF6DA-BB3A-42E7-A966-BB551D7CE979}">
      <dgm:prSet custT="1"/>
      <dgm:spPr/>
      <dgm:t>
        <a:bodyPr/>
        <a:lstStyle/>
        <a:p>
          <a:r>
            <a:rPr lang="en-US" sz="3200" dirty="0" smtClean="0"/>
            <a:t>Record</a:t>
          </a:r>
          <a:endParaRPr lang="en-US" sz="3200" dirty="0"/>
        </a:p>
      </dgm:t>
    </dgm:pt>
    <dgm:pt modelId="{7EFA5CF4-FCEA-405D-A103-A81855E6DD1A}" type="parTrans" cxnId="{F39D7478-35F0-43C0-9B25-7C7604786823}">
      <dgm:prSet/>
      <dgm:spPr/>
      <dgm:t>
        <a:bodyPr/>
        <a:lstStyle/>
        <a:p>
          <a:endParaRPr lang="en-US"/>
        </a:p>
      </dgm:t>
    </dgm:pt>
    <dgm:pt modelId="{C7510BD2-2985-47ED-85CA-58BE99A2FBC9}" type="sibTrans" cxnId="{F39D7478-35F0-43C0-9B25-7C7604786823}">
      <dgm:prSet/>
      <dgm:spPr/>
      <dgm:t>
        <a:bodyPr/>
        <a:lstStyle/>
        <a:p>
          <a:endParaRPr lang="en-US"/>
        </a:p>
      </dgm:t>
    </dgm:pt>
    <dgm:pt modelId="{0E2D71CD-4DCE-4CC1-81F7-37892DFB3001}">
      <dgm:prSet custT="1"/>
      <dgm:spPr/>
      <dgm:t>
        <a:bodyPr/>
        <a:lstStyle/>
        <a:p>
          <a:r>
            <a:rPr lang="en-US" sz="3200" dirty="0" smtClean="0"/>
            <a:t>Field</a:t>
          </a:r>
          <a:endParaRPr lang="en-US" sz="3200" dirty="0"/>
        </a:p>
      </dgm:t>
    </dgm:pt>
    <dgm:pt modelId="{4CB67B3C-11EA-40F7-B7F2-C8F7FD00DBA8}" type="parTrans" cxnId="{1BC82887-68FF-4E4D-992A-65D9410032F5}">
      <dgm:prSet/>
      <dgm:spPr/>
      <dgm:t>
        <a:bodyPr/>
        <a:lstStyle/>
        <a:p>
          <a:endParaRPr lang="en-US"/>
        </a:p>
      </dgm:t>
    </dgm:pt>
    <dgm:pt modelId="{4ECACD66-7711-4A21-8435-53AE366DF5F0}" type="sibTrans" cxnId="{1BC82887-68FF-4E4D-992A-65D9410032F5}">
      <dgm:prSet/>
      <dgm:spPr/>
      <dgm:t>
        <a:bodyPr/>
        <a:lstStyle/>
        <a:p>
          <a:endParaRPr lang="en-US"/>
        </a:p>
      </dgm:t>
    </dgm:pt>
    <dgm:pt modelId="{7F25C6D1-E3E4-4B99-9B59-F18D374E6973}" type="pres">
      <dgm:prSet presAssocID="{1FAAE7C5-8BE0-49DC-BC85-4ED4192973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C7656-5EA6-473C-BC90-B180DDB60786}" type="pres">
      <dgm:prSet presAssocID="{E7D071F9-0896-4993-B5B5-F9813974DB9B}" presName="Name8" presStyleCnt="0"/>
      <dgm:spPr/>
    </dgm:pt>
    <dgm:pt modelId="{678AC479-CA66-4B1D-846C-4F504A3536C7}" type="pres">
      <dgm:prSet presAssocID="{E7D071F9-0896-4993-B5B5-F9813974DB9B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A043D-4398-4ABE-B783-9F34BA988D8D}" type="pres">
      <dgm:prSet presAssocID="{E7D071F9-0896-4993-B5B5-F9813974DB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15DDA-3C8A-4432-9668-F31A6D806525}" type="pres">
      <dgm:prSet presAssocID="{6D78FBF2-3952-4E8F-9338-5414EC76961B}" presName="Name8" presStyleCnt="0"/>
      <dgm:spPr/>
    </dgm:pt>
    <dgm:pt modelId="{D74A4532-289C-4BD0-922D-6C172438B690}" type="pres">
      <dgm:prSet presAssocID="{6D78FBF2-3952-4E8F-9338-5414EC76961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6409B-DDD4-49F4-B26B-458FF4A7FAA7}" type="pres">
      <dgm:prSet presAssocID="{6D78FBF2-3952-4E8F-9338-5414EC7696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E078-0372-4AA3-B6FD-587A46D8BCE1}" type="pres">
      <dgm:prSet presAssocID="{C67BF6DA-BB3A-42E7-A966-BB551D7CE979}" presName="Name8" presStyleCnt="0"/>
      <dgm:spPr/>
    </dgm:pt>
    <dgm:pt modelId="{353B04D5-7288-4984-A890-C2B10BDBA354}" type="pres">
      <dgm:prSet presAssocID="{C67BF6DA-BB3A-42E7-A966-BB551D7CE97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3D282-226E-42F8-BBD3-75A480A30526}" type="pres">
      <dgm:prSet presAssocID="{C67BF6DA-BB3A-42E7-A966-BB551D7CE9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F54AD-9433-4FE0-9417-0B509451C271}" type="pres">
      <dgm:prSet presAssocID="{0E2D71CD-4DCE-4CC1-81F7-37892DFB3001}" presName="Name8" presStyleCnt="0"/>
      <dgm:spPr/>
    </dgm:pt>
    <dgm:pt modelId="{EF953919-AECF-4AA6-97B5-3DA904C180B9}" type="pres">
      <dgm:prSet presAssocID="{0E2D71CD-4DCE-4CC1-81F7-37892DFB300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8A798-A84A-4FE4-B7E1-1A61EE195B60}" type="pres">
      <dgm:prSet presAssocID="{0E2D71CD-4DCE-4CC1-81F7-37892DFB30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1A632-821C-40F4-B3AD-172276D9C34F}" type="pres">
      <dgm:prSet presAssocID="{92690550-1F28-40D4-B7D2-31F319E75CC9}" presName="Name8" presStyleCnt="0"/>
      <dgm:spPr/>
    </dgm:pt>
    <dgm:pt modelId="{AFB4A4BA-B4D2-451F-AAF0-41BF8F9453BC}" type="pres">
      <dgm:prSet presAssocID="{92690550-1F28-40D4-B7D2-31F319E75CC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62FB7-87BC-4985-8E15-D9223BCB4F29}" type="pres">
      <dgm:prSet presAssocID="{92690550-1F28-40D4-B7D2-31F319E75C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7456-395B-4718-8D99-2A6BA632A681}" type="pres">
      <dgm:prSet presAssocID="{F1FAF463-60D8-439F-A697-D5377071AF88}" presName="Name8" presStyleCnt="0"/>
      <dgm:spPr/>
    </dgm:pt>
    <dgm:pt modelId="{FEF479F1-8056-46D3-B5BB-8F65003E5203}" type="pres">
      <dgm:prSet presAssocID="{F1FAF463-60D8-439F-A697-D5377071AF88}" presName="level" presStyleLbl="node1" presStyleIdx="5" presStyleCnt="6" custLinFactNeighborX="-15734" custLinFactNeighborY="459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20980-03A7-4075-828C-1DD8E4775F9D}" type="pres">
      <dgm:prSet presAssocID="{F1FAF463-60D8-439F-A697-D5377071AF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944BA-6F6F-42F1-B9D9-C200D85C795D}" type="presOf" srcId="{F1FAF463-60D8-439F-A697-D5377071AF88}" destId="{05320980-03A7-4075-828C-1DD8E4775F9D}" srcOrd="1" destOrd="0" presId="urn:microsoft.com/office/officeart/2005/8/layout/pyramid1"/>
    <dgm:cxn modelId="{A8F68215-6199-42E7-B86F-5FAE6E409983}" type="presOf" srcId="{1FAAE7C5-8BE0-49DC-BC85-4ED419297331}" destId="{7F25C6D1-E3E4-4B99-9B59-F18D374E6973}" srcOrd="0" destOrd="0" presId="urn:microsoft.com/office/officeart/2005/8/layout/pyramid1"/>
    <dgm:cxn modelId="{5A9E8EF6-4A88-4EAD-9B51-DAAFF92A1649}" srcId="{1FAAE7C5-8BE0-49DC-BC85-4ED419297331}" destId="{E7D071F9-0896-4993-B5B5-F9813974DB9B}" srcOrd="0" destOrd="0" parTransId="{5DF0C4AA-4BFB-495C-A203-06F1619EC81B}" sibTransId="{97E363CA-9683-43B9-931C-D15A361A166E}"/>
    <dgm:cxn modelId="{1A345E16-9FA2-48AE-B167-3AB547FB3567}" srcId="{1FAAE7C5-8BE0-49DC-BC85-4ED419297331}" destId="{F1FAF463-60D8-439F-A697-D5377071AF88}" srcOrd="5" destOrd="0" parTransId="{6D430115-4828-49F7-9E85-D8BDFAEA6BA6}" sibTransId="{160A4257-1309-4D10-87D3-F666A5136895}"/>
    <dgm:cxn modelId="{2397A50F-B278-467C-BE5D-358F94A73BF0}" type="presOf" srcId="{92690550-1F28-40D4-B7D2-31F319E75CC9}" destId="{AFB4A4BA-B4D2-451F-AAF0-41BF8F9453BC}" srcOrd="0" destOrd="0" presId="urn:microsoft.com/office/officeart/2005/8/layout/pyramid1"/>
    <dgm:cxn modelId="{477C582D-B09D-44B5-8F17-AA51EDFC2353}" type="presOf" srcId="{C67BF6DA-BB3A-42E7-A966-BB551D7CE979}" destId="{353B04D5-7288-4984-A890-C2B10BDBA354}" srcOrd="0" destOrd="0" presId="urn:microsoft.com/office/officeart/2005/8/layout/pyramid1"/>
    <dgm:cxn modelId="{F6FFF39E-6E3D-48AD-BE39-644C574BEB8A}" type="presOf" srcId="{E7D071F9-0896-4993-B5B5-F9813974DB9B}" destId="{617A043D-4398-4ABE-B783-9F34BA988D8D}" srcOrd="1" destOrd="0" presId="urn:microsoft.com/office/officeart/2005/8/layout/pyramid1"/>
    <dgm:cxn modelId="{A38D0FB7-CD32-4F94-82E1-EF9BF6739306}" srcId="{1FAAE7C5-8BE0-49DC-BC85-4ED419297331}" destId="{92690550-1F28-40D4-B7D2-31F319E75CC9}" srcOrd="4" destOrd="0" parTransId="{B1BB39DE-87A8-4B8B-8B83-4B5195DCD2AC}" sibTransId="{F5E0E122-0FEA-4D18-8C27-108EABEA6D9F}"/>
    <dgm:cxn modelId="{73173CEB-98D7-44F4-A28D-1201ADBF24ED}" type="presOf" srcId="{0E2D71CD-4DCE-4CC1-81F7-37892DFB3001}" destId="{EF953919-AECF-4AA6-97B5-3DA904C180B9}" srcOrd="0" destOrd="0" presId="urn:microsoft.com/office/officeart/2005/8/layout/pyramid1"/>
    <dgm:cxn modelId="{6CB7C8A6-84FE-48D4-B472-628234D35260}" type="presOf" srcId="{92690550-1F28-40D4-B7D2-31F319E75CC9}" destId="{E5D62FB7-87BC-4985-8E15-D9223BCB4F29}" srcOrd="1" destOrd="0" presId="urn:microsoft.com/office/officeart/2005/8/layout/pyramid1"/>
    <dgm:cxn modelId="{DEF7CAB6-8B08-4F96-8DE7-D656F4ED3E7E}" type="presOf" srcId="{6D78FBF2-3952-4E8F-9338-5414EC76961B}" destId="{4906409B-DDD4-49F4-B26B-458FF4A7FAA7}" srcOrd="1" destOrd="0" presId="urn:microsoft.com/office/officeart/2005/8/layout/pyramid1"/>
    <dgm:cxn modelId="{BFC28463-3CF7-4EEE-AC18-362788240839}" type="presOf" srcId="{F1FAF463-60D8-439F-A697-D5377071AF88}" destId="{FEF479F1-8056-46D3-B5BB-8F65003E5203}" srcOrd="0" destOrd="0" presId="urn:microsoft.com/office/officeart/2005/8/layout/pyramid1"/>
    <dgm:cxn modelId="{F39D7478-35F0-43C0-9B25-7C7604786823}" srcId="{1FAAE7C5-8BE0-49DC-BC85-4ED419297331}" destId="{C67BF6DA-BB3A-42E7-A966-BB551D7CE979}" srcOrd="2" destOrd="0" parTransId="{7EFA5CF4-FCEA-405D-A103-A81855E6DD1A}" sibTransId="{C7510BD2-2985-47ED-85CA-58BE99A2FBC9}"/>
    <dgm:cxn modelId="{E59E55C8-2313-4D41-9193-00CEA1668FF4}" type="presOf" srcId="{C67BF6DA-BB3A-42E7-A966-BB551D7CE979}" destId="{52B3D282-226E-42F8-BBD3-75A480A30526}" srcOrd="1" destOrd="0" presId="urn:microsoft.com/office/officeart/2005/8/layout/pyramid1"/>
    <dgm:cxn modelId="{F0C7FB9B-C3A2-4BB9-9BEF-89557CFBA30B}" type="presOf" srcId="{E7D071F9-0896-4993-B5B5-F9813974DB9B}" destId="{678AC479-CA66-4B1D-846C-4F504A3536C7}" srcOrd="0" destOrd="0" presId="urn:microsoft.com/office/officeart/2005/8/layout/pyramid1"/>
    <dgm:cxn modelId="{1BC82887-68FF-4E4D-992A-65D9410032F5}" srcId="{1FAAE7C5-8BE0-49DC-BC85-4ED419297331}" destId="{0E2D71CD-4DCE-4CC1-81F7-37892DFB3001}" srcOrd="3" destOrd="0" parTransId="{4CB67B3C-11EA-40F7-B7F2-C8F7FD00DBA8}" sibTransId="{4ECACD66-7711-4A21-8435-53AE366DF5F0}"/>
    <dgm:cxn modelId="{944CD83E-D8FB-449D-B08F-10FEE0B0966B}" type="presOf" srcId="{6D78FBF2-3952-4E8F-9338-5414EC76961B}" destId="{D74A4532-289C-4BD0-922D-6C172438B690}" srcOrd="0" destOrd="0" presId="urn:microsoft.com/office/officeart/2005/8/layout/pyramid1"/>
    <dgm:cxn modelId="{16AEE5C2-A8C2-4097-8FDC-3540FF705AEA}" srcId="{1FAAE7C5-8BE0-49DC-BC85-4ED419297331}" destId="{6D78FBF2-3952-4E8F-9338-5414EC76961B}" srcOrd="1" destOrd="0" parTransId="{2E386F4D-1DFF-4EC5-B7D0-5576ACAA7572}" sibTransId="{A6CD33F4-8AA3-48F0-98BD-9E2C4CBC85B8}"/>
    <dgm:cxn modelId="{552B1119-0353-4DF5-9DE9-302E2DBEE4D7}" type="presOf" srcId="{0E2D71CD-4DCE-4CC1-81F7-37892DFB3001}" destId="{6588A798-A84A-4FE4-B7E1-1A61EE195B60}" srcOrd="1" destOrd="0" presId="urn:microsoft.com/office/officeart/2005/8/layout/pyramid1"/>
    <dgm:cxn modelId="{08436CAA-AAF4-4EEF-9ED2-E8CFAD9F0486}" type="presParOf" srcId="{7F25C6D1-E3E4-4B99-9B59-F18D374E6973}" destId="{DD6C7656-5EA6-473C-BC90-B180DDB60786}" srcOrd="0" destOrd="0" presId="urn:microsoft.com/office/officeart/2005/8/layout/pyramid1"/>
    <dgm:cxn modelId="{2297BD92-FE24-464F-8EB7-3F3945933029}" type="presParOf" srcId="{DD6C7656-5EA6-473C-BC90-B180DDB60786}" destId="{678AC479-CA66-4B1D-846C-4F504A3536C7}" srcOrd="0" destOrd="0" presId="urn:microsoft.com/office/officeart/2005/8/layout/pyramid1"/>
    <dgm:cxn modelId="{846A0A39-47FF-4E24-BB50-8A5CA739D7CC}" type="presParOf" srcId="{DD6C7656-5EA6-473C-BC90-B180DDB60786}" destId="{617A043D-4398-4ABE-B783-9F34BA988D8D}" srcOrd="1" destOrd="0" presId="urn:microsoft.com/office/officeart/2005/8/layout/pyramid1"/>
    <dgm:cxn modelId="{E7B07988-6CE8-4902-92D5-5E802579635B}" type="presParOf" srcId="{7F25C6D1-E3E4-4B99-9B59-F18D374E6973}" destId="{9C015DDA-3C8A-4432-9668-F31A6D806525}" srcOrd="1" destOrd="0" presId="urn:microsoft.com/office/officeart/2005/8/layout/pyramid1"/>
    <dgm:cxn modelId="{DDF6DFA1-94D9-4DCA-9949-AB73A15EF5B3}" type="presParOf" srcId="{9C015DDA-3C8A-4432-9668-F31A6D806525}" destId="{D74A4532-289C-4BD0-922D-6C172438B690}" srcOrd="0" destOrd="0" presId="urn:microsoft.com/office/officeart/2005/8/layout/pyramid1"/>
    <dgm:cxn modelId="{7BB23A6E-9963-4DF8-9672-46D064318895}" type="presParOf" srcId="{9C015DDA-3C8A-4432-9668-F31A6D806525}" destId="{4906409B-DDD4-49F4-B26B-458FF4A7FAA7}" srcOrd="1" destOrd="0" presId="urn:microsoft.com/office/officeart/2005/8/layout/pyramid1"/>
    <dgm:cxn modelId="{0BDCEDF6-A515-48EB-918A-76A54BCFD447}" type="presParOf" srcId="{7F25C6D1-E3E4-4B99-9B59-F18D374E6973}" destId="{26ECE078-0372-4AA3-B6FD-587A46D8BCE1}" srcOrd="2" destOrd="0" presId="urn:microsoft.com/office/officeart/2005/8/layout/pyramid1"/>
    <dgm:cxn modelId="{D78A286D-CA98-4B92-943A-753C5FFAEC83}" type="presParOf" srcId="{26ECE078-0372-4AA3-B6FD-587A46D8BCE1}" destId="{353B04D5-7288-4984-A890-C2B10BDBA354}" srcOrd="0" destOrd="0" presId="urn:microsoft.com/office/officeart/2005/8/layout/pyramid1"/>
    <dgm:cxn modelId="{4BBD2197-8A5F-4D3B-B7ED-799BF47B08F9}" type="presParOf" srcId="{26ECE078-0372-4AA3-B6FD-587A46D8BCE1}" destId="{52B3D282-226E-42F8-BBD3-75A480A30526}" srcOrd="1" destOrd="0" presId="urn:microsoft.com/office/officeart/2005/8/layout/pyramid1"/>
    <dgm:cxn modelId="{8994DCD7-213C-41B7-8068-63ABB07D93AA}" type="presParOf" srcId="{7F25C6D1-E3E4-4B99-9B59-F18D374E6973}" destId="{A21F54AD-9433-4FE0-9417-0B509451C271}" srcOrd="3" destOrd="0" presId="urn:microsoft.com/office/officeart/2005/8/layout/pyramid1"/>
    <dgm:cxn modelId="{03896365-9161-414A-A426-53C6FC407098}" type="presParOf" srcId="{A21F54AD-9433-4FE0-9417-0B509451C271}" destId="{EF953919-AECF-4AA6-97B5-3DA904C180B9}" srcOrd="0" destOrd="0" presId="urn:microsoft.com/office/officeart/2005/8/layout/pyramid1"/>
    <dgm:cxn modelId="{E7B3B845-1F0B-4660-963F-72CBB97B235D}" type="presParOf" srcId="{A21F54AD-9433-4FE0-9417-0B509451C271}" destId="{6588A798-A84A-4FE4-B7E1-1A61EE195B60}" srcOrd="1" destOrd="0" presId="urn:microsoft.com/office/officeart/2005/8/layout/pyramid1"/>
    <dgm:cxn modelId="{9F95229D-4617-46EE-AB74-5DED107E0E45}" type="presParOf" srcId="{7F25C6D1-E3E4-4B99-9B59-F18D374E6973}" destId="{0A41A632-821C-40F4-B3AD-172276D9C34F}" srcOrd="4" destOrd="0" presId="urn:microsoft.com/office/officeart/2005/8/layout/pyramid1"/>
    <dgm:cxn modelId="{DCD20E11-AABE-48B3-86A7-99E7F762D40D}" type="presParOf" srcId="{0A41A632-821C-40F4-B3AD-172276D9C34F}" destId="{AFB4A4BA-B4D2-451F-AAF0-41BF8F9453BC}" srcOrd="0" destOrd="0" presId="urn:microsoft.com/office/officeart/2005/8/layout/pyramid1"/>
    <dgm:cxn modelId="{ACF52312-E49D-4185-A996-DD3CC1B6AAE3}" type="presParOf" srcId="{0A41A632-821C-40F4-B3AD-172276D9C34F}" destId="{E5D62FB7-87BC-4985-8E15-D9223BCB4F29}" srcOrd="1" destOrd="0" presId="urn:microsoft.com/office/officeart/2005/8/layout/pyramid1"/>
    <dgm:cxn modelId="{623842B6-1EA4-4AF8-802C-081E67DD14EB}" type="presParOf" srcId="{7F25C6D1-E3E4-4B99-9B59-F18D374E6973}" destId="{41C47456-395B-4718-8D99-2A6BA632A681}" srcOrd="5" destOrd="0" presId="urn:microsoft.com/office/officeart/2005/8/layout/pyramid1"/>
    <dgm:cxn modelId="{03281E54-2F43-4468-B1FF-7ED310043527}" type="presParOf" srcId="{41C47456-395B-4718-8D99-2A6BA632A681}" destId="{FEF479F1-8056-46D3-B5BB-8F65003E5203}" srcOrd="0" destOrd="0" presId="urn:microsoft.com/office/officeart/2005/8/layout/pyramid1"/>
    <dgm:cxn modelId="{A333212D-E1F8-481F-8E79-B4F2ECDA58A3}" type="presParOf" srcId="{41C47456-395B-4718-8D99-2A6BA632A681}" destId="{05320980-03A7-4075-828C-1DD8E4775F9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37410-718D-4755-87E5-0EBC97E1818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461C31-AC65-4DC5-B8D2-EC503EEE8517}">
      <dgm:prSet phldrT="[Text]" phldr="1"/>
      <dgm:spPr/>
      <dgm:t>
        <a:bodyPr/>
        <a:lstStyle/>
        <a:p>
          <a:endParaRPr lang="en-US" dirty="0"/>
        </a:p>
      </dgm:t>
    </dgm:pt>
    <dgm:pt modelId="{3BADBF48-7D8B-4FE4-A663-207C761B2398}" type="parTrans" cxnId="{0F795B71-F02A-4D8D-8C9E-BE5A29737B99}">
      <dgm:prSet/>
      <dgm:spPr/>
      <dgm:t>
        <a:bodyPr/>
        <a:lstStyle/>
        <a:p>
          <a:endParaRPr lang="en-US"/>
        </a:p>
      </dgm:t>
    </dgm:pt>
    <dgm:pt modelId="{5D40AFAC-827B-4FB3-B1CE-8F94DBC7ABDC}" type="sibTrans" cxnId="{0F795B71-F02A-4D8D-8C9E-BE5A29737B99}">
      <dgm:prSet/>
      <dgm:spPr/>
      <dgm:t>
        <a:bodyPr/>
        <a:lstStyle/>
        <a:p>
          <a:endParaRPr lang="en-US"/>
        </a:p>
      </dgm:t>
    </dgm:pt>
    <dgm:pt modelId="{4FB57929-92A7-401C-B3B5-AD9B8FFDE669}">
      <dgm:prSet phldrT="[Text]" custT="1"/>
      <dgm:spPr/>
      <dgm:t>
        <a:bodyPr/>
        <a:lstStyle/>
        <a:p>
          <a:r>
            <a:rPr lang="th-TH" sz="2400" dirty="0" smtClean="0"/>
            <a:t>ข้อมูลซ้ำซ้อน</a:t>
          </a:r>
          <a:endParaRPr lang="en-US" sz="2400" dirty="0"/>
        </a:p>
      </dgm:t>
    </dgm:pt>
    <dgm:pt modelId="{F02589AD-C0BF-4D44-AFED-EA76A12BC102}" type="parTrans" cxnId="{040F9F20-EB3B-4DAF-9368-2A0B479AF4CD}">
      <dgm:prSet/>
      <dgm:spPr/>
      <dgm:t>
        <a:bodyPr/>
        <a:lstStyle/>
        <a:p>
          <a:endParaRPr lang="en-US"/>
        </a:p>
      </dgm:t>
    </dgm:pt>
    <dgm:pt modelId="{86061A0E-7081-4E75-994C-6BF82694894E}" type="sibTrans" cxnId="{040F9F20-EB3B-4DAF-9368-2A0B479AF4CD}">
      <dgm:prSet/>
      <dgm:spPr/>
      <dgm:t>
        <a:bodyPr/>
        <a:lstStyle/>
        <a:p>
          <a:r>
            <a:rPr lang="th-TH" dirty="0" smtClean="0"/>
            <a:t>ข้อมูลขึ้นต่อกัน</a:t>
          </a:r>
          <a:endParaRPr lang="en-US" dirty="0"/>
        </a:p>
      </dgm:t>
    </dgm:pt>
    <dgm:pt modelId="{EF792BF4-AB8F-4646-8F87-FD4635363908}">
      <dgm:prSet phldrT="[Text]" phldr="1"/>
      <dgm:spPr/>
      <dgm:t>
        <a:bodyPr/>
        <a:lstStyle/>
        <a:p>
          <a:endParaRPr lang="en-US"/>
        </a:p>
      </dgm:t>
    </dgm:pt>
    <dgm:pt modelId="{F360AD47-D692-49D8-82AD-5E60E5397CA6}" type="parTrans" cxnId="{2B97E2A7-65B4-492A-96CD-DC742D318DCA}">
      <dgm:prSet/>
      <dgm:spPr/>
      <dgm:t>
        <a:bodyPr/>
        <a:lstStyle/>
        <a:p>
          <a:endParaRPr lang="en-US"/>
        </a:p>
      </dgm:t>
    </dgm:pt>
    <dgm:pt modelId="{AD246945-FB69-446D-BD53-C289D48E53C0}" type="sibTrans" cxnId="{2B97E2A7-65B4-492A-96CD-DC742D318DCA}">
      <dgm:prSet/>
      <dgm:spPr/>
      <dgm:t>
        <a:bodyPr/>
        <a:lstStyle/>
        <a:p>
          <a:endParaRPr lang="en-US"/>
        </a:p>
      </dgm:t>
    </dgm:pt>
    <dgm:pt modelId="{19AD9476-5B53-445C-886A-4D871464F187}">
      <dgm:prSet phldrT="[Text]" custT="1"/>
      <dgm:spPr/>
      <dgm:t>
        <a:bodyPr/>
        <a:lstStyle/>
        <a:p>
          <a:r>
            <a:rPr lang="th-TH" sz="2400" dirty="0" smtClean="0"/>
            <a:t>รูปแบบไม่ตรงกัน</a:t>
          </a:r>
          <a:endParaRPr lang="en-US" sz="2400" dirty="0"/>
        </a:p>
      </dgm:t>
    </dgm:pt>
    <dgm:pt modelId="{FA8EB161-E7BC-4E43-96E3-5B261DF37859}" type="parTrans" cxnId="{4C6BAB62-C3B8-4765-B3C2-6DB44E98BAB5}">
      <dgm:prSet/>
      <dgm:spPr/>
      <dgm:t>
        <a:bodyPr/>
        <a:lstStyle/>
        <a:p>
          <a:endParaRPr lang="en-US"/>
        </a:p>
      </dgm:t>
    </dgm:pt>
    <dgm:pt modelId="{57A830E7-9CA8-4DD7-B34B-99F4F114FBE0}" type="sibTrans" cxnId="{4C6BAB62-C3B8-4765-B3C2-6DB44E98BAB5}">
      <dgm:prSet/>
      <dgm:spPr/>
      <dgm:t>
        <a:bodyPr/>
        <a:lstStyle/>
        <a:p>
          <a:r>
            <a:rPr lang="th-TH" dirty="0" smtClean="0"/>
            <a:t>ไม่ยืดหยุ่น</a:t>
          </a:r>
          <a:endParaRPr lang="en-US" dirty="0"/>
        </a:p>
      </dgm:t>
    </dgm:pt>
    <dgm:pt modelId="{DA84C946-16FD-40DE-B41A-C0B2429DEDDB}">
      <dgm:prSet phldrT="[Text]" phldr="1"/>
      <dgm:spPr/>
      <dgm:t>
        <a:bodyPr/>
        <a:lstStyle/>
        <a:p>
          <a:endParaRPr lang="en-US"/>
        </a:p>
      </dgm:t>
    </dgm:pt>
    <dgm:pt modelId="{A7321DCF-B035-4661-9880-C0CADD71AA62}" type="parTrans" cxnId="{E482399C-EEA4-49AB-853D-434CFB0F4E98}">
      <dgm:prSet/>
      <dgm:spPr/>
      <dgm:t>
        <a:bodyPr/>
        <a:lstStyle/>
        <a:p>
          <a:endParaRPr lang="en-US"/>
        </a:p>
      </dgm:t>
    </dgm:pt>
    <dgm:pt modelId="{B2B18A1A-91D1-41D2-940A-03EC1D987F3E}" type="sibTrans" cxnId="{E482399C-EEA4-49AB-853D-434CFB0F4E98}">
      <dgm:prSet/>
      <dgm:spPr/>
      <dgm:t>
        <a:bodyPr/>
        <a:lstStyle/>
        <a:p>
          <a:endParaRPr lang="en-US"/>
        </a:p>
      </dgm:t>
    </dgm:pt>
    <dgm:pt modelId="{10D2204E-BCF6-4577-9528-13F6935A78E1}">
      <dgm:prSet phldrT="[Text]"/>
      <dgm:spPr/>
      <dgm:t>
        <a:bodyPr/>
        <a:lstStyle/>
        <a:p>
          <a:endParaRPr lang="en-US" dirty="0"/>
        </a:p>
      </dgm:t>
    </dgm:pt>
    <dgm:pt modelId="{0AF84FBF-B7F9-430C-BD08-3C632E773351}" type="sibTrans" cxnId="{E65645F3-1027-4E23-BC78-B3FA671ABF52}">
      <dgm:prSet/>
      <dgm:spPr/>
      <dgm:t>
        <a:bodyPr/>
        <a:lstStyle/>
        <a:p>
          <a:r>
            <a:rPr lang="th-TH" dirty="0" smtClean="0"/>
            <a:t>ข้อมูลแยกจากกัน</a:t>
          </a:r>
          <a:endParaRPr lang="en-US" dirty="0"/>
        </a:p>
      </dgm:t>
    </dgm:pt>
    <dgm:pt modelId="{D789BFE6-D1AD-4C24-B3AB-BEE6EC4FC017}" type="parTrans" cxnId="{E65645F3-1027-4E23-BC78-B3FA671ABF52}">
      <dgm:prSet/>
      <dgm:spPr/>
      <dgm:t>
        <a:bodyPr/>
        <a:lstStyle/>
        <a:p>
          <a:endParaRPr lang="en-US"/>
        </a:p>
      </dgm:t>
    </dgm:pt>
    <dgm:pt modelId="{8EC53500-F206-4AB3-808D-2BDA6556844D}" type="pres">
      <dgm:prSet presAssocID="{E1B37410-718D-4755-87E5-0EBC97E181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941AC6-6F76-4997-976D-CCD2C5D27843}" type="pres">
      <dgm:prSet presAssocID="{10D2204E-BCF6-4577-9528-13F6935A78E1}" presName="composite" presStyleCnt="0"/>
      <dgm:spPr/>
    </dgm:pt>
    <dgm:pt modelId="{62CFA28C-6607-4A1A-AA8D-56811058E9AC}" type="pres">
      <dgm:prSet presAssocID="{10D2204E-BCF6-4577-9528-13F6935A78E1}" presName="Parent1" presStyleLbl="node1" presStyleIdx="0" presStyleCnt="6" custLinFactNeighborX="53" custLinFactNeighborY="-1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F4C71-D26C-4E68-A241-929ED276E979}" type="pres">
      <dgm:prSet presAssocID="{10D2204E-BCF6-4577-9528-13F6935A78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627B-D238-4AD6-AB86-E6D222594BF5}" type="pres">
      <dgm:prSet presAssocID="{10D2204E-BCF6-4577-9528-13F6935A78E1}" presName="BalanceSpacing" presStyleCnt="0"/>
      <dgm:spPr/>
    </dgm:pt>
    <dgm:pt modelId="{642A87B4-9FAC-4A95-BDEE-8CCB204D3FE5}" type="pres">
      <dgm:prSet presAssocID="{10D2204E-BCF6-4577-9528-13F6935A78E1}" presName="BalanceSpacing1" presStyleCnt="0"/>
      <dgm:spPr/>
    </dgm:pt>
    <dgm:pt modelId="{86E9484B-E860-46F5-B3DE-035D1922DFB7}" type="pres">
      <dgm:prSet presAssocID="{0AF84FBF-B7F9-430C-BD08-3C632E773351}" presName="Accent1Text" presStyleLbl="node1" presStyleIdx="1" presStyleCnt="6"/>
      <dgm:spPr/>
      <dgm:t>
        <a:bodyPr/>
        <a:lstStyle/>
        <a:p>
          <a:endParaRPr lang="en-US"/>
        </a:p>
      </dgm:t>
    </dgm:pt>
    <dgm:pt modelId="{1735208A-E2B9-4F36-8972-DCD005F91FD7}" type="pres">
      <dgm:prSet presAssocID="{0AF84FBF-B7F9-430C-BD08-3C632E773351}" presName="spaceBetweenRectangles" presStyleCnt="0"/>
      <dgm:spPr/>
    </dgm:pt>
    <dgm:pt modelId="{F677C154-C0FE-4821-AB88-E3F0C5380F90}" type="pres">
      <dgm:prSet presAssocID="{4FB57929-92A7-401C-B3B5-AD9B8FFDE669}" presName="composite" presStyleCnt="0"/>
      <dgm:spPr/>
    </dgm:pt>
    <dgm:pt modelId="{8A56FD53-1149-4CE3-883C-E4ACBE135208}" type="pres">
      <dgm:prSet presAssocID="{4FB57929-92A7-401C-B3B5-AD9B8FFDE6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BB3B-5130-4321-9F71-EE05596E1280}" type="pres">
      <dgm:prSet presAssocID="{4FB57929-92A7-401C-B3B5-AD9B8FFDE6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7D409-BBA3-4FC3-9A33-567448BDCD84}" type="pres">
      <dgm:prSet presAssocID="{4FB57929-92A7-401C-B3B5-AD9B8FFDE669}" presName="BalanceSpacing" presStyleCnt="0"/>
      <dgm:spPr/>
    </dgm:pt>
    <dgm:pt modelId="{9F526206-BA9E-4A15-B7BB-AB1449143CFB}" type="pres">
      <dgm:prSet presAssocID="{4FB57929-92A7-401C-B3B5-AD9B8FFDE669}" presName="BalanceSpacing1" presStyleCnt="0"/>
      <dgm:spPr/>
    </dgm:pt>
    <dgm:pt modelId="{F432B4CD-36D5-46E2-B057-E18F7D7270B2}" type="pres">
      <dgm:prSet presAssocID="{86061A0E-7081-4E75-994C-6BF82694894E}" presName="Accent1Text" presStyleLbl="node1" presStyleIdx="3" presStyleCnt="6"/>
      <dgm:spPr/>
      <dgm:t>
        <a:bodyPr/>
        <a:lstStyle/>
        <a:p>
          <a:endParaRPr lang="en-US"/>
        </a:p>
      </dgm:t>
    </dgm:pt>
    <dgm:pt modelId="{EDCDB869-1BB6-4AC6-8EFB-2A2C7AC23A95}" type="pres">
      <dgm:prSet presAssocID="{86061A0E-7081-4E75-994C-6BF82694894E}" presName="spaceBetweenRectangles" presStyleCnt="0"/>
      <dgm:spPr/>
    </dgm:pt>
    <dgm:pt modelId="{7364E6DE-9AB9-47B0-AB88-5699937A6E48}" type="pres">
      <dgm:prSet presAssocID="{19AD9476-5B53-445C-886A-4D871464F187}" presName="composite" presStyleCnt="0"/>
      <dgm:spPr/>
    </dgm:pt>
    <dgm:pt modelId="{9D5BAF15-309F-4CC8-8D44-826FEBF219CA}" type="pres">
      <dgm:prSet presAssocID="{19AD9476-5B53-445C-886A-4D871464F1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317D6-2DF9-40EA-96C4-20F0E406EF07}" type="pres">
      <dgm:prSet presAssocID="{19AD9476-5B53-445C-886A-4D871464F1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7C01C-6230-4ADE-A50D-A887389159CD}" type="pres">
      <dgm:prSet presAssocID="{19AD9476-5B53-445C-886A-4D871464F187}" presName="BalanceSpacing" presStyleCnt="0"/>
      <dgm:spPr/>
    </dgm:pt>
    <dgm:pt modelId="{155A6E59-FD78-44CF-BE73-8ED1FA45D9C4}" type="pres">
      <dgm:prSet presAssocID="{19AD9476-5B53-445C-886A-4D871464F187}" presName="BalanceSpacing1" presStyleCnt="0"/>
      <dgm:spPr/>
    </dgm:pt>
    <dgm:pt modelId="{659CBBA3-8D9F-408C-8D76-25C91DBD5FF0}" type="pres">
      <dgm:prSet presAssocID="{57A830E7-9CA8-4DD7-B34B-99F4F114FBE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40F9F20-EB3B-4DAF-9368-2A0B479AF4CD}" srcId="{E1B37410-718D-4755-87E5-0EBC97E18184}" destId="{4FB57929-92A7-401C-B3B5-AD9B8FFDE669}" srcOrd="1" destOrd="0" parTransId="{F02589AD-C0BF-4D44-AFED-EA76A12BC102}" sibTransId="{86061A0E-7081-4E75-994C-6BF82694894E}"/>
    <dgm:cxn modelId="{AF01ED97-BF59-469C-94CB-7B5EA76A2C06}" type="presOf" srcId="{66461C31-AC65-4DC5-B8D2-EC503EEE8517}" destId="{209F4C71-D26C-4E68-A241-929ED276E979}" srcOrd="0" destOrd="0" presId="urn:microsoft.com/office/officeart/2008/layout/AlternatingHexagons"/>
    <dgm:cxn modelId="{B03EC407-226D-4674-82DD-AAF757793D98}" type="presOf" srcId="{EF792BF4-AB8F-4646-8F87-FD4635363908}" destId="{4CDBBB3B-5130-4321-9F71-EE05596E1280}" srcOrd="0" destOrd="0" presId="urn:microsoft.com/office/officeart/2008/layout/AlternatingHexagons"/>
    <dgm:cxn modelId="{D8469676-3234-4375-9DB5-0825E73D131A}" type="presOf" srcId="{0AF84FBF-B7F9-430C-BD08-3C632E773351}" destId="{86E9484B-E860-46F5-B3DE-035D1922DFB7}" srcOrd="0" destOrd="0" presId="urn:microsoft.com/office/officeart/2008/layout/AlternatingHexagons"/>
    <dgm:cxn modelId="{4C6BAB62-C3B8-4765-B3C2-6DB44E98BAB5}" srcId="{E1B37410-718D-4755-87E5-0EBC97E18184}" destId="{19AD9476-5B53-445C-886A-4D871464F187}" srcOrd="2" destOrd="0" parTransId="{FA8EB161-E7BC-4E43-96E3-5B261DF37859}" sibTransId="{57A830E7-9CA8-4DD7-B34B-99F4F114FBE0}"/>
    <dgm:cxn modelId="{6BE98B80-D6A4-4587-99F2-E456B2F290D2}" type="presOf" srcId="{DA84C946-16FD-40DE-B41A-C0B2429DEDDB}" destId="{389317D6-2DF9-40EA-96C4-20F0E406EF07}" srcOrd="0" destOrd="0" presId="urn:microsoft.com/office/officeart/2008/layout/AlternatingHexagons"/>
    <dgm:cxn modelId="{2B97E2A7-65B4-492A-96CD-DC742D318DCA}" srcId="{4FB57929-92A7-401C-B3B5-AD9B8FFDE669}" destId="{EF792BF4-AB8F-4646-8F87-FD4635363908}" srcOrd="0" destOrd="0" parTransId="{F360AD47-D692-49D8-82AD-5E60E5397CA6}" sibTransId="{AD246945-FB69-446D-BD53-C289D48E53C0}"/>
    <dgm:cxn modelId="{48CEA1E1-076A-44B5-BC6E-37B152854324}" type="presOf" srcId="{86061A0E-7081-4E75-994C-6BF82694894E}" destId="{F432B4CD-36D5-46E2-B057-E18F7D7270B2}" srcOrd="0" destOrd="0" presId="urn:microsoft.com/office/officeart/2008/layout/AlternatingHexagons"/>
    <dgm:cxn modelId="{6C34B02C-354E-42FC-A632-68CF020EE6D2}" type="presOf" srcId="{E1B37410-718D-4755-87E5-0EBC97E18184}" destId="{8EC53500-F206-4AB3-808D-2BDA6556844D}" srcOrd="0" destOrd="0" presId="urn:microsoft.com/office/officeart/2008/layout/AlternatingHexagons"/>
    <dgm:cxn modelId="{E482399C-EEA4-49AB-853D-434CFB0F4E98}" srcId="{19AD9476-5B53-445C-886A-4D871464F187}" destId="{DA84C946-16FD-40DE-B41A-C0B2429DEDDB}" srcOrd="0" destOrd="0" parTransId="{A7321DCF-B035-4661-9880-C0CADD71AA62}" sibTransId="{B2B18A1A-91D1-41D2-940A-03EC1D987F3E}"/>
    <dgm:cxn modelId="{E65645F3-1027-4E23-BC78-B3FA671ABF52}" srcId="{E1B37410-718D-4755-87E5-0EBC97E18184}" destId="{10D2204E-BCF6-4577-9528-13F6935A78E1}" srcOrd="0" destOrd="0" parTransId="{D789BFE6-D1AD-4C24-B3AB-BEE6EC4FC017}" sibTransId="{0AF84FBF-B7F9-430C-BD08-3C632E773351}"/>
    <dgm:cxn modelId="{8E0F090A-17B9-4BA8-873D-851A4DB954C0}" type="presOf" srcId="{4FB57929-92A7-401C-B3B5-AD9B8FFDE669}" destId="{8A56FD53-1149-4CE3-883C-E4ACBE135208}" srcOrd="0" destOrd="0" presId="urn:microsoft.com/office/officeart/2008/layout/AlternatingHexagons"/>
    <dgm:cxn modelId="{46FECE21-FD50-4074-B8C7-3E51B5DD8A01}" type="presOf" srcId="{57A830E7-9CA8-4DD7-B34B-99F4F114FBE0}" destId="{659CBBA3-8D9F-408C-8D76-25C91DBD5FF0}" srcOrd="0" destOrd="0" presId="urn:microsoft.com/office/officeart/2008/layout/AlternatingHexagons"/>
    <dgm:cxn modelId="{0F795B71-F02A-4D8D-8C9E-BE5A29737B99}" srcId="{10D2204E-BCF6-4577-9528-13F6935A78E1}" destId="{66461C31-AC65-4DC5-B8D2-EC503EEE8517}" srcOrd="0" destOrd="0" parTransId="{3BADBF48-7D8B-4FE4-A663-207C761B2398}" sibTransId="{5D40AFAC-827B-4FB3-B1CE-8F94DBC7ABDC}"/>
    <dgm:cxn modelId="{DC6FE32D-CC8F-4F5F-A6D3-82AF38722ED8}" type="presOf" srcId="{10D2204E-BCF6-4577-9528-13F6935A78E1}" destId="{62CFA28C-6607-4A1A-AA8D-56811058E9AC}" srcOrd="0" destOrd="0" presId="urn:microsoft.com/office/officeart/2008/layout/AlternatingHexagons"/>
    <dgm:cxn modelId="{C0888A3B-B9FD-47E0-8BAA-5923835E8060}" type="presOf" srcId="{19AD9476-5B53-445C-886A-4D871464F187}" destId="{9D5BAF15-309F-4CC8-8D44-826FEBF219CA}" srcOrd="0" destOrd="0" presId="urn:microsoft.com/office/officeart/2008/layout/AlternatingHexagons"/>
    <dgm:cxn modelId="{347A7A4E-7AC3-45A2-8321-163F0DA49841}" type="presParOf" srcId="{8EC53500-F206-4AB3-808D-2BDA6556844D}" destId="{51941AC6-6F76-4997-976D-CCD2C5D27843}" srcOrd="0" destOrd="0" presId="urn:microsoft.com/office/officeart/2008/layout/AlternatingHexagons"/>
    <dgm:cxn modelId="{63A300FE-9FB2-48F4-8531-80E9F0CA2507}" type="presParOf" srcId="{51941AC6-6F76-4997-976D-CCD2C5D27843}" destId="{62CFA28C-6607-4A1A-AA8D-56811058E9AC}" srcOrd="0" destOrd="0" presId="urn:microsoft.com/office/officeart/2008/layout/AlternatingHexagons"/>
    <dgm:cxn modelId="{3355D2EE-73D9-4CEE-A61A-5348165D2870}" type="presParOf" srcId="{51941AC6-6F76-4997-976D-CCD2C5D27843}" destId="{209F4C71-D26C-4E68-A241-929ED276E979}" srcOrd="1" destOrd="0" presId="urn:microsoft.com/office/officeart/2008/layout/AlternatingHexagons"/>
    <dgm:cxn modelId="{7848AF01-D031-420A-A0F7-069B743CB37C}" type="presParOf" srcId="{51941AC6-6F76-4997-976D-CCD2C5D27843}" destId="{2E2C627B-D238-4AD6-AB86-E6D222594BF5}" srcOrd="2" destOrd="0" presId="urn:microsoft.com/office/officeart/2008/layout/AlternatingHexagons"/>
    <dgm:cxn modelId="{12EB36B3-C6E7-4853-BCEA-873E5C603F63}" type="presParOf" srcId="{51941AC6-6F76-4997-976D-CCD2C5D27843}" destId="{642A87B4-9FAC-4A95-BDEE-8CCB204D3FE5}" srcOrd="3" destOrd="0" presId="urn:microsoft.com/office/officeart/2008/layout/AlternatingHexagons"/>
    <dgm:cxn modelId="{52724029-14DD-4D79-8341-141D277AC997}" type="presParOf" srcId="{51941AC6-6F76-4997-976D-CCD2C5D27843}" destId="{86E9484B-E860-46F5-B3DE-035D1922DFB7}" srcOrd="4" destOrd="0" presId="urn:microsoft.com/office/officeart/2008/layout/AlternatingHexagons"/>
    <dgm:cxn modelId="{1F4A9C78-D804-46AE-8F2D-6411DDEB0DA7}" type="presParOf" srcId="{8EC53500-F206-4AB3-808D-2BDA6556844D}" destId="{1735208A-E2B9-4F36-8972-DCD005F91FD7}" srcOrd="1" destOrd="0" presId="urn:microsoft.com/office/officeart/2008/layout/AlternatingHexagons"/>
    <dgm:cxn modelId="{8A46993E-F8A4-4779-968D-A45716305928}" type="presParOf" srcId="{8EC53500-F206-4AB3-808D-2BDA6556844D}" destId="{F677C154-C0FE-4821-AB88-E3F0C5380F90}" srcOrd="2" destOrd="0" presId="urn:microsoft.com/office/officeart/2008/layout/AlternatingHexagons"/>
    <dgm:cxn modelId="{4144B377-1BB5-43DA-B2F5-FFEDF91E9408}" type="presParOf" srcId="{F677C154-C0FE-4821-AB88-E3F0C5380F90}" destId="{8A56FD53-1149-4CE3-883C-E4ACBE135208}" srcOrd="0" destOrd="0" presId="urn:microsoft.com/office/officeart/2008/layout/AlternatingHexagons"/>
    <dgm:cxn modelId="{465F8AD8-FF00-4E3F-9C76-3784B1607F60}" type="presParOf" srcId="{F677C154-C0FE-4821-AB88-E3F0C5380F90}" destId="{4CDBBB3B-5130-4321-9F71-EE05596E1280}" srcOrd="1" destOrd="0" presId="urn:microsoft.com/office/officeart/2008/layout/AlternatingHexagons"/>
    <dgm:cxn modelId="{AAA4A01A-15D8-464F-AAED-7D6588553ED4}" type="presParOf" srcId="{F677C154-C0FE-4821-AB88-E3F0C5380F90}" destId="{9967D409-BBA3-4FC3-9A33-567448BDCD84}" srcOrd="2" destOrd="0" presId="urn:microsoft.com/office/officeart/2008/layout/AlternatingHexagons"/>
    <dgm:cxn modelId="{879A1631-76A7-487E-B71F-D606B86F9497}" type="presParOf" srcId="{F677C154-C0FE-4821-AB88-E3F0C5380F90}" destId="{9F526206-BA9E-4A15-B7BB-AB1449143CFB}" srcOrd="3" destOrd="0" presId="urn:microsoft.com/office/officeart/2008/layout/AlternatingHexagons"/>
    <dgm:cxn modelId="{78B386CC-51EE-4DFA-8F61-EAA5EE81A625}" type="presParOf" srcId="{F677C154-C0FE-4821-AB88-E3F0C5380F90}" destId="{F432B4CD-36D5-46E2-B057-E18F7D7270B2}" srcOrd="4" destOrd="0" presId="urn:microsoft.com/office/officeart/2008/layout/AlternatingHexagons"/>
    <dgm:cxn modelId="{95141375-7479-48D4-AB72-397CCE29ADE5}" type="presParOf" srcId="{8EC53500-F206-4AB3-808D-2BDA6556844D}" destId="{EDCDB869-1BB6-4AC6-8EFB-2A2C7AC23A95}" srcOrd="3" destOrd="0" presId="urn:microsoft.com/office/officeart/2008/layout/AlternatingHexagons"/>
    <dgm:cxn modelId="{EEC504A6-2595-4526-8738-5B7EACB40778}" type="presParOf" srcId="{8EC53500-F206-4AB3-808D-2BDA6556844D}" destId="{7364E6DE-9AB9-47B0-AB88-5699937A6E48}" srcOrd="4" destOrd="0" presId="urn:microsoft.com/office/officeart/2008/layout/AlternatingHexagons"/>
    <dgm:cxn modelId="{12FD922D-A231-42BC-A19F-0C06E5A7835C}" type="presParOf" srcId="{7364E6DE-9AB9-47B0-AB88-5699937A6E48}" destId="{9D5BAF15-309F-4CC8-8D44-826FEBF219CA}" srcOrd="0" destOrd="0" presId="urn:microsoft.com/office/officeart/2008/layout/AlternatingHexagons"/>
    <dgm:cxn modelId="{D1572630-9D52-474C-87DD-261061F49698}" type="presParOf" srcId="{7364E6DE-9AB9-47B0-AB88-5699937A6E48}" destId="{389317D6-2DF9-40EA-96C4-20F0E406EF07}" srcOrd="1" destOrd="0" presId="urn:microsoft.com/office/officeart/2008/layout/AlternatingHexagons"/>
    <dgm:cxn modelId="{2EA6A61A-C6FB-49D6-8DD5-E05BC8C371DC}" type="presParOf" srcId="{7364E6DE-9AB9-47B0-AB88-5699937A6E48}" destId="{75D7C01C-6230-4ADE-A50D-A887389159CD}" srcOrd="2" destOrd="0" presId="urn:microsoft.com/office/officeart/2008/layout/AlternatingHexagons"/>
    <dgm:cxn modelId="{FDD34EC9-8B00-4E8F-BAEB-0457BD902A72}" type="presParOf" srcId="{7364E6DE-9AB9-47B0-AB88-5699937A6E48}" destId="{155A6E59-FD78-44CF-BE73-8ED1FA45D9C4}" srcOrd="3" destOrd="0" presId="urn:microsoft.com/office/officeart/2008/layout/AlternatingHexagons"/>
    <dgm:cxn modelId="{004C9DD1-DFD6-4BB4-923A-496DA90795F0}" type="presParOf" srcId="{7364E6DE-9AB9-47B0-AB88-5699937A6E48}" destId="{659CBBA3-8D9F-408C-8D76-25C91DBD5FF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032EE9-EEFD-44AE-AF58-9E18D0595F1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59AD4A-D631-4E8C-8432-31A35EEA8EC8}">
      <dgm:prSet phldrT="[Text]"/>
      <dgm:spPr/>
      <dgm:t>
        <a:bodyPr/>
        <a:lstStyle/>
        <a:p>
          <a:r>
            <a:rPr lang="th-TH" dirty="0" smtClean="0"/>
            <a:t>เป็นตัวกลางระหว่างผู้ใช้กับฐานข้อมูล</a:t>
          </a:r>
          <a:endParaRPr lang="en-US" dirty="0"/>
        </a:p>
      </dgm:t>
    </dgm:pt>
    <dgm:pt modelId="{F5A73D31-AD3D-4A68-9CBB-442D4665A1BE}" type="parTrans" cxnId="{15322BDF-B9A8-4C9F-B045-B7658E8388F2}">
      <dgm:prSet/>
      <dgm:spPr/>
      <dgm:t>
        <a:bodyPr/>
        <a:lstStyle/>
        <a:p>
          <a:endParaRPr lang="en-US"/>
        </a:p>
      </dgm:t>
    </dgm:pt>
    <dgm:pt modelId="{D4AE5A9C-96A6-4993-8BA6-7B70374942C7}" type="sibTrans" cxnId="{15322BDF-B9A8-4C9F-B045-B7658E8388F2}">
      <dgm:prSet/>
      <dgm:spPr/>
      <dgm:t>
        <a:bodyPr/>
        <a:lstStyle/>
        <a:p>
          <a:endParaRPr lang="en-US"/>
        </a:p>
      </dgm:t>
    </dgm:pt>
    <dgm:pt modelId="{08E71A65-CED9-4678-8B28-004EF5DB9212}">
      <dgm:prSet phldrT="[Text]"/>
      <dgm:spPr/>
      <dgm:t>
        <a:bodyPr/>
        <a:lstStyle/>
        <a:p>
          <a:r>
            <a:rPr lang="th-TH" dirty="0" smtClean="0"/>
            <a:t>เพิ่ม ลบ แก้ไข เรียกใช้ ข้อมูล</a:t>
          </a:r>
          <a:endParaRPr lang="en-US" dirty="0"/>
        </a:p>
      </dgm:t>
    </dgm:pt>
    <dgm:pt modelId="{DC999069-9F05-45D6-A249-1EBC0D2C4303}" type="parTrans" cxnId="{BA455330-60D6-4A26-AF90-60013FDA065B}">
      <dgm:prSet/>
      <dgm:spPr/>
      <dgm:t>
        <a:bodyPr/>
        <a:lstStyle/>
        <a:p>
          <a:endParaRPr lang="en-US"/>
        </a:p>
      </dgm:t>
    </dgm:pt>
    <dgm:pt modelId="{C062E5A5-A77F-4B34-AA3B-AF6A7BDE4FA1}" type="sibTrans" cxnId="{BA455330-60D6-4A26-AF90-60013FDA065B}">
      <dgm:prSet/>
      <dgm:spPr/>
      <dgm:t>
        <a:bodyPr/>
        <a:lstStyle/>
        <a:p>
          <a:endParaRPr lang="en-US"/>
        </a:p>
      </dgm:t>
    </dgm:pt>
    <dgm:pt modelId="{C82344A2-533E-4286-92BE-0FF9CE691E52}">
      <dgm:prSet phldrT="[Text]"/>
      <dgm:spPr/>
      <dgm:t>
        <a:bodyPr/>
        <a:lstStyle/>
        <a:p>
          <a:r>
            <a:rPr lang="th-TH" dirty="0" smtClean="0"/>
            <a:t>รักษาความสัมพันธ์ของข้อมูล</a:t>
          </a:r>
          <a:endParaRPr lang="en-US" dirty="0"/>
        </a:p>
      </dgm:t>
    </dgm:pt>
    <dgm:pt modelId="{D7DD8EBD-8D5D-47B4-9FC1-7670D546DE11}" type="parTrans" cxnId="{D3041493-B0EC-4AB9-AB0C-9B88BD4D6B18}">
      <dgm:prSet/>
      <dgm:spPr/>
      <dgm:t>
        <a:bodyPr/>
        <a:lstStyle/>
        <a:p>
          <a:endParaRPr lang="en-US"/>
        </a:p>
      </dgm:t>
    </dgm:pt>
    <dgm:pt modelId="{8AAA9C89-F30B-4982-9307-B1379D7EE73C}" type="sibTrans" cxnId="{D3041493-B0EC-4AB9-AB0C-9B88BD4D6B18}">
      <dgm:prSet/>
      <dgm:spPr/>
      <dgm:t>
        <a:bodyPr/>
        <a:lstStyle/>
        <a:p>
          <a:endParaRPr lang="en-US"/>
        </a:p>
      </dgm:t>
    </dgm:pt>
    <dgm:pt modelId="{A4703DA4-0528-4567-A17E-E8034A7D98CD}">
      <dgm:prSet/>
      <dgm:spPr/>
      <dgm:t>
        <a:bodyPr/>
        <a:lstStyle/>
        <a:p>
          <a:r>
            <a:rPr lang="th-TH" dirty="0" smtClean="0"/>
            <a:t>ควบคุมการเข้าถึงข้อมูลจากผู้ใช้</a:t>
          </a:r>
          <a:endParaRPr lang="en-US" dirty="0"/>
        </a:p>
      </dgm:t>
    </dgm:pt>
    <dgm:pt modelId="{0318B814-F6F6-4445-9014-90030149F0D8}" type="parTrans" cxnId="{45495222-B057-41B1-93D8-C795F2B552BB}">
      <dgm:prSet/>
      <dgm:spPr/>
      <dgm:t>
        <a:bodyPr/>
        <a:lstStyle/>
        <a:p>
          <a:endParaRPr lang="en-US"/>
        </a:p>
      </dgm:t>
    </dgm:pt>
    <dgm:pt modelId="{C321EEDC-33DF-4248-91A9-83A5893861BF}" type="sibTrans" cxnId="{45495222-B057-41B1-93D8-C795F2B552BB}">
      <dgm:prSet/>
      <dgm:spPr/>
      <dgm:t>
        <a:bodyPr/>
        <a:lstStyle/>
        <a:p>
          <a:endParaRPr lang="en-US"/>
        </a:p>
      </dgm:t>
    </dgm:pt>
    <dgm:pt modelId="{4166DDF8-7885-4751-8681-5419E6877250}" type="pres">
      <dgm:prSet presAssocID="{55032EE9-EEFD-44AE-AF58-9E18D0595F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00A2B-455D-40D6-8482-2A8AD8D7B97D}" type="pres">
      <dgm:prSet presAssocID="{E359AD4A-D631-4E8C-8432-31A35EEA8EC8}" presName="parentLin" presStyleCnt="0"/>
      <dgm:spPr/>
    </dgm:pt>
    <dgm:pt modelId="{ADFADF9C-0CBB-4C10-A463-DE388BEB8E8E}" type="pres">
      <dgm:prSet presAssocID="{E359AD4A-D631-4E8C-8432-31A35EEA8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B4EE15-1FC3-41C5-8991-DBD6565013C8}" type="pres">
      <dgm:prSet presAssocID="{E359AD4A-D631-4E8C-8432-31A35EEA8E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50E3B-8DDE-42AF-BB09-4A3DD2CFAFDF}" type="pres">
      <dgm:prSet presAssocID="{E359AD4A-D631-4E8C-8432-31A35EEA8EC8}" presName="negativeSpace" presStyleCnt="0"/>
      <dgm:spPr/>
    </dgm:pt>
    <dgm:pt modelId="{F9BDE495-E87C-4E6D-8219-A96B3B3CC549}" type="pres">
      <dgm:prSet presAssocID="{E359AD4A-D631-4E8C-8432-31A35EEA8EC8}" presName="childText" presStyleLbl="conFgAcc1" presStyleIdx="0" presStyleCnt="4">
        <dgm:presLayoutVars>
          <dgm:bulletEnabled val="1"/>
        </dgm:presLayoutVars>
      </dgm:prSet>
      <dgm:spPr/>
    </dgm:pt>
    <dgm:pt modelId="{BE10E6A0-D649-4BF2-A07E-DC9B5D15CFAE}" type="pres">
      <dgm:prSet presAssocID="{D4AE5A9C-96A6-4993-8BA6-7B70374942C7}" presName="spaceBetweenRectangles" presStyleCnt="0"/>
      <dgm:spPr/>
    </dgm:pt>
    <dgm:pt modelId="{2AEA8443-6C5A-4E59-85F3-34E884A923B8}" type="pres">
      <dgm:prSet presAssocID="{08E71A65-CED9-4678-8B28-004EF5DB9212}" presName="parentLin" presStyleCnt="0"/>
      <dgm:spPr/>
    </dgm:pt>
    <dgm:pt modelId="{00714167-FA69-4952-A741-DC74D2F1CE73}" type="pres">
      <dgm:prSet presAssocID="{08E71A65-CED9-4678-8B28-004EF5DB921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1BC3C8-721D-4366-81FC-CD8B7038331B}" type="pres">
      <dgm:prSet presAssocID="{08E71A65-CED9-4678-8B28-004EF5DB92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560D3-B949-410C-A579-FFC7516926E9}" type="pres">
      <dgm:prSet presAssocID="{08E71A65-CED9-4678-8B28-004EF5DB9212}" presName="negativeSpace" presStyleCnt="0"/>
      <dgm:spPr/>
    </dgm:pt>
    <dgm:pt modelId="{1CC629C3-AB7B-4967-A488-0B77F8E9F783}" type="pres">
      <dgm:prSet presAssocID="{08E71A65-CED9-4678-8B28-004EF5DB9212}" presName="childText" presStyleLbl="conFgAcc1" presStyleIdx="1" presStyleCnt="4">
        <dgm:presLayoutVars>
          <dgm:bulletEnabled val="1"/>
        </dgm:presLayoutVars>
      </dgm:prSet>
      <dgm:spPr/>
    </dgm:pt>
    <dgm:pt modelId="{B75F4934-C08D-46DA-8E74-D7D7655B3F5B}" type="pres">
      <dgm:prSet presAssocID="{C062E5A5-A77F-4B34-AA3B-AF6A7BDE4FA1}" presName="spaceBetweenRectangles" presStyleCnt="0"/>
      <dgm:spPr/>
    </dgm:pt>
    <dgm:pt modelId="{B6498A7C-46D6-4DB7-A0B4-2A6F07FEA0DC}" type="pres">
      <dgm:prSet presAssocID="{C82344A2-533E-4286-92BE-0FF9CE691E52}" presName="parentLin" presStyleCnt="0"/>
      <dgm:spPr/>
    </dgm:pt>
    <dgm:pt modelId="{174258A5-A226-44E9-8AF6-F375C97EDDF9}" type="pres">
      <dgm:prSet presAssocID="{C82344A2-533E-4286-92BE-0FF9CE691E5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DEBA104-ABCA-4496-848A-9835BE268E65}" type="pres">
      <dgm:prSet presAssocID="{C82344A2-533E-4286-92BE-0FF9CE691E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AABA3-0E9F-4473-A2C3-BFBFAC85BF54}" type="pres">
      <dgm:prSet presAssocID="{C82344A2-533E-4286-92BE-0FF9CE691E52}" presName="negativeSpace" presStyleCnt="0"/>
      <dgm:spPr/>
    </dgm:pt>
    <dgm:pt modelId="{8C6CDBB7-6FE8-4E7E-8B71-19AD77120814}" type="pres">
      <dgm:prSet presAssocID="{C82344A2-533E-4286-92BE-0FF9CE691E52}" presName="childText" presStyleLbl="conFgAcc1" presStyleIdx="2" presStyleCnt="4">
        <dgm:presLayoutVars>
          <dgm:bulletEnabled val="1"/>
        </dgm:presLayoutVars>
      </dgm:prSet>
      <dgm:spPr/>
    </dgm:pt>
    <dgm:pt modelId="{88498F9B-899B-4B9D-9533-5C7763FB6071}" type="pres">
      <dgm:prSet presAssocID="{8AAA9C89-F30B-4982-9307-B1379D7EE73C}" presName="spaceBetweenRectangles" presStyleCnt="0"/>
      <dgm:spPr/>
    </dgm:pt>
    <dgm:pt modelId="{144564E4-9274-42C6-AB26-B7230B9D2D98}" type="pres">
      <dgm:prSet presAssocID="{A4703DA4-0528-4567-A17E-E8034A7D98CD}" presName="parentLin" presStyleCnt="0"/>
      <dgm:spPr/>
    </dgm:pt>
    <dgm:pt modelId="{5B988E74-6314-4729-B4B7-1AB41EC61152}" type="pres">
      <dgm:prSet presAssocID="{A4703DA4-0528-4567-A17E-E8034A7D98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89C3496-1FCB-4D58-A21C-45AB4D4CD497}" type="pres">
      <dgm:prSet presAssocID="{A4703DA4-0528-4567-A17E-E8034A7D98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6135F-67AF-4CF9-8680-EC76ADC813F3}" type="pres">
      <dgm:prSet presAssocID="{A4703DA4-0528-4567-A17E-E8034A7D98CD}" presName="negativeSpace" presStyleCnt="0"/>
      <dgm:spPr/>
    </dgm:pt>
    <dgm:pt modelId="{3B31B0D7-7EC9-44F4-A776-6BDE4B611F26}" type="pres">
      <dgm:prSet presAssocID="{A4703DA4-0528-4567-A17E-E8034A7D98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B314E7-B833-4D7B-ADAA-DDDBA90AC09F}" type="presOf" srcId="{08E71A65-CED9-4678-8B28-004EF5DB9212}" destId="{00714167-FA69-4952-A741-DC74D2F1CE73}" srcOrd="0" destOrd="0" presId="urn:microsoft.com/office/officeart/2005/8/layout/list1"/>
    <dgm:cxn modelId="{BA455330-60D6-4A26-AF90-60013FDA065B}" srcId="{55032EE9-EEFD-44AE-AF58-9E18D0595F1D}" destId="{08E71A65-CED9-4678-8B28-004EF5DB9212}" srcOrd="1" destOrd="0" parTransId="{DC999069-9F05-45D6-A249-1EBC0D2C4303}" sibTransId="{C062E5A5-A77F-4B34-AA3B-AF6A7BDE4FA1}"/>
    <dgm:cxn modelId="{DA241CC7-794E-4BBC-AB30-E8FB5A8D96D4}" type="presOf" srcId="{A4703DA4-0528-4567-A17E-E8034A7D98CD}" destId="{5B988E74-6314-4729-B4B7-1AB41EC61152}" srcOrd="0" destOrd="0" presId="urn:microsoft.com/office/officeart/2005/8/layout/list1"/>
    <dgm:cxn modelId="{365FF11A-BB4C-4D4E-9A0A-9CEEA8C2C2E9}" type="presOf" srcId="{E359AD4A-D631-4E8C-8432-31A35EEA8EC8}" destId="{59B4EE15-1FC3-41C5-8991-DBD6565013C8}" srcOrd="1" destOrd="0" presId="urn:microsoft.com/office/officeart/2005/8/layout/list1"/>
    <dgm:cxn modelId="{D3041493-B0EC-4AB9-AB0C-9B88BD4D6B18}" srcId="{55032EE9-EEFD-44AE-AF58-9E18D0595F1D}" destId="{C82344A2-533E-4286-92BE-0FF9CE691E52}" srcOrd="2" destOrd="0" parTransId="{D7DD8EBD-8D5D-47B4-9FC1-7670D546DE11}" sibTransId="{8AAA9C89-F30B-4982-9307-B1379D7EE73C}"/>
    <dgm:cxn modelId="{9CE5BEB6-EA01-4173-8639-5479C66B9C79}" type="presOf" srcId="{E359AD4A-D631-4E8C-8432-31A35EEA8EC8}" destId="{ADFADF9C-0CBB-4C10-A463-DE388BEB8E8E}" srcOrd="0" destOrd="0" presId="urn:microsoft.com/office/officeart/2005/8/layout/list1"/>
    <dgm:cxn modelId="{E6AF39FC-2269-4A2C-9F90-C7C333FA2C60}" type="presOf" srcId="{08E71A65-CED9-4678-8B28-004EF5DB9212}" destId="{081BC3C8-721D-4366-81FC-CD8B7038331B}" srcOrd="1" destOrd="0" presId="urn:microsoft.com/office/officeart/2005/8/layout/list1"/>
    <dgm:cxn modelId="{9269B416-1DA3-4CB3-9901-EB81F0D9BE81}" type="presOf" srcId="{C82344A2-533E-4286-92BE-0FF9CE691E52}" destId="{5DEBA104-ABCA-4496-848A-9835BE268E65}" srcOrd="1" destOrd="0" presId="urn:microsoft.com/office/officeart/2005/8/layout/list1"/>
    <dgm:cxn modelId="{AFF9EC07-9454-43BC-A74C-5EAADB583A53}" type="presOf" srcId="{C82344A2-533E-4286-92BE-0FF9CE691E52}" destId="{174258A5-A226-44E9-8AF6-F375C97EDDF9}" srcOrd="0" destOrd="0" presId="urn:microsoft.com/office/officeart/2005/8/layout/list1"/>
    <dgm:cxn modelId="{DDCA22A5-7A19-4666-A4DE-1A79DB0943D1}" type="presOf" srcId="{55032EE9-EEFD-44AE-AF58-9E18D0595F1D}" destId="{4166DDF8-7885-4751-8681-5419E6877250}" srcOrd="0" destOrd="0" presId="urn:microsoft.com/office/officeart/2005/8/layout/list1"/>
    <dgm:cxn modelId="{15322BDF-B9A8-4C9F-B045-B7658E8388F2}" srcId="{55032EE9-EEFD-44AE-AF58-9E18D0595F1D}" destId="{E359AD4A-D631-4E8C-8432-31A35EEA8EC8}" srcOrd="0" destOrd="0" parTransId="{F5A73D31-AD3D-4A68-9CBB-442D4665A1BE}" sibTransId="{D4AE5A9C-96A6-4993-8BA6-7B70374942C7}"/>
    <dgm:cxn modelId="{45495222-B057-41B1-93D8-C795F2B552BB}" srcId="{55032EE9-EEFD-44AE-AF58-9E18D0595F1D}" destId="{A4703DA4-0528-4567-A17E-E8034A7D98CD}" srcOrd="3" destOrd="0" parTransId="{0318B814-F6F6-4445-9014-90030149F0D8}" sibTransId="{C321EEDC-33DF-4248-91A9-83A5893861BF}"/>
    <dgm:cxn modelId="{7AD7C6FD-59FE-46AC-8004-E643393A8947}" type="presOf" srcId="{A4703DA4-0528-4567-A17E-E8034A7D98CD}" destId="{289C3496-1FCB-4D58-A21C-45AB4D4CD497}" srcOrd="1" destOrd="0" presId="urn:microsoft.com/office/officeart/2005/8/layout/list1"/>
    <dgm:cxn modelId="{BF25EE43-8B97-445F-9B44-1D07AD135C90}" type="presParOf" srcId="{4166DDF8-7885-4751-8681-5419E6877250}" destId="{A0100A2B-455D-40D6-8482-2A8AD8D7B97D}" srcOrd="0" destOrd="0" presId="urn:microsoft.com/office/officeart/2005/8/layout/list1"/>
    <dgm:cxn modelId="{ECF0B595-C800-46B7-8DAE-5438A4D0639E}" type="presParOf" srcId="{A0100A2B-455D-40D6-8482-2A8AD8D7B97D}" destId="{ADFADF9C-0CBB-4C10-A463-DE388BEB8E8E}" srcOrd="0" destOrd="0" presId="urn:microsoft.com/office/officeart/2005/8/layout/list1"/>
    <dgm:cxn modelId="{9050BD33-BF67-4475-BC9A-9E0654ED2CA0}" type="presParOf" srcId="{A0100A2B-455D-40D6-8482-2A8AD8D7B97D}" destId="{59B4EE15-1FC3-41C5-8991-DBD6565013C8}" srcOrd="1" destOrd="0" presId="urn:microsoft.com/office/officeart/2005/8/layout/list1"/>
    <dgm:cxn modelId="{5C11AAE6-F566-4D71-98EF-6392CD07ACB9}" type="presParOf" srcId="{4166DDF8-7885-4751-8681-5419E6877250}" destId="{F6650E3B-8DDE-42AF-BB09-4A3DD2CFAFDF}" srcOrd="1" destOrd="0" presId="urn:microsoft.com/office/officeart/2005/8/layout/list1"/>
    <dgm:cxn modelId="{2644FE3E-9EE0-4F89-92D1-65E991212F29}" type="presParOf" srcId="{4166DDF8-7885-4751-8681-5419E6877250}" destId="{F9BDE495-E87C-4E6D-8219-A96B3B3CC549}" srcOrd="2" destOrd="0" presId="urn:microsoft.com/office/officeart/2005/8/layout/list1"/>
    <dgm:cxn modelId="{67A63C0C-1DD9-455F-B0C4-B2842636C05F}" type="presParOf" srcId="{4166DDF8-7885-4751-8681-5419E6877250}" destId="{BE10E6A0-D649-4BF2-A07E-DC9B5D15CFAE}" srcOrd="3" destOrd="0" presId="urn:microsoft.com/office/officeart/2005/8/layout/list1"/>
    <dgm:cxn modelId="{8CFE28E2-3394-4FE5-9922-DD263A06D034}" type="presParOf" srcId="{4166DDF8-7885-4751-8681-5419E6877250}" destId="{2AEA8443-6C5A-4E59-85F3-34E884A923B8}" srcOrd="4" destOrd="0" presId="urn:microsoft.com/office/officeart/2005/8/layout/list1"/>
    <dgm:cxn modelId="{F4E0BB11-7F9C-45E6-B8CE-87793AB991DF}" type="presParOf" srcId="{2AEA8443-6C5A-4E59-85F3-34E884A923B8}" destId="{00714167-FA69-4952-A741-DC74D2F1CE73}" srcOrd="0" destOrd="0" presId="urn:microsoft.com/office/officeart/2005/8/layout/list1"/>
    <dgm:cxn modelId="{0004801E-2B82-48B4-BA8C-641B9CD8E42F}" type="presParOf" srcId="{2AEA8443-6C5A-4E59-85F3-34E884A923B8}" destId="{081BC3C8-721D-4366-81FC-CD8B7038331B}" srcOrd="1" destOrd="0" presId="urn:microsoft.com/office/officeart/2005/8/layout/list1"/>
    <dgm:cxn modelId="{B2EAC685-D5A8-49B8-94B8-9213371B6514}" type="presParOf" srcId="{4166DDF8-7885-4751-8681-5419E6877250}" destId="{3E1560D3-B949-410C-A579-FFC7516926E9}" srcOrd="5" destOrd="0" presId="urn:microsoft.com/office/officeart/2005/8/layout/list1"/>
    <dgm:cxn modelId="{22496930-ECD2-4A30-AB50-C2663C266B2A}" type="presParOf" srcId="{4166DDF8-7885-4751-8681-5419E6877250}" destId="{1CC629C3-AB7B-4967-A488-0B77F8E9F783}" srcOrd="6" destOrd="0" presId="urn:microsoft.com/office/officeart/2005/8/layout/list1"/>
    <dgm:cxn modelId="{00C29CE2-4267-434C-88BD-0F7BA2B88728}" type="presParOf" srcId="{4166DDF8-7885-4751-8681-5419E6877250}" destId="{B75F4934-C08D-46DA-8E74-D7D7655B3F5B}" srcOrd="7" destOrd="0" presId="urn:microsoft.com/office/officeart/2005/8/layout/list1"/>
    <dgm:cxn modelId="{ABF8E90A-9222-409E-9779-F7DBA3747CBF}" type="presParOf" srcId="{4166DDF8-7885-4751-8681-5419E6877250}" destId="{B6498A7C-46D6-4DB7-A0B4-2A6F07FEA0DC}" srcOrd="8" destOrd="0" presId="urn:microsoft.com/office/officeart/2005/8/layout/list1"/>
    <dgm:cxn modelId="{9DBDC1AD-2A70-4AED-AC71-44A106CD9945}" type="presParOf" srcId="{B6498A7C-46D6-4DB7-A0B4-2A6F07FEA0DC}" destId="{174258A5-A226-44E9-8AF6-F375C97EDDF9}" srcOrd="0" destOrd="0" presId="urn:microsoft.com/office/officeart/2005/8/layout/list1"/>
    <dgm:cxn modelId="{107C6982-F2AF-463E-97C6-3148F35E5201}" type="presParOf" srcId="{B6498A7C-46D6-4DB7-A0B4-2A6F07FEA0DC}" destId="{5DEBA104-ABCA-4496-848A-9835BE268E65}" srcOrd="1" destOrd="0" presId="urn:microsoft.com/office/officeart/2005/8/layout/list1"/>
    <dgm:cxn modelId="{7AC66E37-3ADA-43A3-BF0A-5AA210E90634}" type="presParOf" srcId="{4166DDF8-7885-4751-8681-5419E6877250}" destId="{E2BAABA3-0E9F-4473-A2C3-BFBFAC85BF54}" srcOrd="9" destOrd="0" presId="urn:microsoft.com/office/officeart/2005/8/layout/list1"/>
    <dgm:cxn modelId="{A6944BDD-79A7-4B0C-BE35-C2D1E323DE60}" type="presParOf" srcId="{4166DDF8-7885-4751-8681-5419E6877250}" destId="{8C6CDBB7-6FE8-4E7E-8B71-19AD77120814}" srcOrd="10" destOrd="0" presId="urn:microsoft.com/office/officeart/2005/8/layout/list1"/>
    <dgm:cxn modelId="{C0558583-4A6E-4185-A65A-699726C1ACDC}" type="presParOf" srcId="{4166DDF8-7885-4751-8681-5419E6877250}" destId="{88498F9B-899B-4B9D-9533-5C7763FB6071}" srcOrd="11" destOrd="0" presId="urn:microsoft.com/office/officeart/2005/8/layout/list1"/>
    <dgm:cxn modelId="{18611830-3E30-469D-A528-CBE1FCC15FB8}" type="presParOf" srcId="{4166DDF8-7885-4751-8681-5419E6877250}" destId="{144564E4-9274-42C6-AB26-B7230B9D2D98}" srcOrd="12" destOrd="0" presId="urn:microsoft.com/office/officeart/2005/8/layout/list1"/>
    <dgm:cxn modelId="{1FE3DE93-9B1A-415F-9EC4-E71659C3C37F}" type="presParOf" srcId="{144564E4-9274-42C6-AB26-B7230B9D2D98}" destId="{5B988E74-6314-4729-B4B7-1AB41EC61152}" srcOrd="0" destOrd="0" presId="urn:microsoft.com/office/officeart/2005/8/layout/list1"/>
    <dgm:cxn modelId="{382AC9CD-FDB8-4F1D-920C-C14CE4131CEC}" type="presParOf" srcId="{144564E4-9274-42C6-AB26-B7230B9D2D98}" destId="{289C3496-1FCB-4D58-A21C-45AB4D4CD497}" srcOrd="1" destOrd="0" presId="urn:microsoft.com/office/officeart/2005/8/layout/list1"/>
    <dgm:cxn modelId="{81F6CB8E-8436-4D17-AD5A-9AF38A0B0C62}" type="presParOf" srcId="{4166DDF8-7885-4751-8681-5419E6877250}" destId="{E876135F-67AF-4CF9-8680-EC76ADC813F3}" srcOrd="13" destOrd="0" presId="urn:microsoft.com/office/officeart/2005/8/layout/list1"/>
    <dgm:cxn modelId="{ADDED10E-3758-4053-8DC1-1ECA7AF563B4}" type="presParOf" srcId="{4166DDF8-7885-4751-8681-5419E6877250}" destId="{3B31B0D7-7EC9-44F4-A776-6BDE4B611F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37410-718D-4755-87E5-0EBC97E1818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461C31-AC65-4DC5-B8D2-EC503EEE8517}">
      <dgm:prSet phldrT="[Text]" phldr="1"/>
      <dgm:spPr/>
      <dgm:t>
        <a:bodyPr/>
        <a:lstStyle/>
        <a:p>
          <a:endParaRPr lang="en-US" dirty="0"/>
        </a:p>
      </dgm:t>
    </dgm:pt>
    <dgm:pt modelId="{3BADBF48-7D8B-4FE4-A663-207C761B2398}" type="parTrans" cxnId="{0F795B71-F02A-4D8D-8C9E-BE5A29737B99}">
      <dgm:prSet/>
      <dgm:spPr/>
      <dgm:t>
        <a:bodyPr/>
        <a:lstStyle/>
        <a:p>
          <a:endParaRPr lang="en-US"/>
        </a:p>
      </dgm:t>
    </dgm:pt>
    <dgm:pt modelId="{5D40AFAC-827B-4FB3-B1CE-8F94DBC7ABDC}" type="sibTrans" cxnId="{0F795B71-F02A-4D8D-8C9E-BE5A29737B99}">
      <dgm:prSet/>
      <dgm:spPr/>
      <dgm:t>
        <a:bodyPr/>
        <a:lstStyle/>
        <a:p>
          <a:endParaRPr lang="en-US"/>
        </a:p>
      </dgm:t>
    </dgm:pt>
    <dgm:pt modelId="{4FB57929-92A7-401C-B3B5-AD9B8FFDE669}">
      <dgm:prSet phldrT="[Text]" custT="1"/>
      <dgm:spPr/>
      <dgm:t>
        <a:bodyPr/>
        <a:lstStyle/>
        <a:p>
          <a:r>
            <a:rPr lang="th-TH" sz="2400" dirty="0" smtClean="0"/>
            <a:t>ใช้ข้อมูลพร้อมกันได้</a:t>
          </a:r>
          <a:endParaRPr lang="en-US" sz="2400" dirty="0"/>
        </a:p>
      </dgm:t>
    </dgm:pt>
    <dgm:pt modelId="{F02589AD-C0BF-4D44-AFED-EA76A12BC102}" type="parTrans" cxnId="{040F9F20-EB3B-4DAF-9368-2A0B479AF4CD}">
      <dgm:prSet/>
      <dgm:spPr/>
      <dgm:t>
        <a:bodyPr/>
        <a:lstStyle/>
        <a:p>
          <a:endParaRPr lang="en-US"/>
        </a:p>
      </dgm:t>
    </dgm:pt>
    <dgm:pt modelId="{86061A0E-7081-4E75-994C-6BF82694894E}" type="sibTrans" cxnId="{040F9F20-EB3B-4DAF-9368-2A0B479AF4CD}">
      <dgm:prSet/>
      <dgm:spPr/>
      <dgm:t>
        <a:bodyPr/>
        <a:lstStyle/>
        <a:p>
          <a:endParaRPr lang="en-US" dirty="0"/>
        </a:p>
      </dgm:t>
    </dgm:pt>
    <dgm:pt modelId="{EF792BF4-AB8F-4646-8F87-FD4635363908}">
      <dgm:prSet phldrT="[Text]" phldr="1"/>
      <dgm:spPr/>
      <dgm:t>
        <a:bodyPr/>
        <a:lstStyle/>
        <a:p>
          <a:endParaRPr lang="en-US"/>
        </a:p>
      </dgm:t>
    </dgm:pt>
    <dgm:pt modelId="{F360AD47-D692-49D8-82AD-5E60E5397CA6}" type="parTrans" cxnId="{2B97E2A7-65B4-492A-96CD-DC742D318DCA}">
      <dgm:prSet/>
      <dgm:spPr/>
      <dgm:t>
        <a:bodyPr/>
        <a:lstStyle/>
        <a:p>
          <a:endParaRPr lang="en-US"/>
        </a:p>
      </dgm:t>
    </dgm:pt>
    <dgm:pt modelId="{AD246945-FB69-446D-BD53-C289D48E53C0}" type="sibTrans" cxnId="{2B97E2A7-65B4-492A-96CD-DC742D318DCA}">
      <dgm:prSet/>
      <dgm:spPr/>
      <dgm:t>
        <a:bodyPr/>
        <a:lstStyle/>
        <a:p>
          <a:endParaRPr lang="en-US"/>
        </a:p>
      </dgm:t>
    </dgm:pt>
    <dgm:pt modelId="{19AD9476-5B53-445C-886A-4D871464F187}">
      <dgm:prSet phldrT="[Text]" custT="1"/>
      <dgm:spPr/>
      <dgm:t>
        <a:bodyPr/>
        <a:lstStyle/>
        <a:p>
          <a:r>
            <a:rPr lang="th-TH" sz="2000" dirty="0" smtClean="0"/>
            <a:t>ข้อมูลมีมาตรฐาน</a:t>
          </a:r>
          <a:endParaRPr lang="en-US" sz="2000" dirty="0"/>
        </a:p>
      </dgm:t>
    </dgm:pt>
    <dgm:pt modelId="{FA8EB161-E7BC-4E43-96E3-5B261DF37859}" type="parTrans" cxnId="{4C6BAB62-C3B8-4765-B3C2-6DB44E98BAB5}">
      <dgm:prSet/>
      <dgm:spPr/>
      <dgm:t>
        <a:bodyPr/>
        <a:lstStyle/>
        <a:p>
          <a:endParaRPr lang="en-US"/>
        </a:p>
      </dgm:t>
    </dgm:pt>
    <dgm:pt modelId="{57A830E7-9CA8-4DD7-B34B-99F4F114FBE0}" type="sibTrans" cxnId="{4C6BAB62-C3B8-4765-B3C2-6DB44E98BAB5}">
      <dgm:prSet/>
      <dgm:spPr/>
      <dgm:t>
        <a:bodyPr/>
        <a:lstStyle/>
        <a:p>
          <a:r>
            <a:rPr lang="th-TH" dirty="0" smtClean="0"/>
            <a:t>ควบคุมการเข้าถึงข้อมูลได้</a:t>
          </a:r>
          <a:endParaRPr lang="en-US" dirty="0"/>
        </a:p>
      </dgm:t>
    </dgm:pt>
    <dgm:pt modelId="{DA84C946-16FD-40DE-B41A-C0B2429DEDDB}">
      <dgm:prSet phldrT="[Text]" phldr="1"/>
      <dgm:spPr/>
      <dgm:t>
        <a:bodyPr/>
        <a:lstStyle/>
        <a:p>
          <a:endParaRPr lang="en-US"/>
        </a:p>
      </dgm:t>
    </dgm:pt>
    <dgm:pt modelId="{A7321DCF-B035-4661-9880-C0CADD71AA62}" type="parTrans" cxnId="{E482399C-EEA4-49AB-853D-434CFB0F4E98}">
      <dgm:prSet/>
      <dgm:spPr/>
      <dgm:t>
        <a:bodyPr/>
        <a:lstStyle/>
        <a:p>
          <a:endParaRPr lang="en-US"/>
        </a:p>
      </dgm:t>
    </dgm:pt>
    <dgm:pt modelId="{B2B18A1A-91D1-41D2-940A-03EC1D987F3E}" type="sibTrans" cxnId="{E482399C-EEA4-49AB-853D-434CFB0F4E98}">
      <dgm:prSet/>
      <dgm:spPr/>
      <dgm:t>
        <a:bodyPr/>
        <a:lstStyle/>
        <a:p>
          <a:endParaRPr lang="en-US"/>
        </a:p>
      </dgm:t>
    </dgm:pt>
    <dgm:pt modelId="{10D2204E-BCF6-4577-9528-13F6935A78E1}">
      <dgm:prSet phldrT="[Text]"/>
      <dgm:spPr/>
      <dgm:t>
        <a:bodyPr/>
        <a:lstStyle/>
        <a:p>
          <a:r>
            <a:rPr lang="th-TH" dirty="0" smtClean="0"/>
            <a:t>ลดความซ้ำซ้อน</a:t>
          </a:r>
          <a:endParaRPr lang="en-US" dirty="0"/>
        </a:p>
      </dgm:t>
    </dgm:pt>
    <dgm:pt modelId="{0AF84FBF-B7F9-430C-BD08-3C632E773351}" type="sibTrans" cxnId="{E65645F3-1027-4E23-BC78-B3FA671ABF52}">
      <dgm:prSet/>
      <dgm:spPr/>
      <dgm:t>
        <a:bodyPr/>
        <a:lstStyle/>
        <a:p>
          <a:r>
            <a:rPr lang="th-TH" dirty="0" smtClean="0"/>
            <a:t>โปรแกรมและข้อมูลอิสระจากกัน</a:t>
          </a:r>
          <a:endParaRPr lang="en-US" dirty="0"/>
        </a:p>
      </dgm:t>
    </dgm:pt>
    <dgm:pt modelId="{D789BFE6-D1AD-4C24-B3AB-BEE6EC4FC017}" type="parTrans" cxnId="{E65645F3-1027-4E23-BC78-B3FA671ABF52}">
      <dgm:prSet/>
      <dgm:spPr/>
      <dgm:t>
        <a:bodyPr/>
        <a:lstStyle/>
        <a:p>
          <a:endParaRPr lang="en-US"/>
        </a:p>
      </dgm:t>
    </dgm:pt>
    <dgm:pt modelId="{8EC53500-F206-4AB3-808D-2BDA6556844D}" type="pres">
      <dgm:prSet presAssocID="{E1B37410-718D-4755-87E5-0EBC97E181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941AC6-6F76-4997-976D-CCD2C5D27843}" type="pres">
      <dgm:prSet presAssocID="{10D2204E-BCF6-4577-9528-13F6935A78E1}" presName="composite" presStyleCnt="0"/>
      <dgm:spPr/>
    </dgm:pt>
    <dgm:pt modelId="{62CFA28C-6607-4A1A-AA8D-56811058E9AC}" type="pres">
      <dgm:prSet presAssocID="{10D2204E-BCF6-4577-9528-13F6935A78E1}" presName="Parent1" presStyleLbl="node1" presStyleIdx="0" presStyleCnt="6" custLinFactNeighborX="53" custLinFactNeighborY="-1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F4C71-D26C-4E68-A241-929ED276E979}" type="pres">
      <dgm:prSet presAssocID="{10D2204E-BCF6-4577-9528-13F6935A78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627B-D238-4AD6-AB86-E6D222594BF5}" type="pres">
      <dgm:prSet presAssocID="{10D2204E-BCF6-4577-9528-13F6935A78E1}" presName="BalanceSpacing" presStyleCnt="0"/>
      <dgm:spPr/>
    </dgm:pt>
    <dgm:pt modelId="{642A87B4-9FAC-4A95-BDEE-8CCB204D3FE5}" type="pres">
      <dgm:prSet presAssocID="{10D2204E-BCF6-4577-9528-13F6935A78E1}" presName="BalanceSpacing1" presStyleCnt="0"/>
      <dgm:spPr/>
    </dgm:pt>
    <dgm:pt modelId="{86E9484B-E860-46F5-B3DE-035D1922DFB7}" type="pres">
      <dgm:prSet presAssocID="{0AF84FBF-B7F9-430C-BD08-3C632E773351}" presName="Accent1Text" presStyleLbl="node1" presStyleIdx="1" presStyleCnt="6"/>
      <dgm:spPr/>
      <dgm:t>
        <a:bodyPr/>
        <a:lstStyle/>
        <a:p>
          <a:endParaRPr lang="en-US"/>
        </a:p>
      </dgm:t>
    </dgm:pt>
    <dgm:pt modelId="{1735208A-E2B9-4F36-8972-DCD005F91FD7}" type="pres">
      <dgm:prSet presAssocID="{0AF84FBF-B7F9-430C-BD08-3C632E773351}" presName="spaceBetweenRectangles" presStyleCnt="0"/>
      <dgm:spPr/>
    </dgm:pt>
    <dgm:pt modelId="{F677C154-C0FE-4821-AB88-E3F0C5380F90}" type="pres">
      <dgm:prSet presAssocID="{4FB57929-92A7-401C-B3B5-AD9B8FFDE669}" presName="composite" presStyleCnt="0"/>
      <dgm:spPr/>
    </dgm:pt>
    <dgm:pt modelId="{8A56FD53-1149-4CE3-883C-E4ACBE135208}" type="pres">
      <dgm:prSet presAssocID="{4FB57929-92A7-401C-B3B5-AD9B8FFDE6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BB3B-5130-4321-9F71-EE05596E1280}" type="pres">
      <dgm:prSet presAssocID="{4FB57929-92A7-401C-B3B5-AD9B8FFDE6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7D409-BBA3-4FC3-9A33-567448BDCD84}" type="pres">
      <dgm:prSet presAssocID="{4FB57929-92A7-401C-B3B5-AD9B8FFDE669}" presName="BalanceSpacing" presStyleCnt="0"/>
      <dgm:spPr/>
    </dgm:pt>
    <dgm:pt modelId="{9F526206-BA9E-4A15-B7BB-AB1449143CFB}" type="pres">
      <dgm:prSet presAssocID="{4FB57929-92A7-401C-B3B5-AD9B8FFDE669}" presName="BalanceSpacing1" presStyleCnt="0"/>
      <dgm:spPr/>
    </dgm:pt>
    <dgm:pt modelId="{F432B4CD-36D5-46E2-B057-E18F7D7270B2}" type="pres">
      <dgm:prSet presAssocID="{86061A0E-7081-4E75-994C-6BF82694894E}" presName="Accent1Text" presStyleLbl="node1" presStyleIdx="3" presStyleCnt="6"/>
      <dgm:spPr/>
      <dgm:t>
        <a:bodyPr/>
        <a:lstStyle/>
        <a:p>
          <a:endParaRPr lang="en-US"/>
        </a:p>
      </dgm:t>
    </dgm:pt>
    <dgm:pt modelId="{EDCDB869-1BB6-4AC6-8EFB-2A2C7AC23A95}" type="pres">
      <dgm:prSet presAssocID="{86061A0E-7081-4E75-994C-6BF82694894E}" presName="spaceBetweenRectangles" presStyleCnt="0"/>
      <dgm:spPr/>
    </dgm:pt>
    <dgm:pt modelId="{7364E6DE-9AB9-47B0-AB88-5699937A6E48}" type="pres">
      <dgm:prSet presAssocID="{19AD9476-5B53-445C-886A-4D871464F187}" presName="composite" presStyleCnt="0"/>
      <dgm:spPr/>
    </dgm:pt>
    <dgm:pt modelId="{9D5BAF15-309F-4CC8-8D44-826FEBF219CA}" type="pres">
      <dgm:prSet presAssocID="{19AD9476-5B53-445C-886A-4D871464F1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317D6-2DF9-40EA-96C4-20F0E406EF07}" type="pres">
      <dgm:prSet presAssocID="{19AD9476-5B53-445C-886A-4D871464F1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7C01C-6230-4ADE-A50D-A887389159CD}" type="pres">
      <dgm:prSet presAssocID="{19AD9476-5B53-445C-886A-4D871464F187}" presName="BalanceSpacing" presStyleCnt="0"/>
      <dgm:spPr/>
    </dgm:pt>
    <dgm:pt modelId="{155A6E59-FD78-44CF-BE73-8ED1FA45D9C4}" type="pres">
      <dgm:prSet presAssocID="{19AD9476-5B53-445C-886A-4D871464F187}" presName="BalanceSpacing1" presStyleCnt="0"/>
      <dgm:spPr/>
    </dgm:pt>
    <dgm:pt modelId="{659CBBA3-8D9F-408C-8D76-25C91DBD5FF0}" type="pres">
      <dgm:prSet presAssocID="{57A830E7-9CA8-4DD7-B34B-99F4F114FBE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40F9F20-EB3B-4DAF-9368-2A0B479AF4CD}" srcId="{E1B37410-718D-4755-87E5-0EBC97E18184}" destId="{4FB57929-92A7-401C-B3B5-AD9B8FFDE669}" srcOrd="1" destOrd="0" parTransId="{F02589AD-C0BF-4D44-AFED-EA76A12BC102}" sibTransId="{86061A0E-7081-4E75-994C-6BF82694894E}"/>
    <dgm:cxn modelId="{AF01ED97-BF59-469C-94CB-7B5EA76A2C06}" type="presOf" srcId="{66461C31-AC65-4DC5-B8D2-EC503EEE8517}" destId="{209F4C71-D26C-4E68-A241-929ED276E979}" srcOrd="0" destOrd="0" presId="urn:microsoft.com/office/officeart/2008/layout/AlternatingHexagons"/>
    <dgm:cxn modelId="{B03EC407-226D-4674-82DD-AAF757793D98}" type="presOf" srcId="{EF792BF4-AB8F-4646-8F87-FD4635363908}" destId="{4CDBBB3B-5130-4321-9F71-EE05596E1280}" srcOrd="0" destOrd="0" presId="urn:microsoft.com/office/officeart/2008/layout/AlternatingHexagons"/>
    <dgm:cxn modelId="{D8469676-3234-4375-9DB5-0825E73D131A}" type="presOf" srcId="{0AF84FBF-B7F9-430C-BD08-3C632E773351}" destId="{86E9484B-E860-46F5-B3DE-035D1922DFB7}" srcOrd="0" destOrd="0" presId="urn:microsoft.com/office/officeart/2008/layout/AlternatingHexagons"/>
    <dgm:cxn modelId="{4C6BAB62-C3B8-4765-B3C2-6DB44E98BAB5}" srcId="{E1B37410-718D-4755-87E5-0EBC97E18184}" destId="{19AD9476-5B53-445C-886A-4D871464F187}" srcOrd="2" destOrd="0" parTransId="{FA8EB161-E7BC-4E43-96E3-5B261DF37859}" sibTransId="{57A830E7-9CA8-4DD7-B34B-99F4F114FBE0}"/>
    <dgm:cxn modelId="{6BE98B80-D6A4-4587-99F2-E456B2F290D2}" type="presOf" srcId="{DA84C946-16FD-40DE-B41A-C0B2429DEDDB}" destId="{389317D6-2DF9-40EA-96C4-20F0E406EF07}" srcOrd="0" destOrd="0" presId="urn:microsoft.com/office/officeart/2008/layout/AlternatingHexagons"/>
    <dgm:cxn modelId="{2B97E2A7-65B4-492A-96CD-DC742D318DCA}" srcId="{4FB57929-92A7-401C-B3B5-AD9B8FFDE669}" destId="{EF792BF4-AB8F-4646-8F87-FD4635363908}" srcOrd="0" destOrd="0" parTransId="{F360AD47-D692-49D8-82AD-5E60E5397CA6}" sibTransId="{AD246945-FB69-446D-BD53-C289D48E53C0}"/>
    <dgm:cxn modelId="{48CEA1E1-076A-44B5-BC6E-37B152854324}" type="presOf" srcId="{86061A0E-7081-4E75-994C-6BF82694894E}" destId="{F432B4CD-36D5-46E2-B057-E18F7D7270B2}" srcOrd="0" destOrd="0" presId="urn:microsoft.com/office/officeart/2008/layout/AlternatingHexagons"/>
    <dgm:cxn modelId="{6C34B02C-354E-42FC-A632-68CF020EE6D2}" type="presOf" srcId="{E1B37410-718D-4755-87E5-0EBC97E18184}" destId="{8EC53500-F206-4AB3-808D-2BDA6556844D}" srcOrd="0" destOrd="0" presId="urn:microsoft.com/office/officeart/2008/layout/AlternatingHexagons"/>
    <dgm:cxn modelId="{E482399C-EEA4-49AB-853D-434CFB0F4E98}" srcId="{19AD9476-5B53-445C-886A-4D871464F187}" destId="{DA84C946-16FD-40DE-B41A-C0B2429DEDDB}" srcOrd="0" destOrd="0" parTransId="{A7321DCF-B035-4661-9880-C0CADD71AA62}" sibTransId="{B2B18A1A-91D1-41D2-940A-03EC1D987F3E}"/>
    <dgm:cxn modelId="{E65645F3-1027-4E23-BC78-B3FA671ABF52}" srcId="{E1B37410-718D-4755-87E5-0EBC97E18184}" destId="{10D2204E-BCF6-4577-9528-13F6935A78E1}" srcOrd="0" destOrd="0" parTransId="{D789BFE6-D1AD-4C24-B3AB-BEE6EC4FC017}" sibTransId="{0AF84FBF-B7F9-430C-BD08-3C632E773351}"/>
    <dgm:cxn modelId="{8E0F090A-17B9-4BA8-873D-851A4DB954C0}" type="presOf" srcId="{4FB57929-92A7-401C-B3B5-AD9B8FFDE669}" destId="{8A56FD53-1149-4CE3-883C-E4ACBE135208}" srcOrd="0" destOrd="0" presId="urn:microsoft.com/office/officeart/2008/layout/AlternatingHexagons"/>
    <dgm:cxn modelId="{46FECE21-FD50-4074-B8C7-3E51B5DD8A01}" type="presOf" srcId="{57A830E7-9CA8-4DD7-B34B-99F4F114FBE0}" destId="{659CBBA3-8D9F-408C-8D76-25C91DBD5FF0}" srcOrd="0" destOrd="0" presId="urn:microsoft.com/office/officeart/2008/layout/AlternatingHexagons"/>
    <dgm:cxn modelId="{0F795B71-F02A-4D8D-8C9E-BE5A29737B99}" srcId="{10D2204E-BCF6-4577-9528-13F6935A78E1}" destId="{66461C31-AC65-4DC5-B8D2-EC503EEE8517}" srcOrd="0" destOrd="0" parTransId="{3BADBF48-7D8B-4FE4-A663-207C761B2398}" sibTransId="{5D40AFAC-827B-4FB3-B1CE-8F94DBC7ABDC}"/>
    <dgm:cxn modelId="{DC6FE32D-CC8F-4F5F-A6D3-82AF38722ED8}" type="presOf" srcId="{10D2204E-BCF6-4577-9528-13F6935A78E1}" destId="{62CFA28C-6607-4A1A-AA8D-56811058E9AC}" srcOrd="0" destOrd="0" presId="urn:microsoft.com/office/officeart/2008/layout/AlternatingHexagons"/>
    <dgm:cxn modelId="{C0888A3B-B9FD-47E0-8BAA-5923835E8060}" type="presOf" srcId="{19AD9476-5B53-445C-886A-4D871464F187}" destId="{9D5BAF15-309F-4CC8-8D44-826FEBF219CA}" srcOrd="0" destOrd="0" presId="urn:microsoft.com/office/officeart/2008/layout/AlternatingHexagons"/>
    <dgm:cxn modelId="{347A7A4E-7AC3-45A2-8321-163F0DA49841}" type="presParOf" srcId="{8EC53500-F206-4AB3-808D-2BDA6556844D}" destId="{51941AC6-6F76-4997-976D-CCD2C5D27843}" srcOrd="0" destOrd="0" presId="urn:microsoft.com/office/officeart/2008/layout/AlternatingHexagons"/>
    <dgm:cxn modelId="{63A300FE-9FB2-48F4-8531-80E9F0CA2507}" type="presParOf" srcId="{51941AC6-6F76-4997-976D-CCD2C5D27843}" destId="{62CFA28C-6607-4A1A-AA8D-56811058E9AC}" srcOrd="0" destOrd="0" presId="urn:microsoft.com/office/officeart/2008/layout/AlternatingHexagons"/>
    <dgm:cxn modelId="{3355D2EE-73D9-4CEE-A61A-5348165D2870}" type="presParOf" srcId="{51941AC6-6F76-4997-976D-CCD2C5D27843}" destId="{209F4C71-D26C-4E68-A241-929ED276E979}" srcOrd="1" destOrd="0" presId="urn:microsoft.com/office/officeart/2008/layout/AlternatingHexagons"/>
    <dgm:cxn modelId="{7848AF01-D031-420A-A0F7-069B743CB37C}" type="presParOf" srcId="{51941AC6-6F76-4997-976D-CCD2C5D27843}" destId="{2E2C627B-D238-4AD6-AB86-E6D222594BF5}" srcOrd="2" destOrd="0" presId="urn:microsoft.com/office/officeart/2008/layout/AlternatingHexagons"/>
    <dgm:cxn modelId="{12EB36B3-C6E7-4853-BCEA-873E5C603F63}" type="presParOf" srcId="{51941AC6-6F76-4997-976D-CCD2C5D27843}" destId="{642A87B4-9FAC-4A95-BDEE-8CCB204D3FE5}" srcOrd="3" destOrd="0" presId="urn:microsoft.com/office/officeart/2008/layout/AlternatingHexagons"/>
    <dgm:cxn modelId="{52724029-14DD-4D79-8341-141D277AC997}" type="presParOf" srcId="{51941AC6-6F76-4997-976D-CCD2C5D27843}" destId="{86E9484B-E860-46F5-B3DE-035D1922DFB7}" srcOrd="4" destOrd="0" presId="urn:microsoft.com/office/officeart/2008/layout/AlternatingHexagons"/>
    <dgm:cxn modelId="{1F4A9C78-D804-46AE-8F2D-6411DDEB0DA7}" type="presParOf" srcId="{8EC53500-F206-4AB3-808D-2BDA6556844D}" destId="{1735208A-E2B9-4F36-8972-DCD005F91FD7}" srcOrd="1" destOrd="0" presId="urn:microsoft.com/office/officeart/2008/layout/AlternatingHexagons"/>
    <dgm:cxn modelId="{8A46993E-F8A4-4779-968D-A45716305928}" type="presParOf" srcId="{8EC53500-F206-4AB3-808D-2BDA6556844D}" destId="{F677C154-C0FE-4821-AB88-E3F0C5380F90}" srcOrd="2" destOrd="0" presId="urn:microsoft.com/office/officeart/2008/layout/AlternatingHexagons"/>
    <dgm:cxn modelId="{4144B377-1BB5-43DA-B2F5-FFEDF91E9408}" type="presParOf" srcId="{F677C154-C0FE-4821-AB88-E3F0C5380F90}" destId="{8A56FD53-1149-4CE3-883C-E4ACBE135208}" srcOrd="0" destOrd="0" presId="urn:microsoft.com/office/officeart/2008/layout/AlternatingHexagons"/>
    <dgm:cxn modelId="{465F8AD8-FF00-4E3F-9C76-3784B1607F60}" type="presParOf" srcId="{F677C154-C0FE-4821-AB88-E3F0C5380F90}" destId="{4CDBBB3B-5130-4321-9F71-EE05596E1280}" srcOrd="1" destOrd="0" presId="urn:microsoft.com/office/officeart/2008/layout/AlternatingHexagons"/>
    <dgm:cxn modelId="{AAA4A01A-15D8-464F-AAED-7D6588553ED4}" type="presParOf" srcId="{F677C154-C0FE-4821-AB88-E3F0C5380F90}" destId="{9967D409-BBA3-4FC3-9A33-567448BDCD84}" srcOrd="2" destOrd="0" presId="urn:microsoft.com/office/officeart/2008/layout/AlternatingHexagons"/>
    <dgm:cxn modelId="{879A1631-76A7-487E-B71F-D606B86F9497}" type="presParOf" srcId="{F677C154-C0FE-4821-AB88-E3F0C5380F90}" destId="{9F526206-BA9E-4A15-B7BB-AB1449143CFB}" srcOrd="3" destOrd="0" presId="urn:microsoft.com/office/officeart/2008/layout/AlternatingHexagons"/>
    <dgm:cxn modelId="{78B386CC-51EE-4DFA-8F61-EAA5EE81A625}" type="presParOf" srcId="{F677C154-C0FE-4821-AB88-E3F0C5380F90}" destId="{F432B4CD-36D5-46E2-B057-E18F7D7270B2}" srcOrd="4" destOrd="0" presId="urn:microsoft.com/office/officeart/2008/layout/AlternatingHexagons"/>
    <dgm:cxn modelId="{95141375-7479-48D4-AB72-397CCE29ADE5}" type="presParOf" srcId="{8EC53500-F206-4AB3-808D-2BDA6556844D}" destId="{EDCDB869-1BB6-4AC6-8EFB-2A2C7AC23A95}" srcOrd="3" destOrd="0" presId="urn:microsoft.com/office/officeart/2008/layout/AlternatingHexagons"/>
    <dgm:cxn modelId="{EEC504A6-2595-4526-8738-5B7EACB40778}" type="presParOf" srcId="{8EC53500-F206-4AB3-808D-2BDA6556844D}" destId="{7364E6DE-9AB9-47B0-AB88-5699937A6E48}" srcOrd="4" destOrd="0" presId="urn:microsoft.com/office/officeart/2008/layout/AlternatingHexagons"/>
    <dgm:cxn modelId="{12FD922D-A231-42BC-A19F-0C06E5A7835C}" type="presParOf" srcId="{7364E6DE-9AB9-47B0-AB88-5699937A6E48}" destId="{9D5BAF15-309F-4CC8-8D44-826FEBF219CA}" srcOrd="0" destOrd="0" presId="urn:microsoft.com/office/officeart/2008/layout/AlternatingHexagons"/>
    <dgm:cxn modelId="{D1572630-9D52-474C-87DD-261061F49698}" type="presParOf" srcId="{7364E6DE-9AB9-47B0-AB88-5699937A6E48}" destId="{389317D6-2DF9-40EA-96C4-20F0E406EF07}" srcOrd="1" destOrd="0" presId="urn:microsoft.com/office/officeart/2008/layout/AlternatingHexagons"/>
    <dgm:cxn modelId="{2EA6A61A-C6FB-49D6-8DD5-E05BC8C371DC}" type="presParOf" srcId="{7364E6DE-9AB9-47B0-AB88-5699937A6E48}" destId="{75D7C01C-6230-4ADE-A50D-A887389159CD}" srcOrd="2" destOrd="0" presId="urn:microsoft.com/office/officeart/2008/layout/AlternatingHexagons"/>
    <dgm:cxn modelId="{FDD34EC9-8B00-4E8F-BAEB-0457BD902A72}" type="presParOf" srcId="{7364E6DE-9AB9-47B0-AB88-5699937A6E48}" destId="{155A6E59-FD78-44CF-BE73-8ED1FA45D9C4}" srcOrd="3" destOrd="0" presId="urn:microsoft.com/office/officeart/2008/layout/AlternatingHexagons"/>
    <dgm:cxn modelId="{004C9DD1-DFD6-4BB4-923A-496DA90795F0}" type="presParOf" srcId="{7364E6DE-9AB9-47B0-AB88-5699937A6E48}" destId="{659CBBA3-8D9F-408C-8D76-25C91DBD5FF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C479-CA66-4B1D-846C-4F504A3536C7}">
      <dsp:nvSpPr>
        <dsp:cNvPr id="0" name=""/>
        <dsp:cNvSpPr/>
      </dsp:nvSpPr>
      <dsp:spPr>
        <a:xfrm>
          <a:off x="3556000" y="0"/>
          <a:ext cx="1422400" cy="861218"/>
        </a:xfrm>
        <a:prstGeom prst="trapezoid">
          <a:avLst>
            <a:gd name="adj" fmla="val 825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Database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556000" y="0"/>
        <a:ext cx="1422400" cy="861218"/>
      </dsp:txXfrm>
    </dsp:sp>
    <dsp:sp modelId="{D74A4532-289C-4BD0-922D-6C172438B690}">
      <dsp:nvSpPr>
        <dsp:cNvPr id="0" name=""/>
        <dsp:cNvSpPr/>
      </dsp:nvSpPr>
      <dsp:spPr>
        <a:xfrm>
          <a:off x="2844799" y="861218"/>
          <a:ext cx="2844800" cy="861218"/>
        </a:xfrm>
        <a:prstGeom prst="trapezoid">
          <a:avLst>
            <a:gd name="adj" fmla="val 82581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File</a:t>
          </a:r>
          <a:endParaRPr lang="en-US" sz="3200" kern="1200" dirty="0"/>
        </a:p>
      </dsp:txBody>
      <dsp:txXfrm>
        <a:off x="3342639" y="861218"/>
        <a:ext cx="1849120" cy="861218"/>
      </dsp:txXfrm>
    </dsp:sp>
    <dsp:sp modelId="{353B04D5-7288-4984-A890-C2B10BDBA354}">
      <dsp:nvSpPr>
        <dsp:cNvPr id="0" name=""/>
        <dsp:cNvSpPr/>
      </dsp:nvSpPr>
      <dsp:spPr>
        <a:xfrm>
          <a:off x="2133600" y="1722437"/>
          <a:ext cx="4267200" cy="861218"/>
        </a:xfrm>
        <a:prstGeom prst="trapezoid">
          <a:avLst>
            <a:gd name="adj" fmla="val 82581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Record</a:t>
          </a:r>
          <a:endParaRPr lang="en-US" sz="3200" kern="1200" dirty="0"/>
        </a:p>
      </dsp:txBody>
      <dsp:txXfrm>
        <a:off x="2880359" y="1722437"/>
        <a:ext cx="2773680" cy="861218"/>
      </dsp:txXfrm>
    </dsp:sp>
    <dsp:sp modelId="{EF953919-AECF-4AA6-97B5-3DA904C180B9}">
      <dsp:nvSpPr>
        <dsp:cNvPr id="0" name=""/>
        <dsp:cNvSpPr/>
      </dsp:nvSpPr>
      <dsp:spPr>
        <a:xfrm>
          <a:off x="1422399" y="2583656"/>
          <a:ext cx="5689600" cy="861218"/>
        </a:xfrm>
        <a:prstGeom prst="trapezoid">
          <a:avLst>
            <a:gd name="adj" fmla="val 82581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Field</a:t>
          </a:r>
          <a:endParaRPr lang="en-US" sz="3200" kern="1200" dirty="0"/>
        </a:p>
      </dsp:txBody>
      <dsp:txXfrm>
        <a:off x="2418079" y="2583656"/>
        <a:ext cx="3698240" cy="861218"/>
      </dsp:txXfrm>
    </dsp:sp>
    <dsp:sp modelId="{AFB4A4BA-B4D2-451F-AAF0-41BF8F9453BC}">
      <dsp:nvSpPr>
        <dsp:cNvPr id="0" name=""/>
        <dsp:cNvSpPr/>
      </dsp:nvSpPr>
      <dsp:spPr>
        <a:xfrm>
          <a:off x="711199" y="3444874"/>
          <a:ext cx="7112000" cy="861218"/>
        </a:xfrm>
        <a:prstGeom prst="trapezoid">
          <a:avLst>
            <a:gd name="adj" fmla="val 82581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Byte</a:t>
          </a:r>
          <a:endParaRPr lang="en-US" sz="3200" kern="1200" dirty="0"/>
        </a:p>
      </dsp:txBody>
      <dsp:txXfrm>
        <a:off x="1955799" y="3444874"/>
        <a:ext cx="4622800" cy="861218"/>
      </dsp:txXfrm>
    </dsp:sp>
    <dsp:sp modelId="{FEF479F1-8056-46D3-B5BB-8F65003E5203}">
      <dsp:nvSpPr>
        <dsp:cNvPr id="0" name=""/>
        <dsp:cNvSpPr/>
      </dsp:nvSpPr>
      <dsp:spPr>
        <a:xfrm>
          <a:off x="0" y="4306093"/>
          <a:ext cx="8534400" cy="861218"/>
        </a:xfrm>
        <a:prstGeom prst="trapezoid">
          <a:avLst>
            <a:gd name="adj" fmla="val 825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Bit</a:t>
          </a:r>
          <a:endParaRPr lang="en-US" sz="3200" kern="1200" dirty="0"/>
        </a:p>
      </dsp:txBody>
      <dsp:txXfrm>
        <a:off x="1493519" y="4306093"/>
        <a:ext cx="5547360" cy="861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A28C-6607-4A1A-AA8D-56811058E9AC}">
      <dsp:nvSpPr>
        <dsp:cNvPr id="0" name=""/>
        <dsp:cNvSpPr/>
      </dsp:nvSpPr>
      <dsp:spPr>
        <a:xfrm rot="5400000">
          <a:off x="4741943" y="1210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 rot="-5400000">
        <a:off x="5115555" y="290272"/>
        <a:ext cx="1115483" cy="1282164"/>
      </dsp:txXfrm>
    </dsp:sp>
    <dsp:sp modelId="{209F4C71-D26C-4E68-A241-929ED276E979}">
      <dsp:nvSpPr>
        <dsp:cNvPr id="0" name=""/>
        <dsp:cNvSpPr/>
      </dsp:nvSpPr>
      <dsp:spPr>
        <a:xfrm>
          <a:off x="6531892" y="376308"/>
          <a:ext cx="2078782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31892" y="376308"/>
        <a:ext cx="2078782" cy="1117624"/>
      </dsp:txXfrm>
    </dsp:sp>
    <dsp:sp modelId="{86E9484B-E860-46F5-B3DE-035D1922DFB7}">
      <dsp:nvSpPr>
        <dsp:cNvPr id="0" name=""/>
        <dsp:cNvSpPr/>
      </dsp:nvSpPr>
      <dsp:spPr>
        <a:xfrm rot="5400000">
          <a:off x="2990884" y="124842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ข้อมูลแยกจากกัน</a:t>
          </a:r>
          <a:endParaRPr lang="en-US" sz="2300" kern="1200" dirty="0"/>
        </a:p>
      </dsp:txBody>
      <dsp:txXfrm rot="-5400000">
        <a:off x="3364496" y="294038"/>
        <a:ext cx="1115483" cy="1282164"/>
      </dsp:txXfrm>
    </dsp:sp>
    <dsp:sp modelId="{8A56FD53-1149-4CE3-883C-E4ACBE135208}">
      <dsp:nvSpPr>
        <dsp:cNvPr id="0" name=""/>
        <dsp:cNvSpPr/>
      </dsp:nvSpPr>
      <dsp:spPr>
        <a:xfrm rot="5400000">
          <a:off x="3862631" y="1705909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ข้อมูลซ้ำซ้อน</a:t>
          </a:r>
          <a:endParaRPr lang="en-US" sz="2400" kern="1200" dirty="0"/>
        </a:p>
      </dsp:txBody>
      <dsp:txXfrm rot="-5400000">
        <a:off x="4236243" y="1875105"/>
        <a:ext cx="1115483" cy="1282164"/>
      </dsp:txXfrm>
    </dsp:sp>
    <dsp:sp modelId="{4CDBBB3B-5130-4321-9F71-EE05596E1280}">
      <dsp:nvSpPr>
        <dsp:cNvPr id="0" name=""/>
        <dsp:cNvSpPr/>
      </dsp:nvSpPr>
      <dsp:spPr>
        <a:xfrm>
          <a:off x="1904925" y="1957375"/>
          <a:ext cx="2011724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904925" y="1957375"/>
        <a:ext cx="2011724" cy="1117624"/>
      </dsp:txXfrm>
    </dsp:sp>
    <dsp:sp modelId="{F432B4CD-36D5-46E2-B057-E18F7D7270B2}">
      <dsp:nvSpPr>
        <dsp:cNvPr id="0" name=""/>
        <dsp:cNvSpPr/>
      </dsp:nvSpPr>
      <dsp:spPr>
        <a:xfrm rot="5400000">
          <a:off x="5612832" y="1705909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ข้อมูลขึ้นต่อกัน</a:t>
          </a:r>
          <a:endParaRPr lang="en-US" sz="2700" kern="1200" dirty="0"/>
        </a:p>
      </dsp:txBody>
      <dsp:txXfrm rot="-5400000">
        <a:off x="5986444" y="1875105"/>
        <a:ext cx="1115483" cy="1282164"/>
      </dsp:txXfrm>
    </dsp:sp>
    <dsp:sp modelId="{9D5BAF15-309F-4CC8-8D44-826FEBF219CA}">
      <dsp:nvSpPr>
        <dsp:cNvPr id="0" name=""/>
        <dsp:cNvSpPr/>
      </dsp:nvSpPr>
      <dsp:spPr>
        <a:xfrm rot="5400000">
          <a:off x="4741084" y="32869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รูปแบบไม่ตรงกัน</a:t>
          </a:r>
          <a:endParaRPr lang="en-US" sz="2400" kern="1200" dirty="0"/>
        </a:p>
      </dsp:txBody>
      <dsp:txXfrm rot="-5400000">
        <a:off x="5114696" y="3456172"/>
        <a:ext cx="1115483" cy="1282164"/>
      </dsp:txXfrm>
    </dsp:sp>
    <dsp:sp modelId="{389317D6-2DF9-40EA-96C4-20F0E406EF07}">
      <dsp:nvSpPr>
        <dsp:cNvPr id="0" name=""/>
        <dsp:cNvSpPr/>
      </dsp:nvSpPr>
      <dsp:spPr>
        <a:xfrm>
          <a:off x="6531892" y="3538441"/>
          <a:ext cx="2078782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31892" y="3538441"/>
        <a:ext cx="2078782" cy="1117624"/>
      </dsp:txXfrm>
    </dsp:sp>
    <dsp:sp modelId="{659CBBA3-8D9F-408C-8D76-25C91DBD5FF0}">
      <dsp:nvSpPr>
        <dsp:cNvPr id="0" name=""/>
        <dsp:cNvSpPr/>
      </dsp:nvSpPr>
      <dsp:spPr>
        <a:xfrm rot="5400000">
          <a:off x="2990884" y="32869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ไม่ยืดหยุ่น</a:t>
          </a:r>
          <a:endParaRPr lang="en-US" sz="3100" kern="1200" dirty="0"/>
        </a:p>
      </dsp:txBody>
      <dsp:txXfrm rot="-5400000">
        <a:off x="3364496" y="3456172"/>
        <a:ext cx="1115483" cy="1282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DE495-E87C-4E6D-8219-A96B3B3CC549}">
      <dsp:nvSpPr>
        <dsp:cNvPr id="0" name=""/>
        <dsp:cNvSpPr/>
      </dsp:nvSpPr>
      <dsp:spPr>
        <a:xfrm>
          <a:off x="0" y="449032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4EE15-1FC3-41C5-8991-DBD6565013C8}">
      <dsp:nvSpPr>
        <dsp:cNvPr id="0" name=""/>
        <dsp:cNvSpPr/>
      </dsp:nvSpPr>
      <dsp:spPr>
        <a:xfrm>
          <a:off x="406400" y="35752"/>
          <a:ext cx="568960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เป็นตัวกลางระหว่างผู้ใช้กับฐานข้อมูล</a:t>
          </a:r>
          <a:endParaRPr lang="en-US" sz="2800" kern="1200" dirty="0"/>
        </a:p>
      </dsp:txBody>
      <dsp:txXfrm>
        <a:off x="446749" y="76101"/>
        <a:ext cx="5608902" cy="745862"/>
      </dsp:txXfrm>
    </dsp:sp>
    <dsp:sp modelId="{1CC629C3-AB7B-4967-A488-0B77F8E9F783}">
      <dsp:nvSpPr>
        <dsp:cNvPr id="0" name=""/>
        <dsp:cNvSpPr/>
      </dsp:nvSpPr>
      <dsp:spPr>
        <a:xfrm>
          <a:off x="0" y="1719112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BC3C8-721D-4366-81FC-CD8B7038331B}">
      <dsp:nvSpPr>
        <dsp:cNvPr id="0" name=""/>
        <dsp:cNvSpPr/>
      </dsp:nvSpPr>
      <dsp:spPr>
        <a:xfrm>
          <a:off x="406400" y="1305832"/>
          <a:ext cx="5689600" cy="82656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เพิ่ม ลบ แก้ไข เรียกใช้ ข้อมูล</a:t>
          </a:r>
          <a:endParaRPr lang="en-US" sz="2800" kern="1200" dirty="0"/>
        </a:p>
      </dsp:txBody>
      <dsp:txXfrm>
        <a:off x="446749" y="1346181"/>
        <a:ext cx="5608902" cy="745862"/>
      </dsp:txXfrm>
    </dsp:sp>
    <dsp:sp modelId="{8C6CDBB7-6FE8-4E7E-8B71-19AD77120814}">
      <dsp:nvSpPr>
        <dsp:cNvPr id="0" name=""/>
        <dsp:cNvSpPr/>
      </dsp:nvSpPr>
      <dsp:spPr>
        <a:xfrm>
          <a:off x="0" y="2989192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BA104-ABCA-4496-848A-9835BE268E65}">
      <dsp:nvSpPr>
        <dsp:cNvPr id="0" name=""/>
        <dsp:cNvSpPr/>
      </dsp:nvSpPr>
      <dsp:spPr>
        <a:xfrm>
          <a:off x="406400" y="2575912"/>
          <a:ext cx="5689600" cy="82656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รักษาความสัมพันธ์ของข้อมูล</a:t>
          </a:r>
          <a:endParaRPr lang="en-US" sz="2800" kern="1200" dirty="0"/>
        </a:p>
      </dsp:txBody>
      <dsp:txXfrm>
        <a:off x="446749" y="2616261"/>
        <a:ext cx="5608902" cy="745862"/>
      </dsp:txXfrm>
    </dsp:sp>
    <dsp:sp modelId="{3B31B0D7-7EC9-44F4-A776-6BDE4B611F26}">
      <dsp:nvSpPr>
        <dsp:cNvPr id="0" name=""/>
        <dsp:cNvSpPr/>
      </dsp:nvSpPr>
      <dsp:spPr>
        <a:xfrm>
          <a:off x="0" y="4259272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C3496-1FCB-4D58-A21C-45AB4D4CD497}">
      <dsp:nvSpPr>
        <dsp:cNvPr id="0" name=""/>
        <dsp:cNvSpPr/>
      </dsp:nvSpPr>
      <dsp:spPr>
        <a:xfrm>
          <a:off x="406400" y="3845992"/>
          <a:ext cx="5689600" cy="8265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ควบคุมการเข้าถึงข้อมูลจากผู้ใช้</a:t>
          </a:r>
          <a:endParaRPr lang="en-US" sz="2800" kern="1200" dirty="0"/>
        </a:p>
      </dsp:txBody>
      <dsp:txXfrm>
        <a:off x="446749" y="3886341"/>
        <a:ext cx="5608902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A28C-6607-4A1A-AA8D-56811058E9AC}">
      <dsp:nvSpPr>
        <dsp:cNvPr id="0" name=""/>
        <dsp:cNvSpPr/>
      </dsp:nvSpPr>
      <dsp:spPr>
        <a:xfrm rot="5400000">
          <a:off x="4741943" y="1210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ลดความซ้ำซ้อน</a:t>
          </a:r>
          <a:endParaRPr lang="en-US" sz="2300" kern="1200" dirty="0"/>
        </a:p>
      </dsp:txBody>
      <dsp:txXfrm rot="-5400000">
        <a:off x="5115555" y="290272"/>
        <a:ext cx="1115483" cy="1282164"/>
      </dsp:txXfrm>
    </dsp:sp>
    <dsp:sp modelId="{209F4C71-D26C-4E68-A241-929ED276E979}">
      <dsp:nvSpPr>
        <dsp:cNvPr id="0" name=""/>
        <dsp:cNvSpPr/>
      </dsp:nvSpPr>
      <dsp:spPr>
        <a:xfrm>
          <a:off x="6531892" y="376308"/>
          <a:ext cx="2078782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6531892" y="376308"/>
        <a:ext cx="2078782" cy="1117624"/>
      </dsp:txXfrm>
    </dsp:sp>
    <dsp:sp modelId="{86E9484B-E860-46F5-B3DE-035D1922DFB7}">
      <dsp:nvSpPr>
        <dsp:cNvPr id="0" name=""/>
        <dsp:cNvSpPr/>
      </dsp:nvSpPr>
      <dsp:spPr>
        <a:xfrm rot="5400000">
          <a:off x="2990884" y="124842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โปรแกรมและข้อมูลอิสระจากกัน</a:t>
          </a:r>
          <a:endParaRPr lang="en-US" sz="1900" kern="1200" dirty="0"/>
        </a:p>
      </dsp:txBody>
      <dsp:txXfrm rot="-5400000">
        <a:off x="3364496" y="294038"/>
        <a:ext cx="1115483" cy="1282164"/>
      </dsp:txXfrm>
    </dsp:sp>
    <dsp:sp modelId="{8A56FD53-1149-4CE3-883C-E4ACBE135208}">
      <dsp:nvSpPr>
        <dsp:cNvPr id="0" name=""/>
        <dsp:cNvSpPr/>
      </dsp:nvSpPr>
      <dsp:spPr>
        <a:xfrm rot="5400000">
          <a:off x="3862631" y="1705909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ใช้ข้อมูลพร้อมกันได้</a:t>
          </a:r>
          <a:endParaRPr lang="en-US" sz="2400" kern="1200" dirty="0"/>
        </a:p>
      </dsp:txBody>
      <dsp:txXfrm rot="-5400000">
        <a:off x="4236243" y="1875105"/>
        <a:ext cx="1115483" cy="1282164"/>
      </dsp:txXfrm>
    </dsp:sp>
    <dsp:sp modelId="{4CDBBB3B-5130-4321-9F71-EE05596E1280}">
      <dsp:nvSpPr>
        <dsp:cNvPr id="0" name=""/>
        <dsp:cNvSpPr/>
      </dsp:nvSpPr>
      <dsp:spPr>
        <a:xfrm>
          <a:off x="1904925" y="1957375"/>
          <a:ext cx="2011724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904925" y="1957375"/>
        <a:ext cx="2011724" cy="1117624"/>
      </dsp:txXfrm>
    </dsp:sp>
    <dsp:sp modelId="{F432B4CD-36D5-46E2-B057-E18F7D7270B2}">
      <dsp:nvSpPr>
        <dsp:cNvPr id="0" name=""/>
        <dsp:cNvSpPr/>
      </dsp:nvSpPr>
      <dsp:spPr>
        <a:xfrm rot="5400000">
          <a:off x="5612832" y="1705909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5986444" y="1875105"/>
        <a:ext cx="1115483" cy="1282164"/>
      </dsp:txXfrm>
    </dsp:sp>
    <dsp:sp modelId="{9D5BAF15-309F-4CC8-8D44-826FEBF219CA}">
      <dsp:nvSpPr>
        <dsp:cNvPr id="0" name=""/>
        <dsp:cNvSpPr/>
      </dsp:nvSpPr>
      <dsp:spPr>
        <a:xfrm rot="5400000">
          <a:off x="4741084" y="32869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ข้อมูลมีมาตรฐาน</a:t>
          </a:r>
          <a:endParaRPr lang="en-US" sz="2000" kern="1200" dirty="0"/>
        </a:p>
      </dsp:txBody>
      <dsp:txXfrm rot="-5400000">
        <a:off x="5114696" y="3456172"/>
        <a:ext cx="1115483" cy="1282164"/>
      </dsp:txXfrm>
    </dsp:sp>
    <dsp:sp modelId="{389317D6-2DF9-40EA-96C4-20F0E406EF07}">
      <dsp:nvSpPr>
        <dsp:cNvPr id="0" name=""/>
        <dsp:cNvSpPr/>
      </dsp:nvSpPr>
      <dsp:spPr>
        <a:xfrm>
          <a:off x="6531892" y="3538441"/>
          <a:ext cx="2078782" cy="111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531892" y="3538441"/>
        <a:ext cx="2078782" cy="1117624"/>
      </dsp:txXfrm>
    </dsp:sp>
    <dsp:sp modelId="{659CBBA3-8D9F-408C-8D76-25C91DBD5FF0}">
      <dsp:nvSpPr>
        <dsp:cNvPr id="0" name=""/>
        <dsp:cNvSpPr/>
      </dsp:nvSpPr>
      <dsp:spPr>
        <a:xfrm rot="5400000">
          <a:off x="2990884" y="3286976"/>
          <a:ext cx="1862708" cy="16205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ควบคุมการเข้าถึงข้อมูลได้</a:t>
          </a:r>
          <a:endParaRPr lang="en-US" sz="2300" kern="1200" dirty="0"/>
        </a:p>
      </dsp:txBody>
      <dsp:txXfrm rot="-5400000">
        <a:off x="3364496" y="3456172"/>
        <a:ext cx="1115483" cy="12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3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92D05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92D05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/>
              <a:t>6</a:t>
            </a:r>
            <a:r>
              <a:rPr lang="th-TH" sz="4800" dirty="0" smtClean="0"/>
              <a:t> </a:t>
            </a:r>
            <a:r>
              <a:rPr lang="th-TH" sz="4800" dirty="0" smtClean="0"/>
              <a:t>ระบบจัดการฐานข้อมูล</a:t>
            </a:r>
            <a:br>
              <a:rPr lang="th-TH" sz="4800" dirty="0" smtClean="0"/>
            </a:br>
            <a:r>
              <a:rPr lang="th-TH" sz="4400" dirty="0" smtClean="0"/>
              <a:t>(</a:t>
            </a:r>
            <a:r>
              <a:rPr lang="en-US" sz="4400" dirty="0" smtClean="0"/>
              <a:t>Database Management System</a:t>
            </a:r>
            <a:r>
              <a:rPr lang="th-TH" sz="4400" dirty="0" smtClean="0"/>
              <a:t>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DBMS </a:t>
            </a:r>
            <a:r>
              <a:rPr lang="th-TH" dirty="0" smtClean="0"/>
              <a:t>ที่นิยมใช้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1962150"/>
            <a:ext cx="360045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ysq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087057"/>
            <a:ext cx="3140075" cy="16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918074" y="1962150"/>
            <a:ext cx="4568825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oracle db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49487"/>
            <a:ext cx="41148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705975" y="1800225"/>
            <a:ext cx="2343149" cy="2190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3" y="1962151"/>
            <a:ext cx="1482727" cy="15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2523" y="3491831"/>
            <a:ext cx="18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PostgreSQL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307661" y="4586339"/>
            <a:ext cx="4741463" cy="1620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mongo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5" y="4787807"/>
            <a:ext cx="4262784" cy="11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t="29734" r="16371" b="29734"/>
          <a:stretch/>
        </p:blipFill>
        <p:spPr bwMode="auto">
          <a:xfrm>
            <a:off x="47624" y="4733637"/>
            <a:ext cx="4284280" cy="12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s acce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56" y="4138612"/>
            <a:ext cx="2711934" cy="25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55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ประโยชน์ของฐานข้อมูล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08533"/>
              </p:ext>
            </p:extLst>
          </p:nvPr>
        </p:nvGraphicFramePr>
        <p:xfrm>
          <a:off x="838200" y="178241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lik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6303"/>
            <a:ext cx="3438525" cy="31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420226" y="95414"/>
            <a:ext cx="2457450" cy="2457450"/>
            <a:chOff x="9882351" y="219239"/>
            <a:chExt cx="1471449" cy="1471449"/>
          </a:xfrm>
        </p:grpSpPr>
        <p:sp>
          <p:nvSpPr>
            <p:cNvPr id="5" name="Oval 4"/>
            <p:cNvSpPr/>
            <p:nvPr/>
          </p:nvSpPr>
          <p:spPr>
            <a:xfrm>
              <a:off x="9882351" y="219239"/>
              <a:ext cx="1471449" cy="14714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Image result for database icon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264" y="443841"/>
              <a:ext cx="1074682" cy="107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6713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h-TH" dirty="0" smtClean="0"/>
              <a:t>ตัวอย่างการนำฐานข้อมูลไปประยุกต์ใช้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8131"/>
            <a:ext cx="4210050" cy="27804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8131"/>
            <a:ext cx="5947510" cy="27306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7" y="4421337"/>
            <a:ext cx="5969303" cy="23870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2" y="4453897"/>
            <a:ext cx="5312378" cy="22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9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EE8D3"/>
              </a:gs>
              <a:gs pos="52000">
                <a:srgbClr val="654C35"/>
              </a:gs>
              <a:gs pos="100000">
                <a:srgbClr val="322909"/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8" y="0"/>
            <a:ext cx="10299428" cy="6866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067300"/>
            <a:ext cx="1023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+mj-cs"/>
              </a:rPr>
              <a:t>“LIFE IS LIKE RIDING A BICYCLE.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+mj-cs"/>
              </a:rPr>
              <a:t>TO KEEP YOUR BALANCE, YOU MUST KEEP MOVING.”</a:t>
            </a:r>
            <a:endParaRPr lang="en-US" sz="32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025" y="629602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775" y="6337578"/>
            <a:ext cx="1023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j-lt"/>
                <a:cs typeface="+mj-cs"/>
              </a:rPr>
              <a:t>ALBERT EINSTEIN</a:t>
            </a:r>
            <a:endParaRPr lang="en-US" dirty="0">
              <a:solidFill>
                <a:srgbClr val="FFFF0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179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ลำดับชั้นของการจัดเก็บข้อมูล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23691"/>
              </p:ext>
            </p:extLst>
          </p:nvPr>
        </p:nvGraphicFramePr>
        <p:xfrm>
          <a:off x="0" y="1690689"/>
          <a:ext cx="8534400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2 5"/>
          <p:cNvSpPr/>
          <p:nvPr/>
        </p:nvSpPr>
        <p:spPr>
          <a:xfrm>
            <a:off x="9112469" y="5843752"/>
            <a:ext cx="2984938" cy="651641"/>
          </a:xfrm>
          <a:prstGeom prst="borderCallout2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0,1</a:t>
            </a:r>
            <a:endParaRPr lang="en-US" sz="2400" dirty="0"/>
          </a:p>
        </p:txBody>
      </p:sp>
      <p:sp>
        <p:nvSpPr>
          <p:cNvPr id="8" name="Line Callout 2 7"/>
          <p:cNvSpPr/>
          <p:nvPr/>
        </p:nvSpPr>
        <p:spPr>
          <a:xfrm>
            <a:off x="9112469" y="4976649"/>
            <a:ext cx="2984938" cy="651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887"/>
              <a:gd name="adj6" fmla="val -59343"/>
            </a:avLst>
          </a:prstGeom>
          <a:solidFill>
            <a:srgbClr val="37C6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10101111</a:t>
            </a:r>
            <a:endParaRPr lang="en-US" sz="2400" dirty="0"/>
          </a:p>
        </p:txBody>
      </p:sp>
      <p:sp>
        <p:nvSpPr>
          <p:cNvPr id="9" name="Line Callout 2 8"/>
          <p:cNvSpPr/>
          <p:nvPr/>
        </p:nvSpPr>
        <p:spPr>
          <a:xfrm>
            <a:off x="9112469" y="4035973"/>
            <a:ext cx="2984938" cy="651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468"/>
              <a:gd name="adj6" fmla="val -82582"/>
            </a:avLst>
          </a:prstGeom>
          <a:solidFill>
            <a:srgbClr val="29DB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ชื่อ</a:t>
            </a:r>
            <a:endParaRPr lang="en-US" sz="2400" dirty="0"/>
          </a:p>
        </p:txBody>
      </p:sp>
      <p:sp>
        <p:nvSpPr>
          <p:cNvPr id="10" name="Line Callout 2 9"/>
          <p:cNvSpPr/>
          <p:nvPr/>
        </p:nvSpPr>
        <p:spPr>
          <a:xfrm>
            <a:off x="9112469" y="3108436"/>
            <a:ext cx="2984938" cy="651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565"/>
              <a:gd name="adj6" fmla="val -106526"/>
            </a:avLst>
          </a:prstGeom>
          <a:solidFill>
            <a:srgbClr val="2EE7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ชื่อ, นามสกุล, รหัสนักศึกษา, คะแนน</a:t>
            </a:r>
            <a:endParaRPr lang="en-US" sz="2000" dirty="0"/>
          </a:p>
        </p:txBody>
      </p:sp>
      <p:sp>
        <p:nvSpPr>
          <p:cNvPr id="11" name="Line Callout 2 10"/>
          <p:cNvSpPr/>
          <p:nvPr/>
        </p:nvSpPr>
        <p:spPr>
          <a:xfrm>
            <a:off x="9112469" y="2312277"/>
            <a:ext cx="2984938" cy="651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339"/>
              <a:gd name="adj6" fmla="val -128005"/>
            </a:avLst>
          </a:prstGeom>
          <a:solidFill>
            <a:srgbClr val="29DB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คะแนนของนศ.ในวิชานี้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>
            <a:off x="9112469" y="1437127"/>
            <a:ext cx="2984938" cy="65164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694"/>
              <a:gd name="adj6" fmla="val -14913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ข้อมูลนศ.ทั้งม.แม่โจ้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41433" y="2476225"/>
            <a:ext cx="1471449" cy="1471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file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0" y="2593946"/>
            <a:ext cx="1294853" cy="12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1912882" y="3108436"/>
            <a:ext cx="1418897" cy="107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5133" y="901262"/>
            <a:ext cx="1471449" cy="1471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database icon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6" y="1125864"/>
            <a:ext cx="1074682" cy="10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246582" y="1641203"/>
            <a:ext cx="1589694" cy="5593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26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ปัญหาของการใช้ไฟล์ข้อมูล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169217"/>
              </p:ext>
            </p:extLst>
          </p:nvPr>
        </p:nvGraphicFramePr>
        <p:xfrm>
          <a:off x="838200" y="1825625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627477" y="87010"/>
            <a:ext cx="2094186" cy="2094186"/>
            <a:chOff x="441433" y="2476225"/>
            <a:chExt cx="1471449" cy="1471449"/>
          </a:xfrm>
        </p:grpSpPr>
        <p:sp>
          <p:nvSpPr>
            <p:cNvPr id="6" name="Oval 5"/>
            <p:cNvSpPr/>
            <p:nvPr/>
          </p:nvSpPr>
          <p:spPr>
            <a:xfrm>
              <a:off x="441433" y="2476225"/>
              <a:ext cx="1471449" cy="14714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Image result for file icon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30" y="2593946"/>
              <a:ext cx="1294853" cy="129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366235" y="5391807"/>
            <a:ext cx="360504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/>
              <a:t>จึงต้องนำฐานข้อมูลมาแก้ปัญหาเหล่านี้</a:t>
            </a:r>
            <a:endParaRPr lang="en-US" sz="3600" dirty="0"/>
          </a:p>
        </p:txBody>
      </p:sp>
      <p:pic>
        <p:nvPicPr>
          <p:cNvPr id="4098" name="Picture 2" descr="Image result for dislike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7" y="2496908"/>
            <a:ext cx="3076247" cy="32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46" y="24904"/>
            <a:ext cx="1848507" cy="18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7434">
            <a:off x="1684337" y="949158"/>
            <a:ext cx="1848507" cy="18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3989">
            <a:off x="8279096" y="949157"/>
            <a:ext cx="1848507" cy="18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7404">
            <a:off x="7359785" y="4461640"/>
            <a:ext cx="1848507" cy="18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4224">
            <a:off x="2402269" y="4669111"/>
            <a:ext cx="1848507" cy="18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les to datab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54940" r="23406" b="4398"/>
          <a:stretch/>
        </p:blipFill>
        <p:spPr bwMode="auto">
          <a:xfrm>
            <a:off x="4837031" y="2417613"/>
            <a:ext cx="2183222" cy="22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27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12775"/>
            <a:ext cx="4800601" cy="1325563"/>
          </a:xfrm>
        </p:spPr>
        <p:txBody>
          <a:bodyPr>
            <a:noAutofit/>
          </a:bodyPr>
          <a:lstStyle/>
          <a:p>
            <a:r>
              <a:rPr lang="th-TH" sz="4800" dirty="0" smtClean="0"/>
              <a:t>องค์ประกอบของ</a:t>
            </a:r>
            <a:br>
              <a:rPr lang="th-TH" sz="4800" dirty="0" smtClean="0"/>
            </a:br>
            <a:r>
              <a:rPr lang="th-TH" sz="4800" dirty="0" smtClean="0"/>
              <a:t>ระบบฐานข้อมูล</a:t>
            </a:r>
            <a:endParaRPr lang="en-US" sz="4800" dirty="0"/>
          </a:p>
        </p:txBody>
      </p:sp>
      <p:pic>
        <p:nvPicPr>
          <p:cNvPr id="5122" name="Picture 2" descr="Image result for database system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0"/>
            <a:ext cx="7391400" cy="6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2525" y="4019550"/>
            <a:ext cx="2486025" cy="134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โครงสร้างของข้อมูลในฐานข้อมูลเชิงสัมพันธ์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5"/>
          <a:stretch/>
        </p:blipFill>
        <p:spPr>
          <a:xfrm>
            <a:off x="838200" y="2395867"/>
            <a:ext cx="9546021" cy="4214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4841" y="2395867"/>
            <a:ext cx="1555531" cy="4214790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626069" y="1690688"/>
            <a:ext cx="1324303" cy="569036"/>
          </a:xfrm>
          <a:prstGeom prst="wedgeRoundRectCallout">
            <a:avLst>
              <a:gd name="adj1" fmla="val -21627"/>
              <a:gd name="adj2" fmla="val 92053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4351283"/>
            <a:ext cx="9546021" cy="30480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46841" y="3429658"/>
            <a:ext cx="1324303" cy="569036"/>
          </a:xfrm>
          <a:prstGeom prst="wedgeRoundRectCallout">
            <a:avLst>
              <a:gd name="adj1" fmla="val -13691"/>
              <a:gd name="adj2" fmla="val 1271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91559" y="5727153"/>
            <a:ext cx="1303282" cy="326805"/>
          </a:xfrm>
          <a:prstGeom prst="rect">
            <a:avLst/>
          </a:prstGeom>
          <a:solidFill>
            <a:srgbClr val="FF3300">
              <a:alpha val="40000"/>
            </a:srgbClr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46840" y="5326775"/>
            <a:ext cx="1324303" cy="569036"/>
          </a:xfrm>
          <a:prstGeom prst="wedgeRoundRectCallout">
            <a:avLst>
              <a:gd name="adj1" fmla="val 83134"/>
              <a:gd name="adj2" fmla="val 7173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10510345" y="2395867"/>
            <a:ext cx="273269" cy="4214790"/>
          </a:xfrm>
          <a:prstGeom prst="rightBrac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41270" y="4130145"/>
            <a:ext cx="1166648" cy="7462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7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5496910" cy="1768475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การออกแบบฐานข้อมูล</a:t>
            </a:r>
            <a:endParaRPr lang="en-US" dirty="0"/>
          </a:p>
        </p:txBody>
      </p:sp>
      <p:pic>
        <p:nvPicPr>
          <p:cNvPr id="1028" name="Picture 4" descr="Image result for database design examples tou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1"/>
            <a:ext cx="6894786" cy="68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03450"/>
            <a:ext cx="5496910" cy="3835400"/>
          </a:xfrm>
          <a:prstGeom prst="roundRect">
            <a:avLst/>
          </a:prstGeom>
          <a:gradFill flip="none" rotWithShape="1">
            <a:gsLst>
              <a:gs pos="52000">
                <a:srgbClr val="92D05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latin typeface="+mn-lt"/>
              </a:rPr>
              <a:t>ปกติจะออกแบบด้วยแบบจำลอง </a:t>
            </a:r>
            <a:r>
              <a:rPr lang="en-US" sz="2800" dirty="0" smtClean="0">
                <a:latin typeface="+mn-lt"/>
              </a:rPr>
              <a:t>Entity-</a:t>
            </a:r>
            <a:r>
              <a:rPr lang="en-US" sz="2800" dirty="0" err="1" smtClean="0">
                <a:latin typeface="+mn-lt"/>
              </a:rPr>
              <a:t>Relationsthip</a:t>
            </a:r>
            <a:r>
              <a:rPr lang="en-US" sz="2800" dirty="0" smtClean="0">
                <a:latin typeface="+mn-lt"/>
              </a:rPr>
              <a:t> Model</a:t>
            </a:r>
            <a:r>
              <a:rPr lang="th-TH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:  E-R Model</a:t>
            </a:r>
          </a:p>
          <a:p>
            <a:r>
              <a:rPr lang="th-TH" sz="2800" dirty="0" smtClean="0">
                <a:latin typeface="+mn-lt"/>
              </a:rPr>
              <a:t>คิดค้นโดย </a:t>
            </a:r>
            <a:r>
              <a:rPr lang="en-US" sz="2800" dirty="0" smtClean="0">
                <a:latin typeface="+mn-lt"/>
              </a:rPr>
              <a:t>Peter Chen </a:t>
            </a:r>
            <a:r>
              <a:rPr lang="th-TH" sz="2800" dirty="0" smtClean="0">
                <a:latin typeface="+mn-lt"/>
              </a:rPr>
              <a:t>ในปี </a:t>
            </a:r>
            <a:r>
              <a:rPr lang="en-US" sz="2800" dirty="0" smtClean="0">
                <a:latin typeface="+mn-lt"/>
              </a:rPr>
              <a:t>1976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4" y="3986627"/>
            <a:ext cx="2601639" cy="28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ระบบจัดการฐานข้อมูล</a:t>
            </a:r>
            <a:br>
              <a:rPr lang="th-TH" dirty="0" smtClean="0"/>
            </a:br>
            <a:r>
              <a:rPr lang="en-US" dirty="0" smtClean="0"/>
              <a:t>(Database Management System : DBMS)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6064671"/>
              </p:ext>
            </p:extLst>
          </p:nvPr>
        </p:nvGraphicFramePr>
        <p:xfrm>
          <a:off x="2032000" y="1857375"/>
          <a:ext cx="81280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670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b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1"/>
            <a:ext cx="12186732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2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206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BoonJot</vt:lpstr>
      <vt:lpstr>Cloud</vt:lpstr>
      <vt:lpstr>Office Theme</vt:lpstr>
      <vt:lpstr>บทที่ 6 ระบบจัดการฐานข้อมูล (Database Management System)</vt:lpstr>
      <vt:lpstr>ลำดับชั้นของการจัดเก็บข้อมูล</vt:lpstr>
      <vt:lpstr>ปัญหาของการใช้ไฟล์ข้อมูล</vt:lpstr>
      <vt:lpstr>PowerPoint Presentation</vt:lpstr>
      <vt:lpstr>องค์ประกอบของ ระบบฐานข้อมูล</vt:lpstr>
      <vt:lpstr>โครงสร้างของข้อมูลในฐานข้อมูลเชิงสัมพันธ์</vt:lpstr>
      <vt:lpstr>การออกแบบฐานข้อมูล</vt:lpstr>
      <vt:lpstr>ระบบจัดการฐานข้อมูล (Database Management System : DBMS)</vt:lpstr>
      <vt:lpstr>PowerPoint Presentation</vt:lpstr>
      <vt:lpstr>ตัวอย่าง DBMS ที่นิยมใช้</vt:lpstr>
      <vt:lpstr>ประโยชน์ของฐานข้อมูล</vt:lpstr>
      <vt:lpstr>ตัวอย่างการนำฐานข้อมูลไปประยุกต์ใช้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140</cp:revision>
  <dcterms:created xsi:type="dcterms:W3CDTF">2018-11-26T03:59:31Z</dcterms:created>
  <dcterms:modified xsi:type="dcterms:W3CDTF">2019-01-21T16:03:31Z</dcterms:modified>
</cp:coreProperties>
</file>