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98" r:id="rId9"/>
    <p:sldId id="285" r:id="rId10"/>
    <p:sldId id="286" r:id="rId11"/>
    <p:sldId id="297" r:id="rId12"/>
    <p:sldId id="287" r:id="rId13"/>
    <p:sldId id="299" r:id="rId14"/>
    <p:sldId id="288" r:id="rId15"/>
    <p:sldId id="289" r:id="rId16"/>
    <p:sldId id="292" r:id="rId17"/>
    <p:sldId id="293" r:id="rId18"/>
    <p:sldId id="294" r:id="rId19"/>
    <p:sldId id="295" r:id="rId20"/>
    <p:sldId id="29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ipong Pingyod" initials="AP" lastIdx="1" clrIdx="0">
    <p:extLst>
      <p:ext uri="{19B8F6BF-5375-455C-9EA6-DF929625EA0E}">
        <p15:presenceInfo xmlns:p15="http://schemas.microsoft.com/office/powerpoint/2012/main" userId="e6460f7ec54a86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04040"/>
    <a:srgbClr val="A5A5A5"/>
    <a:srgbClr val="262626"/>
    <a:srgbClr val="FFC000"/>
    <a:srgbClr val="EDEDED"/>
    <a:srgbClr val="242529"/>
    <a:srgbClr val="BFBFBF"/>
    <a:srgbClr val="F2F2F2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87" autoAdjust="0"/>
  </p:normalViewPr>
  <p:slideViewPr>
    <p:cSldViewPr snapToGrid="0" showGuides="1">
      <p:cViewPr varScale="1">
        <p:scale>
          <a:sx n="63" d="100"/>
          <a:sy n="63" d="100"/>
        </p:scale>
        <p:origin x="708" y="56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704264-063E-4102-AC76-C2D53B20E2AA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B8114D90-B42D-4825-B075-09E4F7C79F65}">
      <dgm:prSet phldrT="[Text]"/>
      <dgm:spPr/>
      <dgm:t>
        <a:bodyPr/>
        <a:lstStyle/>
        <a:p>
          <a:r>
            <a:rPr lang="en-US" smtClean="0">
              <a:latin typeface="FC Lamoon" panose="02000000000000000000" pitchFamily="2" charset="0"/>
              <a:cs typeface="FC Lamoon" panose="02000000000000000000" pitchFamily="2" charset="0"/>
            </a:rPr>
            <a:t>Title</a:t>
          </a:r>
          <a:endParaRPr lang="th-TH" dirty="0">
            <a:latin typeface="FC Lamoon" panose="02000000000000000000" pitchFamily="2" charset="0"/>
            <a:cs typeface="FC Lamoon" panose="02000000000000000000" pitchFamily="2" charset="0"/>
          </a:endParaRPr>
        </a:p>
      </dgm:t>
    </dgm:pt>
    <dgm:pt modelId="{A8B9B142-178D-46B1-B521-1A8F5699E57C}" type="parTrans" cxnId="{41CEB022-A98A-44B8-95BD-52A30D422CB9}">
      <dgm:prSet/>
      <dgm:spPr/>
      <dgm:t>
        <a:bodyPr/>
        <a:lstStyle/>
        <a:p>
          <a:endParaRPr lang="th-TH">
            <a:solidFill>
              <a:schemeClr val="bg1"/>
            </a:solidFill>
            <a:latin typeface="FC Lamoon" panose="02000000000000000000" pitchFamily="2" charset="0"/>
            <a:cs typeface="FC Lamoon" panose="02000000000000000000" pitchFamily="2" charset="0"/>
          </a:endParaRPr>
        </a:p>
      </dgm:t>
    </dgm:pt>
    <dgm:pt modelId="{E6E24D94-A580-46CE-8388-93F4F9974A4A}" type="sibTrans" cxnId="{41CEB022-A98A-44B8-95BD-52A30D422CB9}">
      <dgm:prSet/>
      <dgm:spPr/>
      <dgm:t>
        <a:bodyPr/>
        <a:lstStyle/>
        <a:p>
          <a:endParaRPr lang="th-TH">
            <a:solidFill>
              <a:schemeClr val="bg1"/>
            </a:solidFill>
            <a:latin typeface="FC Lamoon" panose="02000000000000000000" pitchFamily="2" charset="0"/>
            <a:cs typeface="FC Lamoon" panose="02000000000000000000" pitchFamily="2" charset="0"/>
          </a:endParaRPr>
        </a:p>
      </dgm:t>
    </dgm:pt>
    <dgm:pt modelId="{FD00B256-5F34-4586-8C16-48C687D884DC}">
      <dgm:prSet phldrT="[Text]" custT="1"/>
      <dgm:spPr/>
      <dgm:t>
        <a:bodyPr/>
        <a:lstStyle/>
        <a:p>
          <a:r>
            <a:rPr lang="en-US" sz="3600" smtClean="0">
              <a:latin typeface="FC Lamoon" panose="02000000000000000000" pitchFamily="2" charset="0"/>
              <a:cs typeface="FC Lamoon" panose="02000000000000000000" pitchFamily="2" charset="0"/>
            </a:rPr>
            <a:t>2. Spread</a:t>
          </a:r>
          <a:endParaRPr lang="th-TH" sz="3600" dirty="0">
            <a:latin typeface="FC Lamoon" panose="02000000000000000000" pitchFamily="2" charset="0"/>
            <a:cs typeface="FC Lamoon" panose="02000000000000000000" pitchFamily="2" charset="0"/>
          </a:endParaRPr>
        </a:p>
      </dgm:t>
    </dgm:pt>
    <dgm:pt modelId="{AA7A5CFA-07E7-4592-A2EE-F074924AE25B}" type="parTrans" cxnId="{4A805150-1039-4B26-9D3C-847E95AF3EFA}">
      <dgm:prSet/>
      <dgm:spPr>
        <a:ln>
          <a:solidFill>
            <a:schemeClr val="bg1"/>
          </a:solidFill>
        </a:ln>
      </dgm:spPr>
      <dgm:t>
        <a:bodyPr/>
        <a:lstStyle/>
        <a:p>
          <a:endParaRPr lang="th-TH">
            <a:solidFill>
              <a:schemeClr val="bg1"/>
            </a:solidFill>
            <a:latin typeface="FC Lamoon" panose="02000000000000000000" pitchFamily="2" charset="0"/>
            <a:cs typeface="FC Lamoon" panose="02000000000000000000" pitchFamily="2" charset="0"/>
          </a:endParaRPr>
        </a:p>
      </dgm:t>
    </dgm:pt>
    <dgm:pt modelId="{9D0A3D3D-827E-45AF-8AAF-0752D1AD76DF}" type="sibTrans" cxnId="{4A805150-1039-4B26-9D3C-847E95AF3EFA}">
      <dgm:prSet/>
      <dgm:spPr/>
      <dgm:t>
        <a:bodyPr/>
        <a:lstStyle/>
        <a:p>
          <a:endParaRPr lang="th-TH">
            <a:solidFill>
              <a:schemeClr val="bg1"/>
            </a:solidFill>
            <a:latin typeface="FC Lamoon" panose="02000000000000000000" pitchFamily="2" charset="0"/>
            <a:cs typeface="FC Lamoon" panose="02000000000000000000" pitchFamily="2" charset="0"/>
          </a:endParaRPr>
        </a:p>
      </dgm:t>
    </dgm:pt>
    <dgm:pt modelId="{A33BF025-9B5C-4211-A520-DB668A8FFACD}">
      <dgm:prSet phldrT="[Text]" custT="1"/>
      <dgm:spPr/>
      <dgm:t>
        <a:bodyPr/>
        <a:lstStyle/>
        <a:p>
          <a:r>
            <a:rPr lang="en-US" sz="2000" smtClean="0">
              <a:latin typeface="FC Lamoon" panose="02000000000000000000" pitchFamily="2" charset="0"/>
              <a:cs typeface="FC Lamoon" panose="02000000000000000000" pitchFamily="2" charset="0"/>
            </a:rPr>
            <a:t>3. Sympthom</a:t>
          </a:r>
          <a:endParaRPr lang="th-TH" sz="2000" dirty="0">
            <a:latin typeface="FC Lamoon" panose="02000000000000000000" pitchFamily="2" charset="0"/>
            <a:cs typeface="FC Lamoon" panose="02000000000000000000" pitchFamily="2" charset="0"/>
          </a:endParaRPr>
        </a:p>
      </dgm:t>
    </dgm:pt>
    <dgm:pt modelId="{6AF35CEB-80E2-4C92-AE9F-79F5806FDF9C}" type="parTrans" cxnId="{A484DE01-6D20-44F9-95A8-3078579C3F7F}">
      <dgm:prSet/>
      <dgm:spPr>
        <a:ln>
          <a:solidFill>
            <a:schemeClr val="bg1"/>
          </a:solidFill>
        </a:ln>
      </dgm:spPr>
      <dgm:t>
        <a:bodyPr/>
        <a:lstStyle/>
        <a:p>
          <a:endParaRPr lang="th-TH">
            <a:solidFill>
              <a:schemeClr val="bg1"/>
            </a:solidFill>
            <a:latin typeface="FC Lamoon" panose="02000000000000000000" pitchFamily="2" charset="0"/>
            <a:cs typeface="FC Lamoon" panose="02000000000000000000" pitchFamily="2" charset="0"/>
          </a:endParaRPr>
        </a:p>
      </dgm:t>
    </dgm:pt>
    <dgm:pt modelId="{3CEC1DB6-5A51-4DC5-BDFE-C673772A95DA}" type="sibTrans" cxnId="{A484DE01-6D20-44F9-95A8-3078579C3F7F}">
      <dgm:prSet/>
      <dgm:spPr/>
      <dgm:t>
        <a:bodyPr/>
        <a:lstStyle/>
        <a:p>
          <a:endParaRPr lang="th-TH">
            <a:solidFill>
              <a:schemeClr val="bg1"/>
            </a:solidFill>
            <a:latin typeface="FC Lamoon" panose="02000000000000000000" pitchFamily="2" charset="0"/>
            <a:cs typeface="FC Lamoon" panose="02000000000000000000" pitchFamily="2" charset="0"/>
          </a:endParaRPr>
        </a:p>
      </dgm:t>
    </dgm:pt>
    <dgm:pt modelId="{C00FA3EF-CB1D-4E14-BBB5-1661D2B28F79}">
      <dgm:prSet phldrT="[Text]" custT="1"/>
      <dgm:spPr/>
      <dgm:t>
        <a:bodyPr/>
        <a:lstStyle/>
        <a:p>
          <a:r>
            <a:rPr lang="en-US" sz="2400" smtClean="0">
              <a:latin typeface="FC Lamoon" panose="02000000000000000000" pitchFamily="2" charset="0"/>
              <a:cs typeface="FC Lamoon" panose="02000000000000000000" pitchFamily="2" charset="0"/>
            </a:rPr>
            <a:t>4. Treatment</a:t>
          </a:r>
          <a:endParaRPr lang="th-TH" sz="2400" dirty="0">
            <a:latin typeface="FC Lamoon" panose="02000000000000000000" pitchFamily="2" charset="0"/>
            <a:cs typeface="FC Lamoon" panose="02000000000000000000" pitchFamily="2" charset="0"/>
          </a:endParaRPr>
        </a:p>
      </dgm:t>
    </dgm:pt>
    <dgm:pt modelId="{7B4FFF92-991D-4B78-BBBA-FBB6DC2BBADE}" type="parTrans" cxnId="{1803485F-B85E-4829-9D00-6EE2C4AD1458}">
      <dgm:prSet/>
      <dgm:spPr>
        <a:ln>
          <a:solidFill>
            <a:schemeClr val="bg1"/>
          </a:solidFill>
        </a:ln>
      </dgm:spPr>
      <dgm:t>
        <a:bodyPr/>
        <a:lstStyle/>
        <a:p>
          <a:endParaRPr lang="th-TH">
            <a:solidFill>
              <a:schemeClr val="bg1"/>
            </a:solidFill>
            <a:latin typeface="FC Lamoon" panose="02000000000000000000" pitchFamily="2" charset="0"/>
            <a:cs typeface="FC Lamoon" panose="02000000000000000000" pitchFamily="2" charset="0"/>
          </a:endParaRPr>
        </a:p>
      </dgm:t>
    </dgm:pt>
    <dgm:pt modelId="{0E271E3B-8EDA-4054-AA9B-DAA1E14D3BD1}" type="sibTrans" cxnId="{1803485F-B85E-4829-9D00-6EE2C4AD1458}">
      <dgm:prSet/>
      <dgm:spPr/>
      <dgm:t>
        <a:bodyPr/>
        <a:lstStyle/>
        <a:p>
          <a:endParaRPr lang="th-TH">
            <a:solidFill>
              <a:schemeClr val="bg1"/>
            </a:solidFill>
            <a:latin typeface="FC Lamoon" panose="02000000000000000000" pitchFamily="2" charset="0"/>
            <a:cs typeface="FC Lamoon" panose="02000000000000000000" pitchFamily="2" charset="0"/>
          </a:endParaRPr>
        </a:p>
      </dgm:t>
    </dgm:pt>
    <dgm:pt modelId="{385674BB-0355-419B-9D1C-B504E93F62E0}">
      <dgm:prSet phldrT="[Text]" custT="1"/>
      <dgm:spPr/>
      <dgm:t>
        <a:bodyPr/>
        <a:lstStyle/>
        <a:p>
          <a:r>
            <a:rPr lang="en-US" sz="2000" dirty="0" smtClean="0">
              <a:latin typeface="FC Lamoon" panose="02000000000000000000" pitchFamily="2" charset="0"/>
              <a:cs typeface="FC Lamoon" panose="02000000000000000000" pitchFamily="2" charset="0"/>
            </a:rPr>
            <a:t>5. Prevention</a:t>
          </a:r>
          <a:endParaRPr lang="th-TH" sz="2000" dirty="0">
            <a:latin typeface="FC Lamoon" panose="02000000000000000000" pitchFamily="2" charset="0"/>
            <a:cs typeface="FC Lamoon" panose="02000000000000000000" pitchFamily="2" charset="0"/>
          </a:endParaRPr>
        </a:p>
      </dgm:t>
    </dgm:pt>
    <dgm:pt modelId="{B9ABAC79-4EB9-4445-9E15-82259A95956C}" type="parTrans" cxnId="{3D20CC0F-A629-4F43-BEB1-98478F0E6E50}">
      <dgm:prSet/>
      <dgm:spPr>
        <a:ln>
          <a:solidFill>
            <a:schemeClr val="bg1"/>
          </a:solidFill>
        </a:ln>
      </dgm:spPr>
      <dgm:t>
        <a:bodyPr/>
        <a:lstStyle/>
        <a:p>
          <a:endParaRPr lang="th-TH">
            <a:solidFill>
              <a:schemeClr val="bg1"/>
            </a:solidFill>
            <a:latin typeface="FC Lamoon" panose="02000000000000000000" pitchFamily="2" charset="0"/>
            <a:cs typeface="FC Lamoon" panose="02000000000000000000" pitchFamily="2" charset="0"/>
          </a:endParaRPr>
        </a:p>
      </dgm:t>
    </dgm:pt>
    <dgm:pt modelId="{109DC50A-7D3A-4663-8C2D-AFBF742FCCCD}" type="sibTrans" cxnId="{3D20CC0F-A629-4F43-BEB1-98478F0E6E50}">
      <dgm:prSet/>
      <dgm:spPr/>
      <dgm:t>
        <a:bodyPr/>
        <a:lstStyle/>
        <a:p>
          <a:endParaRPr lang="th-TH">
            <a:solidFill>
              <a:schemeClr val="bg1"/>
            </a:solidFill>
            <a:latin typeface="FC Lamoon" panose="02000000000000000000" pitchFamily="2" charset="0"/>
            <a:cs typeface="FC Lamoon" panose="02000000000000000000" pitchFamily="2" charset="0"/>
          </a:endParaRPr>
        </a:p>
      </dgm:t>
    </dgm:pt>
    <dgm:pt modelId="{F64202A8-7606-4D2F-94F0-06CB7361C3CC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dirty="0" smtClean="0">
              <a:latin typeface="FC Lamoon" panose="02000000000000000000" pitchFamily="2" charset="0"/>
              <a:cs typeface="FC Lamoon" panose="02000000000000000000" pitchFamily="2" charset="0"/>
            </a:rPr>
            <a:t>1. About RSV</a:t>
          </a:r>
          <a:endParaRPr lang="th-TH" sz="3200" dirty="0" smtClean="0">
            <a:latin typeface="FC Lamoon" panose="02000000000000000000" pitchFamily="2" charset="0"/>
            <a:cs typeface="FC Lamoon" panose="02000000000000000000" pitchFamily="2" charset="0"/>
          </a:endParaRPr>
        </a:p>
        <a:p>
          <a:pPr lvl="0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200" dirty="0">
            <a:latin typeface="FC Lamoon" panose="02000000000000000000" pitchFamily="2" charset="0"/>
            <a:cs typeface="FC Lamoon" panose="02000000000000000000" pitchFamily="2" charset="0"/>
          </a:endParaRPr>
        </a:p>
      </dgm:t>
    </dgm:pt>
    <dgm:pt modelId="{25D83407-E516-4A1B-9A56-2921247C665A}" type="parTrans" cxnId="{81D5D984-FD6D-4C0E-9411-281AC623F446}">
      <dgm:prSet/>
      <dgm:spPr>
        <a:ln>
          <a:solidFill>
            <a:schemeClr val="bg1"/>
          </a:solidFill>
        </a:ln>
      </dgm:spPr>
      <dgm:t>
        <a:bodyPr/>
        <a:lstStyle/>
        <a:p>
          <a:endParaRPr lang="th-TH">
            <a:solidFill>
              <a:schemeClr val="bg1"/>
            </a:solidFill>
            <a:latin typeface="FC Lamoon" panose="02000000000000000000" pitchFamily="2" charset="0"/>
            <a:cs typeface="FC Lamoon" panose="02000000000000000000" pitchFamily="2" charset="0"/>
          </a:endParaRPr>
        </a:p>
      </dgm:t>
    </dgm:pt>
    <dgm:pt modelId="{7B87E72A-FA45-4B10-9F82-72448829DF35}" type="sibTrans" cxnId="{81D5D984-FD6D-4C0E-9411-281AC623F446}">
      <dgm:prSet/>
      <dgm:spPr/>
      <dgm:t>
        <a:bodyPr/>
        <a:lstStyle/>
        <a:p>
          <a:endParaRPr lang="th-TH">
            <a:solidFill>
              <a:schemeClr val="bg1"/>
            </a:solidFill>
            <a:latin typeface="FC Lamoon" panose="02000000000000000000" pitchFamily="2" charset="0"/>
            <a:cs typeface="FC Lamoon" panose="02000000000000000000" pitchFamily="2" charset="0"/>
          </a:endParaRPr>
        </a:p>
      </dgm:t>
    </dgm:pt>
    <dgm:pt modelId="{6F06EDAE-7D9C-40D1-B14E-074EFC5FF3AB}" type="pres">
      <dgm:prSet presAssocID="{4F704264-063E-4102-AC76-C2D53B20E2A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2884819-83CC-4BF3-9D00-341D108E99C1}" type="pres">
      <dgm:prSet presAssocID="{B8114D90-B42D-4825-B075-09E4F7C79F65}" presName="centerShape" presStyleLbl="node0" presStyleIdx="0" presStyleCnt="1"/>
      <dgm:spPr/>
      <dgm:t>
        <a:bodyPr/>
        <a:lstStyle/>
        <a:p>
          <a:endParaRPr lang="th-TH"/>
        </a:p>
      </dgm:t>
    </dgm:pt>
    <dgm:pt modelId="{0B43BE6B-9576-40FB-B5DE-A57B03D4EAA2}" type="pres">
      <dgm:prSet presAssocID="{AA7A5CFA-07E7-4592-A2EE-F074924AE25B}" presName="Name9" presStyleLbl="parChTrans1D2" presStyleIdx="0" presStyleCnt="5"/>
      <dgm:spPr/>
      <dgm:t>
        <a:bodyPr/>
        <a:lstStyle/>
        <a:p>
          <a:endParaRPr lang="th-TH"/>
        </a:p>
      </dgm:t>
    </dgm:pt>
    <dgm:pt modelId="{BE005CAC-3E43-4AE3-9321-213AE9FB5ED1}" type="pres">
      <dgm:prSet presAssocID="{AA7A5CFA-07E7-4592-A2EE-F074924AE25B}" presName="connTx" presStyleLbl="parChTrans1D2" presStyleIdx="0" presStyleCnt="5"/>
      <dgm:spPr/>
      <dgm:t>
        <a:bodyPr/>
        <a:lstStyle/>
        <a:p>
          <a:endParaRPr lang="th-TH"/>
        </a:p>
      </dgm:t>
    </dgm:pt>
    <dgm:pt modelId="{3E2D44FF-4CF3-4CEC-A16E-908959204122}" type="pres">
      <dgm:prSet presAssocID="{FD00B256-5F34-4586-8C16-48C687D884D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F9E7C69-0731-43A4-8CD0-CFCAD750E000}" type="pres">
      <dgm:prSet presAssocID="{6AF35CEB-80E2-4C92-AE9F-79F5806FDF9C}" presName="Name9" presStyleLbl="parChTrans1D2" presStyleIdx="1" presStyleCnt="5"/>
      <dgm:spPr/>
      <dgm:t>
        <a:bodyPr/>
        <a:lstStyle/>
        <a:p>
          <a:endParaRPr lang="th-TH"/>
        </a:p>
      </dgm:t>
    </dgm:pt>
    <dgm:pt modelId="{F9EC1BCB-E7C7-4E1C-BE1E-E8707B480461}" type="pres">
      <dgm:prSet presAssocID="{6AF35CEB-80E2-4C92-AE9F-79F5806FDF9C}" presName="connTx" presStyleLbl="parChTrans1D2" presStyleIdx="1" presStyleCnt="5"/>
      <dgm:spPr/>
      <dgm:t>
        <a:bodyPr/>
        <a:lstStyle/>
        <a:p>
          <a:endParaRPr lang="th-TH"/>
        </a:p>
      </dgm:t>
    </dgm:pt>
    <dgm:pt modelId="{BBA33785-9086-4AD7-B934-1FB0DD2E7F4F}" type="pres">
      <dgm:prSet presAssocID="{A33BF025-9B5C-4211-A520-DB668A8FFAC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6376C69-C1F9-4A8C-8E74-3CC109353895}" type="pres">
      <dgm:prSet presAssocID="{7B4FFF92-991D-4B78-BBBA-FBB6DC2BBADE}" presName="Name9" presStyleLbl="parChTrans1D2" presStyleIdx="2" presStyleCnt="5"/>
      <dgm:spPr/>
      <dgm:t>
        <a:bodyPr/>
        <a:lstStyle/>
        <a:p>
          <a:endParaRPr lang="th-TH"/>
        </a:p>
      </dgm:t>
    </dgm:pt>
    <dgm:pt modelId="{49D1A19C-D9B3-4B4B-88E6-ECB913086C49}" type="pres">
      <dgm:prSet presAssocID="{7B4FFF92-991D-4B78-BBBA-FBB6DC2BBADE}" presName="connTx" presStyleLbl="parChTrans1D2" presStyleIdx="2" presStyleCnt="5"/>
      <dgm:spPr/>
      <dgm:t>
        <a:bodyPr/>
        <a:lstStyle/>
        <a:p>
          <a:endParaRPr lang="th-TH"/>
        </a:p>
      </dgm:t>
    </dgm:pt>
    <dgm:pt modelId="{312D7396-D570-4839-B6B3-4E3701173717}" type="pres">
      <dgm:prSet presAssocID="{C00FA3EF-CB1D-4E14-BBB5-1661D2B28F7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EAC8BDA-A34A-44FE-9517-7BB6D04E463D}" type="pres">
      <dgm:prSet presAssocID="{B9ABAC79-4EB9-4445-9E15-82259A95956C}" presName="Name9" presStyleLbl="parChTrans1D2" presStyleIdx="3" presStyleCnt="5"/>
      <dgm:spPr/>
      <dgm:t>
        <a:bodyPr/>
        <a:lstStyle/>
        <a:p>
          <a:endParaRPr lang="th-TH"/>
        </a:p>
      </dgm:t>
    </dgm:pt>
    <dgm:pt modelId="{AC70FE77-53B4-494A-9006-75F8FABC1F89}" type="pres">
      <dgm:prSet presAssocID="{B9ABAC79-4EB9-4445-9E15-82259A95956C}" presName="connTx" presStyleLbl="parChTrans1D2" presStyleIdx="3" presStyleCnt="5"/>
      <dgm:spPr/>
      <dgm:t>
        <a:bodyPr/>
        <a:lstStyle/>
        <a:p>
          <a:endParaRPr lang="th-TH"/>
        </a:p>
      </dgm:t>
    </dgm:pt>
    <dgm:pt modelId="{AA851EE6-70DF-4EAC-A5C6-B890B81EFA8A}" type="pres">
      <dgm:prSet presAssocID="{385674BB-0355-419B-9D1C-B504E93F62E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FB37DA1-DBDB-4857-83CC-A94C931FB709}" type="pres">
      <dgm:prSet presAssocID="{25D83407-E516-4A1B-9A56-2921247C665A}" presName="Name9" presStyleLbl="parChTrans1D2" presStyleIdx="4" presStyleCnt="5"/>
      <dgm:spPr/>
      <dgm:t>
        <a:bodyPr/>
        <a:lstStyle/>
        <a:p>
          <a:endParaRPr lang="th-TH"/>
        </a:p>
      </dgm:t>
    </dgm:pt>
    <dgm:pt modelId="{8C67E9D6-378A-4D81-966D-7BB95E98A4F7}" type="pres">
      <dgm:prSet presAssocID="{25D83407-E516-4A1B-9A56-2921247C665A}" presName="connTx" presStyleLbl="parChTrans1D2" presStyleIdx="4" presStyleCnt="5"/>
      <dgm:spPr/>
      <dgm:t>
        <a:bodyPr/>
        <a:lstStyle/>
        <a:p>
          <a:endParaRPr lang="th-TH"/>
        </a:p>
      </dgm:t>
    </dgm:pt>
    <dgm:pt modelId="{2891C267-FDA0-4009-851A-A7215C60E19F}" type="pres">
      <dgm:prSet presAssocID="{F64202A8-7606-4D2F-94F0-06CB7361C3C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484DE01-6D20-44F9-95A8-3078579C3F7F}" srcId="{B8114D90-B42D-4825-B075-09E4F7C79F65}" destId="{A33BF025-9B5C-4211-A520-DB668A8FFACD}" srcOrd="1" destOrd="0" parTransId="{6AF35CEB-80E2-4C92-AE9F-79F5806FDF9C}" sibTransId="{3CEC1DB6-5A51-4DC5-BDFE-C673772A95DA}"/>
    <dgm:cxn modelId="{4A805150-1039-4B26-9D3C-847E95AF3EFA}" srcId="{B8114D90-B42D-4825-B075-09E4F7C79F65}" destId="{FD00B256-5F34-4586-8C16-48C687D884DC}" srcOrd="0" destOrd="0" parTransId="{AA7A5CFA-07E7-4592-A2EE-F074924AE25B}" sibTransId="{9D0A3D3D-827E-45AF-8AAF-0752D1AD76DF}"/>
    <dgm:cxn modelId="{6A1FF2BC-AA6C-4434-B2C3-6B721F0C80E9}" type="presOf" srcId="{F64202A8-7606-4D2F-94F0-06CB7361C3CC}" destId="{2891C267-FDA0-4009-851A-A7215C60E19F}" srcOrd="0" destOrd="0" presId="urn:microsoft.com/office/officeart/2005/8/layout/radial1"/>
    <dgm:cxn modelId="{606DF343-2C34-45EB-89C6-79283E3C237D}" type="presOf" srcId="{6AF35CEB-80E2-4C92-AE9F-79F5806FDF9C}" destId="{EF9E7C69-0731-43A4-8CD0-CFCAD750E000}" srcOrd="0" destOrd="0" presId="urn:microsoft.com/office/officeart/2005/8/layout/radial1"/>
    <dgm:cxn modelId="{FE053255-786E-4257-95D4-0BE0562C6306}" type="presOf" srcId="{FD00B256-5F34-4586-8C16-48C687D884DC}" destId="{3E2D44FF-4CF3-4CEC-A16E-908959204122}" srcOrd="0" destOrd="0" presId="urn:microsoft.com/office/officeart/2005/8/layout/radial1"/>
    <dgm:cxn modelId="{C574209E-53FF-4913-AD4C-8B003C870A79}" type="presOf" srcId="{7B4FFF92-991D-4B78-BBBA-FBB6DC2BBADE}" destId="{96376C69-C1F9-4A8C-8E74-3CC109353895}" srcOrd="0" destOrd="0" presId="urn:microsoft.com/office/officeart/2005/8/layout/radial1"/>
    <dgm:cxn modelId="{6CA84489-77D4-4EE8-849E-D0945AAAD0CB}" type="presOf" srcId="{6AF35CEB-80E2-4C92-AE9F-79F5806FDF9C}" destId="{F9EC1BCB-E7C7-4E1C-BE1E-E8707B480461}" srcOrd="1" destOrd="0" presId="urn:microsoft.com/office/officeart/2005/8/layout/radial1"/>
    <dgm:cxn modelId="{4937021D-6357-4A95-A8A4-55237A058658}" type="presOf" srcId="{25D83407-E516-4A1B-9A56-2921247C665A}" destId="{8C67E9D6-378A-4D81-966D-7BB95E98A4F7}" srcOrd="1" destOrd="0" presId="urn:microsoft.com/office/officeart/2005/8/layout/radial1"/>
    <dgm:cxn modelId="{FD08E804-0D79-4664-8331-80D8B55D0F4F}" type="presOf" srcId="{B8114D90-B42D-4825-B075-09E4F7C79F65}" destId="{D2884819-83CC-4BF3-9D00-341D108E99C1}" srcOrd="0" destOrd="0" presId="urn:microsoft.com/office/officeart/2005/8/layout/radial1"/>
    <dgm:cxn modelId="{893BEE92-E48A-4AC0-9FCB-1986D2258C07}" type="presOf" srcId="{AA7A5CFA-07E7-4592-A2EE-F074924AE25B}" destId="{BE005CAC-3E43-4AE3-9321-213AE9FB5ED1}" srcOrd="1" destOrd="0" presId="urn:microsoft.com/office/officeart/2005/8/layout/radial1"/>
    <dgm:cxn modelId="{49C1F375-3956-44EB-80D2-8D95EDAEE1C5}" type="presOf" srcId="{25D83407-E516-4A1B-9A56-2921247C665A}" destId="{EFB37DA1-DBDB-4857-83CC-A94C931FB709}" srcOrd="0" destOrd="0" presId="urn:microsoft.com/office/officeart/2005/8/layout/radial1"/>
    <dgm:cxn modelId="{6CDF46B7-8589-4954-802E-CA8081E2FA5A}" type="presOf" srcId="{C00FA3EF-CB1D-4E14-BBB5-1661D2B28F79}" destId="{312D7396-D570-4839-B6B3-4E3701173717}" srcOrd="0" destOrd="0" presId="urn:microsoft.com/office/officeart/2005/8/layout/radial1"/>
    <dgm:cxn modelId="{81D5D984-FD6D-4C0E-9411-281AC623F446}" srcId="{B8114D90-B42D-4825-B075-09E4F7C79F65}" destId="{F64202A8-7606-4D2F-94F0-06CB7361C3CC}" srcOrd="4" destOrd="0" parTransId="{25D83407-E516-4A1B-9A56-2921247C665A}" sibTransId="{7B87E72A-FA45-4B10-9F82-72448829DF35}"/>
    <dgm:cxn modelId="{1803485F-B85E-4829-9D00-6EE2C4AD1458}" srcId="{B8114D90-B42D-4825-B075-09E4F7C79F65}" destId="{C00FA3EF-CB1D-4E14-BBB5-1661D2B28F79}" srcOrd="2" destOrd="0" parTransId="{7B4FFF92-991D-4B78-BBBA-FBB6DC2BBADE}" sibTransId="{0E271E3B-8EDA-4054-AA9B-DAA1E14D3BD1}"/>
    <dgm:cxn modelId="{2B50A5A2-9B8F-4DE1-AC5C-3B826ACAE6AF}" type="presOf" srcId="{B9ABAC79-4EB9-4445-9E15-82259A95956C}" destId="{EEAC8BDA-A34A-44FE-9517-7BB6D04E463D}" srcOrd="0" destOrd="0" presId="urn:microsoft.com/office/officeart/2005/8/layout/radial1"/>
    <dgm:cxn modelId="{0B5A6A7D-F0BF-405B-B563-B126062ACB14}" type="presOf" srcId="{385674BB-0355-419B-9D1C-B504E93F62E0}" destId="{AA851EE6-70DF-4EAC-A5C6-B890B81EFA8A}" srcOrd="0" destOrd="0" presId="urn:microsoft.com/office/officeart/2005/8/layout/radial1"/>
    <dgm:cxn modelId="{704F5493-0A3B-464A-B4A8-C8695CE83911}" type="presOf" srcId="{B9ABAC79-4EB9-4445-9E15-82259A95956C}" destId="{AC70FE77-53B4-494A-9006-75F8FABC1F89}" srcOrd="1" destOrd="0" presId="urn:microsoft.com/office/officeart/2005/8/layout/radial1"/>
    <dgm:cxn modelId="{F501D455-0578-49B2-AA81-0208C98FD2B3}" type="presOf" srcId="{7B4FFF92-991D-4B78-BBBA-FBB6DC2BBADE}" destId="{49D1A19C-D9B3-4B4B-88E6-ECB913086C49}" srcOrd="1" destOrd="0" presId="urn:microsoft.com/office/officeart/2005/8/layout/radial1"/>
    <dgm:cxn modelId="{E35ED8FF-81BA-4B08-82A9-F6CAAE685059}" type="presOf" srcId="{4F704264-063E-4102-AC76-C2D53B20E2AA}" destId="{6F06EDAE-7D9C-40D1-B14E-074EFC5FF3AB}" srcOrd="0" destOrd="0" presId="urn:microsoft.com/office/officeart/2005/8/layout/radial1"/>
    <dgm:cxn modelId="{41CEB022-A98A-44B8-95BD-52A30D422CB9}" srcId="{4F704264-063E-4102-AC76-C2D53B20E2AA}" destId="{B8114D90-B42D-4825-B075-09E4F7C79F65}" srcOrd="0" destOrd="0" parTransId="{A8B9B142-178D-46B1-B521-1A8F5699E57C}" sibTransId="{E6E24D94-A580-46CE-8388-93F4F9974A4A}"/>
    <dgm:cxn modelId="{ECE8E14C-2000-4450-A476-E653DD5910A9}" type="presOf" srcId="{AA7A5CFA-07E7-4592-A2EE-F074924AE25B}" destId="{0B43BE6B-9576-40FB-B5DE-A57B03D4EAA2}" srcOrd="0" destOrd="0" presId="urn:microsoft.com/office/officeart/2005/8/layout/radial1"/>
    <dgm:cxn modelId="{3D20CC0F-A629-4F43-BEB1-98478F0E6E50}" srcId="{B8114D90-B42D-4825-B075-09E4F7C79F65}" destId="{385674BB-0355-419B-9D1C-B504E93F62E0}" srcOrd="3" destOrd="0" parTransId="{B9ABAC79-4EB9-4445-9E15-82259A95956C}" sibTransId="{109DC50A-7D3A-4663-8C2D-AFBF742FCCCD}"/>
    <dgm:cxn modelId="{54C0CDD9-3229-4A30-9D1D-03A5C6F579CD}" type="presOf" srcId="{A33BF025-9B5C-4211-A520-DB668A8FFACD}" destId="{BBA33785-9086-4AD7-B934-1FB0DD2E7F4F}" srcOrd="0" destOrd="0" presId="urn:microsoft.com/office/officeart/2005/8/layout/radial1"/>
    <dgm:cxn modelId="{E1A3B1EC-D79D-4121-86C3-B8371889C4F9}" type="presParOf" srcId="{6F06EDAE-7D9C-40D1-B14E-074EFC5FF3AB}" destId="{D2884819-83CC-4BF3-9D00-341D108E99C1}" srcOrd="0" destOrd="0" presId="urn:microsoft.com/office/officeart/2005/8/layout/radial1"/>
    <dgm:cxn modelId="{CFBD65DB-3091-48CC-8597-8F763512E529}" type="presParOf" srcId="{6F06EDAE-7D9C-40D1-B14E-074EFC5FF3AB}" destId="{0B43BE6B-9576-40FB-B5DE-A57B03D4EAA2}" srcOrd="1" destOrd="0" presId="urn:microsoft.com/office/officeart/2005/8/layout/radial1"/>
    <dgm:cxn modelId="{0D315ACA-9AA3-4B93-A881-52AB515BBC43}" type="presParOf" srcId="{0B43BE6B-9576-40FB-B5DE-A57B03D4EAA2}" destId="{BE005CAC-3E43-4AE3-9321-213AE9FB5ED1}" srcOrd="0" destOrd="0" presId="urn:microsoft.com/office/officeart/2005/8/layout/radial1"/>
    <dgm:cxn modelId="{EA615250-2132-43A5-96D2-8B72F88221BB}" type="presParOf" srcId="{6F06EDAE-7D9C-40D1-B14E-074EFC5FF3AB}" destId="{3E2D44FF-4CF3-4CEC-A16E-908959204122}" srcOrd="2" destOrd="0" presId="urn:microsoft.com/office/officeart/2005/8/layout/radial1"/>
    <dgm:cxn modelId="{DA8D2069-704E-42AB-8541-45DA8D26A7E8}" type="presParOf" srcId="{6F06EDAE-7D9C-40D1-B14E-074EFC5FF3AB}" destId="{EF9E7C69-0731-43A4-8CD0-CFCAD750E000}" srcOrd="3" destOrd="0" presId="urn:microsoft.com/office/officeart/2005/8/layout/radial1"/>
    <dgm:cxn modelId="{D483A8B5-6BD4-4525-9DA8-FB4AA7AD9667}" type="presParOf" srcId="{EF9E7C69-0731-43A4-8CD0-CFCAD750E000}" destId="{F9EC1BCB-E7C7-4E1C-BE1E-E8707B480461}" srcOrd="0" destOrd="0" presId="urn:microsoft.com/office/officeart/2005/8/layout/radial1"/>
    <dgm:cxn modelId="{B76B38CD-286A-41B5-83BA-D7073F04D534}" type="presParOf" srcId="{6F06EDAE-7D9C-40D1-B14E-074EFC5FF3AB}" destId="{BBA33785-9086-4AD7-B934-1FB0DD2E7F4F}" srcOrd="4" destOrd="0" presId="urn:microsoft.com/office/officeart/2005/8/layout/radial1"/>
    <dgm:cxn modelId="{F90B91F7-C218-4D31-825B-12574C94DFA8}" type="presParOf" srcId="{6F06EDAE-7D9C-40D1-B14E-074EFC5FF3AB}" destId="{96376C69-C1F9-4A8C-8E74-3CC109353895}" srcOrd="5" destOrd="0" presId="urn:microsoft.com/office/officeart/2005/8/layout/radial1"/>
    <dgm:cxn modelId="{258F0EE1-BBFE-448D-8CC3-C861A74A1CF3}" type="presParOf" srcId="{96376C69-C1F9-4A8C-8E74-3CC109353895}" destId="{49D1A19C-D9B3-4B4B-88E6-ECB913086C49}" srcOrd="0" destOrd="0" presId="urn:microsoft.com/office/officeart/2005/8/layout/radial1"/>
    <dgm:cxn modelId="{2A4967E0-BBF2-478A-A289-6170390EFD67}" type="presParOf" srcId="{6F06EDAE-7D9C-40D1-B14E-074EFC5FF3AB}" destId="{312D7396-D570-4839-B6B3-4E3701173717}" srcOrd="6" destOrd="0" presId="urn:microsoft.com/office/officeart/2005/8/layout/radial1"/>
    <dgm:cxn modelId="{6A54A331-BD44-4687-8B8F-B939E4ECCE64}" type="presParOf" srcId="{6F06EDAE-7D9C-40D1-B14E-074EFC5FF3AB}" destId="{EEAC8BDA-A34A-44FE-9517-7BB6D04E463D}" srcOrd="7" destOrd="0" presId="urn:microsoft.com/office/officeart/2005/8/layout/radial1"/>
    <dgm:cxn modelId="{83392A45-DCCA-4DC1-BC63-A11B5D68D729}" type="presParOf" srcId="{EEAC8BDA-A34A-44FE-9517-7BB6D04E463D}" destId="{AC70FE77-53B4-494A-9006-75F8FABC1F89}" srcOrd="0" destOrd="0" presId="urn:microsoft.com/office/officeart/2005/8/layout/radial1"/>
    <dgm:cxn modelId="{0E2DFEBA-8458-4063-9C57-3BCB0DE75973}" type="presParOf" srcId="{6F06EDAE-7D9C-40D1-B14E-074EFC5FF3AB}" destId="{AA851EE6-70DF-4EAC-A5C6-B890B81EFA8A}" srcOrd="8" destOrd="0" presId="urn:microsoft.com/office/officeart/2005/8/layout/radial1"/>
    <dgm:cxn modelId="{1ACC36EB-0FE9-484A-9B9F-167F0F683818}" type="presParOf" srcId="{6F06EDAE-7D9C-40D1-B14E-074EFC5FF3AB}" destId="{EFB37DA1-DBDB-4857-83CC-A94C931FB709}" srcOrd="9" destOrd="0" presId="urn:microsoft.com/office/officeart/2005/8/layout/radial1"/>
    <dgm:cxn modelId="{B5390CF4-2AC3-4227-9685-9FFE4370DFD8}" type="presParOf" srcId="{EFB37DA1-DBDB-4857-83CC-A94C931FB709}" destId="{8C67E9D6-378A-4D81-966D-7BB95E98A4F7}" srcOrd="0" destOrd="0" presId="urn:microsoft.com/office/officeart/2005/8/layout/radial1"/>
    <dgm:cxn modelId="{F8ED2B8D-94F0-4F08-AA54-D9366CA6D15C}" type="presParOf" srcId="{6F06EDAE-7D9C-40D1-B14E-074EFC5FF3AB}" destId="{2891C267-FDA0-4009-851A-A7215C60E19F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84819-83CC-4BF3-9D00-341D108E99C1}">
      <dsp:nvSpPr>
        <dsp:cNvPr id="0" name=""/>
        <dsp:cNvSpPr/>
      </dsp:nvSpPr>
      <dsp:spPr>
        <a:xfrm>
          <a:off x="4601244" y="2009785"/>
          <a:ext cx="1528440" cy="15284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smtClean="0">
              <a:latin typeface="FC Lamoon" panose="02000000000000000000" pitchFamily="2" charset="0"/>
              <a:cs typeface="FC Lamoon" panose="02000000000000000000" pitchFamily="2" charset="0"/>
            </a:rPr>
            <a:t>Title</a:t>
          </a:r>
          <a:endParaRPr lang="th-TH" sz="5600" kern="1200" dirty="0">
            <a:latin typeface="FC Lamoon" panose="02000000000000000000" pitchFamily="2" charset="0"/>
            <a:cs typeface="FC Lamoon" panose="02000000000000000000" pitchFamily="2" charset="0"/>
          </a:endParaRPr>
        </a:p>
      </dsp:txBody>
      <dsp:txXfrm>
        <a:off x="4825079" y="2233620"/>
        <a:ext cx="1080770" cy="1080770"/>
      </dsp:txXfrm>
    </dsp:sp>
    <dsp:sp modelId="{0B43BE6B-9576-40FB-B5DE-A57B03D4EAA2}">
      <dsp:nvSpPr>
        <dsp:cNvPr id="0" name=""/>
        <dsp:cNvSpPr/>
      </dsp:nvSpPr>
      <dsp:spPr>
        <a:xfrm rot="16200000">
          <a:off x="5134544" y="1766046"/>
          <a:ext cx="461840" cy="25637"/>
        </a:xfrm>
        <a:custGeom>
          <a:avLst/>
          <a:gdLst/>
          <a:ahLst/>
          <a:cxnLst/>
          <a:rect l="0" t="0" r="0" b="0"/>
          <a:pathLst>
            <a:path>
              <a:moveTo>
                <a:pt x="0" y="12818"/>
              </a:moveTo>
              <a:lnTo>
                <a:pt x="461840" y="12818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>
            <a:solidFill>
              <a:schemeClr val="bg1"/>
            </a:solidFill>
            <a:latin typeface="FC Lamoon" panose="02000000000000000000" pitchFamily="2" charset="0"/>
            <a:cs typeface="FC Lamoon" panose="02000000000000000000" pitchFamily="2" charset="0"/>
          </a:endParaRPr>
        </a:p>
      </dsp:txBody>
      <dsp:txXfrm>
        <a:off x="5353918" y="1767319"/>
        <a:ext cx="23092" cy="23092"/>
      </dsp:txXfrm>
    </dsp:sp>
    <dsp:sp modelId="{3E2D44FF-4CF3-4CEC-A16E-908959204122}">
      <dsp:nvSpPr>
        <dsp:cNvPr id="0" name=""/>
        <dsp:cNvSpPr/>
      </dsp:nvSpPr>
      <dsp:spPr>
        <a:xfrm>
          <a:off x="4601244" y="19504"/>
          <a:ext cx="1528440" cy="15284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>
              <a:latin typeface="FC Lamoon" panose="02000000000000000000" pitchFamily="2" charset="0"/>
              <a:cs typeface="FC Lamoon" panose="02000000000000000000" pitchFamily="2" charset="0"/>
            </a:rPr>
            <a:t>2. Spread</a:t>
          </a:r>
          <a:endParaRPr lang="th-TH" sz="3600" kern="1200" dirty="0">
            <a:latin typeface="FC Lamoon" panose="02000000000000000000" pitchFamily="2" charset="0"/>
            <a:cs typeface="FC Lamoon" panose="02000000000000000000" pitchFamily="2" charset="0"/>
          </a:endParaRPr>
        </a:p>
      </dsp:txBody>
      <dsp:txXfrm>
        <a:off x="4825079" y="243339"/>
        <a:ext cx="1080770" cy="1080770"/>
      </dsp:txXfrm>
    </dsp:sp>
    <dsp:sp modelId="{EF9E7C69-0731-43A4-8CD0-CFCAD750E000}">
      <dsp:nvSpPr>
        <dsp:cNvPr id="0" name=""/>
        <dsp:cNvSpPr/>
      </dsp:nvSpPr>
      <dsp:spPr>
        <a:xfrm rot="20520000">
          <a:off x="6080979" y="2453671"/>
          <a:ext cx="461840" cy="25637"/>
        </a:xfrm>
        <a:custGeom>
          <a:avLst/>
          <a:gdLst/>
          <a:ahLst/>
          <a:cxnLst/>
          <a:rect l="0" t="0" r="0" b="0"/>
          <a:pathLst>
            <a:path>
              <a:moveTo>
                <a:pt x="0" y="12818"/>
              </a:moveTo>
              <a:lnTo>
                <a:pt x="461840" y="12818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>
            <a:solidFill>
              <a:schemeClr val="bg1"/>
            </a:solidFill>
            <a:latin typeface="FC Lamoon" panose="02000000000000000000" pitchFamily="2" charset="0"/>
            <a:cs typeface="FC Lamoon" panose="02000000000000000000" pitchFamily="2" charset="0"/>
          </a:endParaRPr>
        </a:p>
      </dsp:txBody>
      <dsp:txXfrm>
        <a:off x="6300353" y="2454944"/>
        <a:ext cx="23092" cy="23092"/>
      </dsp:txXfrm>
    </dsp:sp>
    <dsp:sp modelId="{BBA33785-9086-4AD7-B934-1FB0DD2E7F4F}">
      <dsp:nvSpPr>
        <dsp:cNvPr id="0" name=""/>
        <dsp:cNvSpPr/>
      </dsp:nvSpPr>
      <dsp:spPr>
        <a:xfrm>
          <a:off x="6494114" y="1394754"/>
          <a:ext cx="1528440" cy="152844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FC Lamoon" panose="02000000000000000000" pitchFamily="2" charset="0"/>
              <a:cs typeface="FC Lamoon" panose="02000000000000000000" pitchFamily="2" charset="0"/>
            </a:rPr>
            <a:t>3. Sympthom</a:t>
          </a:r>
          <a:endParaRPr lang="th-TH" sz="2000" kern="1200" dirty="0">
            <a:latin typeface="FC Lamoon" panose="02000000000000000000" pitchFamily="2" charset="0"/>
            <a:cs typeface="FC Lamoon" panose="02000000000000000000" pitchFamily="2" charset="0"/>
          </a:endParaRPr>
        </a:p>
      </dsp:txBody>
      <dsp:txXfrm>
        <a:off x="6717949" y="1618589"/>
        <a:ext cx="1080770" cy="1080770"/>
      </dsp:txXfrm>
    </dsp:sp>
    <dsp:sp modelId="{96376C69-C1F9-4A8C-8E74-3CC109353895}">
      <dsp:nvSpPr>
        <dsp:cNvPr id="0" name=""/>
        <dsp:cNvSpPr/>
      </dsp:nvSpPr>
      <dsp:spPr>
        <a:xfrm rot="3240000">
          <a:off x="5719473" y="3566271"/>
          <a:ext cx="461840" cy="25637"/>
        </a:xfrm>
        <a:custGeom>
          <a:avLst/>
          <a:gdLst/>
          <a:ahLst/>
          <a:cxnLst/>
          <a:rect l="0" t="0" r="0" b="0"/>
          <a:pathLst>
            <a:path>
              <a:moveTo>
                <a:pt x="0" y="12818"/>
              </a:moveTo>
              <a:lnTo>
                <a:pt x="461840" y="12818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>
            <a:solidFill>
              <a:schemeClr val="bg1"/>
            </a:solidFill>
            <a:latin typeface="FC Lamoon" panose="02000000000000000000" pitchFamily="2" charset="0"/>
            <a:cs typeface="FC Lamoon" panose="02000000000000000000" pitchFamily="2" charset="0"/>
          </a:endParaRPr>
        </a:p>
      </dsp:txBody>
      <dsp:txXfrm>
        <a:off x="5938847" y="3567544"/>
        <a:ext cx="23092" cy="23092"/>
      </dsp:txXfrm>
    </dsp:sp>
    <dsp:sp modelId="{312D7396-D570-4839-B6B3-4E3701173717}">
      <dsp:nvSpPr>
        <dsp:cNvPr id="0" name=""/>
        <dsp:cNvSpPr/>
      </dsp:nvSpPr>
      <dsp:spPr>
        <a:xfrm>
          <a:off x="5771102" y="3619956"/>
          <a:ext cx="1528440" cy="152844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FC Lamoon" panose="02000000000000000000" pitchFamily="2" charset="0"/>
              <a:cs typeface="FC Lamoon" panose="02000000000000000000" pitchFamily="2" charset="0"/>
            </a:rPr>
            <a:t>4. Treatment</a:t>
          </a:r>
          <a:endParaRPr lang="th-TH" sz="2400" kern="1200" dirty="0">
            <a:latin typeface="FC Lamoon" panose="02000000000000000000" pitchFamily="2" charset="0"/>
            <a:cs typeface="FC Lamoon" panose="02000000000000000000" pitchFamily="2" charset="0"/>
          </a:endParaRPr>
        </a:p>
      </dsp:txBody>
      <dsp:txXfrm>
        <a:off x="5994937" y="3843791"/>
        <a:ext cx="1080770" cy="1080770"/>
      </dsp:txXfrm>
    </dsp:sp>
    <dsp:sp modelId="{EEAC8BDA-A34A-44FE-9517-7BB6D04E463D}">
      <dsp:nvSpPr>
        <dsp:cNvPr id="0" name=""/>
        <dsp:cNvSpPr/>
      </dsp:nvSpPr>
      <dsp:spPr>
        <a:xfrm rot="7560000">
          <a:off x="4549615" y="3566271"/>
          <a:ext cx="461840" cy="25637"/>
        </a:xfrm>
        <a:custGeom>
          <a:avLst/>
          <a:gdLst/>
          <a:ahLst/>
          <a:cxnLst/>
          <a:rect l="0" t="0" r="0" b="0"/>
          <a:pathLst>
            <a:path>
              <a:moveTo>
                <a:pt x="0" y="12818"/>
              </a:moveTo>
              <a:lnTo>
                <a:pt x="461840" y="12818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>
            <a:solidFill>
              <a:schemeClr val="bg1"/>
            </a:solidFill>
            <a:latin typeface="FC Lamoon" panose="02000000000000000000" pitchFamily="2" charset="0"/>
            <a:cs typeface="FC Lamoon" panose="02000000000000000000" pitchFamily="2" charset="0"/>
          </a:endParaRPr>
        </a:p>
      </dsp:txBody>
      <dsp:txXfrm rot="10800000">
        <a:off x="4768990" y="3567544"/>
        <a:ext cx="23092" cy="23092"/>
      </dsp:txXfrm>
    </dsp:sp>
    <dsp:sp modelId="{AA851EE6-70DF-4EAC-A5C6-B890B81EFA8A}">
      <dsp:nvSpPr>
        <dsp:cNvPr id="0" name=""/>
        <dsp:cNvSpPr/>
      </dsp:nvSpPr>
      <dsp:spPr>
        <a:xfrm>
          <a:off x="3431387" y="3619956"/>
          <a:ext cx="1528440" cy="152844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FC Lamoon" panose="02000000000000000000" pitchFamily="2" charset="0"/>
              <a:cs typeface="FC Lamoon" panose="02000000000000000000" pitchFamily="2" charset="0"/>
            </a:rPr>
            <a:t>5. Prevention</a:t>
          </a:r>
          <a:endParaRPr lang="th-TH" sz="2000" kern="1200" dirty="0">
            <a:latin typeface="FC Lamoon" panose="02000000000000000000" pitchFamily="2" charset="0"/>
            <a:cs typeface="FC Lamoon" panose="02000000000000000000" pitchFamily="2" charset="0"/>
          </a:endParaRPr>
        </a:p>
      </dsp:txBody>
      <dsp:txXfrm>
        <a:off x="3655222" y="3843791"/>
        <a:ext cx="1080770" cy="1080770"/>
      </dsp:txXfrm>
    </dsp:sp>
    <dsp:sp modelId="{EFB37DA1-DBDB-4857-83CC-A94C931FB709}">
      <dsp:nvSpPr>
        <dsp:cNvPr id="0" name=""/>
        <dsp:cNvSpPr/>
      </dsp:nvSpPr>
      <dsp:spPr>
        <a:xfrm rot="11880000">
          <a:off x="4188110" y="2453671"/>
          <a:ext cx="461840" cy="25637"/>
        </a:xfrm>
        <a:custGeom>
          <a:avLst/>
          <a:gdLst/>
          <a:ahLst/>
          <a:cxnLst/>
          <a:rect l="0" t="0" r="0" b="0"/>
          <a:pathLst>
            <a:path>
              <a:moveTo>
                <a:pt x="0" y="12818"/>
              </a:moveTo>
              <a:lnTo>
                <a:pt x="461840" y="12818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>
            <a:solidFill>
              <a:schemeClr val="bg1"/>
            </a:solidFill>
            <a:latin typeface="FC Lamoon" panose="02000000000000000000" pitchFamily="2" charset="0"/>
            <a:cs typeface="FC Lamoon" panose="02000000000000000000" pitchFamily="2" charset="0"/>
          </a:endParaRPr>
        </a:p>
      </dsp:txBody>
      <dsp:txXfrm rot="10800000">
        <a:off x="4407484" y="2454944"/>
        <a:ext cx="23092" cy="23092"/>
      </dsp:txXfrm>
    </dsp:sp>
    <dsp:sp modelId="{2891C267-FDA0-4009-851A-A7215C60E19F}">
      <dsp:nvSpPr>
        <dsp:cNvPr id="0" name=""/>
        <dsp:cNvSpPr/>
      </dsp:nvSpPr>
      <dsp:spPr>
        <a:xfrm>
          <a:off x="2708375" y="1394754"/>
          <a:ext cx="1528440" cy="152844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kern="1200" dirty="0" smtClean="0">
              <a:latin typeface="FC Lamoon" panose="02000000000000000000" pitchFamily="2" charset="0"/>
              <a:cs typeface="FC Lamoon" panose="02000000000000000000" pitchFamily="2" charset="0"/>
            </a:rPr>
            <a:t>1. About RSV</a:t>
          </a:r>
          <a:endParaRPr lang="th-TH" sz="3200" kern="1200" dirty="0" smtClean="0">
            <a:latin typeface="FC Lamoon" panose="02000000000000000000" pitchFamily="2" charset="0"/>
            <a:cs typeface="FC Lamoon" panose="02000000000000000000" pitchFamily="2" charset="0"/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200" kern="1200" dirty="0">
            <a:latin typeface="FC Lamoon" panose="02000000000000000000" pitchFamily="2" charset="0"/>
            <a:cs typeface="FC Lamoon" panose="02000000000000000000" pitchFamily="2" charset="0"/>
          </a:endParaRPr>
        </a:p>
      </dsp:txBody>
      <dsp:txXfrm>
        <a:off x="2932210" y="1618589"/>
        <a:ext cx="1080770" cy="1080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60FA7-ACA9-4CC8-B9BC-760127810A37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E26A8-115A-4386-BE83-287C8FEDF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80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C476-DE40-4F72-B8AA-253A4CDF55DF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F7B8-C346-490D-898B-BCD9AD08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7958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C476-DE40-4F72-B8AA-253A4CDF55DF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F7B8-C346-490D-898B-BCD9AD08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5430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C476-DE40-4F72-B8AA-253A4CDF55DF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F7B8-C346-490D-898B-BCD9AD08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6237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C476-DE40-4F72-B8AA-253A4CDF55DF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F7B8-C346-490D-898B-BCD9AD08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4864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C476-DE40-4F72-B8AA-253A4CDF55DF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F7B8-C346-490D-898B-BCD9AD08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7890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C476-DE40-4F72-B8AA-253A4CDF55DF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F7B8-C346-490D-898B-BCD9AD08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2159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C476-DE40-4F72-B8AA-253A4CDF55DF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F7B8-C346-490D-898B-BCD9AD08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3347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C476-DE40-4F72-B8AA-253A4CDF55DF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F7B8-C346-490D-898B-BCD9AD08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8228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C476-DE40-4F72-B8AA-253A4CDF55DF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F7B8-C346-490D-898B-BCD9AD08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9580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C476-DE40-4F72-B8AA-253A4CDF55DF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F7B8-C346-490D-898B-BCD9AD08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5739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C476-DE40-4F72-B8AA-253A4CDF55DF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F7B8-C346-490D-898B-BCD9AD08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5114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44000">
              <a:srgbClr val="FF3399"/>
            </a:gs>
            <a:gs pos="79000">
              <a:srgbClr val="9900CC"/>
            </a:gs>
            <a:gs pos="100000">
              <a:schemeClr val="bg2">
                <a:lumMod val="32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AC476-DE40-4F72-B8AA-253A4CDF55DF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AF7B8-C346-490D-898B-BCD9AD08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8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bg1"/>
          </a:solidFill>
          <a:latin typeface="FC Lamoon" panose="02000000000000000000" pitchFamily="2" charset="0"/>
          <a:ea typeface="+mj-ea"/>
          <a:cs typeface="FC Lamoon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rgbClr val="FF9933"/>
          </a:solidFill>
          <a:latin typeface="FC Lamoon" panose="02000000000000000000" pitchFamily="2" charset="0"/>
          <a:ea typeface="+mn-ea"/>
          <a:cs typeface="FC Lamoon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400" kern="1200">
          <a:solidFill>
            <a:srgbClr val="FF9933"/>
          </a:solidFill>
          <a:latin typeface="FC Lamoon" panose="02000000000000000000" pitchFamily="2" charset="0"/>
          <a:ea typeface="+mn-ea"/>
          <a:cs typeface="FC Lamoon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rgbClr val="FF9933"/>
          </a:solidFill>
          <a:latin typeface="FC Lamoon" panose="02000000000000000000" pitchFamily="2" charset="0"/>
          <a:ea typeface="+mn-ea"/>
          <a:cs typeface="FC Lamoon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rgbClr val="FF9933"/>
          </a:solidFill>
          <a:latin typeface="FC Lamoon" panose="02000000000000000000" pitchFamily="2" charset="0"/>
          <a:ea typeface="+mn-ea"/>
          <a:cs typeface="FC Lamoon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rgbClr val="FF9933"/>
          </a:solidFill>
          <a:latin typeface="FC Lamoon" panose="02000000000000000000" pitchFamily="2" charset="0"/>
          <a:ea typeface="+mn-ea"/>
          <a:cs typeface="FC Lamoon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3769360"/>
          </a:xfrm>
          <a:prstGeom prst="rect">
            <a:avLst/>
          </a:prstGeom>
          <a:solidFill>
            <a:srgbClr val="262626">
              <a:alpha val="45098"/>
            </a:srgb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Image result for prez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8" r="25588"/>
          <a:stretch/>
        </p:blipFill>
        <p:spPr bwMode="auto">
          <a:xfrm>
            <a:off x="7128553" y="0"/>
            <a:ext cx="5063447" cy="519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0"/>
            <a:ext cx="109016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Create </a:t>
            </a:r>
            <a:r>
              <a:rPr lang="en-US" sz="8000" b="1" dirty="0" smtClean="0">
                <a:solidFill>
                  <a:schemeClr val="bg1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Presentation</a:t>
            </a:r>
            <a:endParaRPr lang="en-US" sz="8000" b="1" dirty="0" smtClean="0">
              <a:solidFill>
                <a:schemeClr val="bg1"/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  <a:p>
            <a:r>
              <a:rPr lang="en-US" sz="8000" b="1" dirty="0" smtClean="0">
                <a:solidFill>
                  <a:schemeClr val="bg1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with</a:t>
            </a:r>
            <a:endParaRPr lang="en-US" sz="8000" b="1" dirty="0">
              <a:solidFill>
                <a:schemeClr val="bg1"/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196373"/>
            <a:ext cx="12192000" cy="1661627"/>
          </a:xfrm>
          <a:prstGeom prst="rect">
            <a:avLst/>
          </a:prstGeom>
          <a:solidFill>
            <a:srgbClr val="A5A5A5">
              <a:alpha val="63137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284480" y="6211669"/>
            <a:ext cx="1059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NU1205 NURSING INFORMATICS AND COMMUNICATION IN NURSING</a:t>
            </a:r>
            <a:endParaRPr lang="en-US" sz="3600" dirty="0">
              <a:solidFill>
                <a:srgbClr val="FFFF00"/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196373"/>
            <a:ext cx="1059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Apipong Pingyod - </a:t>
            </a:r>
            <a:r>
              <a:rPr lang="en-US" sz="3600" dirty="0" err="1" smtClean="0">
                <a:solidFill>
                  <a:srgbClr val="FFFF00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Maejo</a:t>
            </a:r>
            <a:r>
              <a:rPr lang="en-US" sz="3600" dirty="0" smtClean="0">
                <a:solidFill>
                  <a:srgbClr val="FFFF00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 University </a:t>
            </a:r>
            <a:r>
              <a:rPr lang="en-US" sz="3600" dirty="0" err="1" smtClean="0">
                <a:solidFill>
                  <a:srgbClr val="FFFF00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Phrae</a:t>
            </a:r>
            <a:r>
              <a:rPr lang="en-US" sz="3600" dirty="0" smtClean="0">
                <a:solidFill>
                  <a:srgbClr val="FFFF00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 Campus</a:t>
            </a:r>
            <a:endParaRPr lang="en-US" sz="3600" dirty="0">
              <a:solidFill>
                <a:srgbClr val="FFFF00"/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  <p:pic>
        <p:nvPicPr>
          <p:cNvPr id="1026" name="Picture 2" descr="Image result for prezi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187" y="741680"/>
            <a:ext cx="3116580" cy="311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585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เลือก </a:t>
            </a:r>
            <a:r>
              <a:rPr lang="en-US" dirty="0" smtClean="0"/>
              <a:t>Template </a:t>
            </a:r>
            <a:r>
              <a:rPr lang="th-TH" dirty="0" smtClean="0"/>
              <a:t>ที่ต้องการ</a:t>
            </a:r>
            <a:endParaRPr lang="en-US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81784"/>
            <a:ext cx="11182132" cy="4961255"/>
          </a:xfrm>
        </p:spPr>
      </p:pic>
    </p:spTree>
    <p:extLst>
      <p:ext uri="{BB962C8B-B14F-4D97-AF65-F5344CB8AC3E}">
        <p14:creationId xmlns:p14="http://schemas.microsoft.com/office/powerpoint/2010/main" val="87800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ระดับความยาก</a:t>
            </a:r>
            <a:r>
              <a:rPr lang="en-US" dirty="0" smtClean="0"/>
              <a:t>-</a:t>
            </a:r>
            <a:r>
              <a:rPr lang="th-TH" dirty="0" smtClean="0"/>
              <a:t>ง่ายของ </a:t>
            </a:r>
            <a:r>
              <a:rPr lang="en-US" dirty="0" smtClean="0"/>
              <a:t>Template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08" y="1690688"/>
            <a:ext cx="2978303" cy="2197213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04" y="1690687"/>
            <a:ext cx="3205996" cy="219721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293" y="1690687"/>
            <a:ext cx="3099511" cy="22685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59408" y="3887900"/>
            <a:ext cx="2978303" cy="29701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FC Lamoon" panose="02000000000000000000" pitchFamily="2" charset="0"/>
                <a:cs typeface="FC Lamoon" panose="02000000000000000000" pitchFamily="2" charset="0"/>
              </a:rPr>
              <a:t>NOVICE – </a:t>
            </a:r>
            <a:r>
              <a:rPr lang="th-TH" sz="3600" dirty="0" smtClean="0">
                <a:latin typeface="FC Lamoon" panose="02000000000000000000" pitchFamily="2" charset="0"/>
                <a:cs typeface="FC Lamoon" panose="02000000000000000000" pitchFamily="2" charset="0"/>
              </a:rPr>
              <a:t>เบื้องต้น</a:t>
            </a:r>
          </a:p>
          <a:p>
            <a:pPr algn="ctr"/>
            <a:r>
              <a:rPr lang="th-TH" sz="2800" dirty="0" smtClean="0">
                <a:solidFill>
                  <a:srgbClr val="FFFF00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(ควรเริ่มต้นในระดับนี้ก่อน)</a:t>
            </a:r>
            <a:endParaRPr lang="en-US" sz="2800" dirty="0">
              <a:solidFill>
                <a:srgbClr val="FFFF00"/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50004" y="3887900"/>
            <a:ext cx="3205996" cy="29701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FC Lamoon" panose="02000000000000000000" pitchFamily="2" charset="0"/>
                <a:cs typeface="FC Lamoon" panose="02000000000000000000" pitchFamily="2" charset="0"/>
              </a:rPr>
              <a:t>SKILLED – </a:t>
            </a:r>
            <a:r>
              <a:rPr lang="th-TH" sz="3200" dirty="0" smtClean="0">
                <a:latin typeface="FC Lamoon" panose="02000000000000000000" pitchFamily="2" charset="0"/>
                <a:cs typeface="FC Lamoon" panose="02000000000000000000" pitchFamily="2" charset="0"/>
              </a:rPr>
              <a:t>มีทักษะอยู่  บ้างแล้ว</a:t>
            </a:r>
            <a:endParaRPr lang="en-US" sz="3200" dirty="0"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68293" y="3959265"/>
            <a:ext cx="3099511" cy="289873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FC Lamoon" panose="02000000000000000000" pitchFamily="2" charset="0"/>
                <a:cs typeface="FC Lamoon" panose="02000000000000000000" pitchFamily="2" charset="0"/>
              </a:rPr>
              <a:t>SKILLED – </a:t>
            </a:r>
            <a:r>
              <a:rPr lang="th-TH" sz="3600" dirty="0" smtClean="0">
                <a:latin typeface="FC Lamoon" panose="02000000000000000000" pitchFamily="2" charset="0"/>
                <a:cs typeface="FC Lamoon" panose="02000000000000000000" pitchFamily="2" charset="0"/>
              </a:rPr>
              <a:t>เก่งแล้ว</a:t>
            </a:r>
            <a:endParaRPr lang="en-US" sz="3600" dirty="0"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251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440" y="233045"/>
            <a:ext cx="10515600" cy="1325563"/>
          </a:xfrm>
        </p:spPr>
        <p:txBody>
          <a:bodyPr/>
          <a:lstStyle/>
          <a:p>
            <a:r>
              <a:rPr lang="th-TH" dirty="0" smtClean="0"/>
              <a:t>เลือกใช้ </a:t>
            </a:r>
            <a:r>
              <a:rPr lang="en-US" dirty="0" smtClean="0"/>
              <a:t>Template</a:t>
            </a:r>
            <a:r>
              <a:rPr lang="th-TH" dirty="0" smtClean="0"/>
              <a:t> ที่เข้ากับงานที่จะนำเสนอ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06" y="1348702"/>
            <a:ext cx="8044174" cy="5439337"/>
          </a:xfrm>
        </p:spPr>
      </p:pic>
      <p:sp>
        <p:nvSpPr>
          <p:cNvPr id="5" name="Rounded Rectangle 4"/>
          <p:cNvSpPr/>
          <p:nvPr/>
        </p:nvSpPr>
        <p:spPr>
          <a:xfrm>
            <a:off x="5285396" y="6292780"/>
            <a:ext cx="2068389" cy="495259"/>
          </a:xfrm>
          <a:prstGeom prst="roundRect">
            <a:avLst/>
          </a:prstGeom>
          <a:noFill/>
          <a:ln w="28575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571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" y="395605"/>
            <a:ext cx="10515600" cy="1325563"/>
          </a:xfrm>
        </p:spPr>
        <p:txBody>
          <a:bodyPr>
            <a:normAutofit/>
          </a:bodyPr>
          <a:lstStyle/>
          <a:p>
            <a:r>
              <a:rPr lang="th-TH" sz="6000" dirty="0" smtClean="0"/>
              <a:t>ตั้งชื่องานนำเสนอ</a:t>
            </a:r>
            <a:endParaRPr lang="en-US" sz="6000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25" y="0"/>
            <a:ext cx="8209076" cy="6858000"/>
          </a:xfrm>
        </p:spPr>
      </p:pic>
      <p:sp>
        <p:nvSpPr>
          <p:cNvPr id="5" name="Rounded Rectangle 4"/>
          <p:cNvSpPr/>
          <p:nvPr/>
        </p:nvSpPr>
        <p:spPr>
          <a:xfrm>
            <a:off x="4370925" y="4321740"/>
            <a:ext cx="4864515" cy="79890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147320" y="2116773"/>
            <a:ext cx="374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NU1205 Lab3 Prezi </a:t>
            </a:r>
            <a:r>
              <a:rPr lang="th-TH" sz="2800" dirty="0" smtClean="0">
                <a:solidFill>
                  <a:schemeClr val="bg1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รหัสนศ.</a:t>
            </a:r>
            <a:endParaRPr lang="en-US" sz="2800" dirty="0">
              <a:solidFill>
                <a:schemeClr val="bg1"/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367521" y="4870380"/>
            <a:ext cx="2418080" cy="35186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994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หน้าตาของ </a:t>
            </a:r>
            <a:r>
              <a:rPr lang="en-US" dirty="0" smtClean="0"/>
              <a:t>Prezi</a:t>
            </a:r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" y="1511186"/>
            <a:ext cx="11171751" cy="534681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540240" y="1981200"/>
            <a:ext cx="2352872" cy="325119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ular Callout 7"/>
          <p:cNvSpPr/>
          <p:nvPr/>
        </p:nvSpPr>
        <p:spPr>
          <a:xfrm>
            <a:off x="9083513" y="408659"/>
            <a:ext cx="1947238" cy="1058993"/>
          </a:xfrm>
          <a:prstGeom prst="wedgeRoundRectCallout">
            <a:avLst>
              <a:gd name="adj1" fmla="val 24039"/>
              <a:gd name="adj2" fmla="val 98957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FC Lamoon" panose="02000000000000000000" pitchFamily="2" charset="0"/>
                <a:cs typeface="FC Lamoon" panose="02000000000000000000" pitchFamily="2" charset="0"/>
              </a:rPr>
              <a:t>กำหนด </a:t>
            </a:r>
            <a:r>
              <a:rPr lang="en-US" sz="2000" b="1" dirty="0" smtClean="0">
                <a:latin typeface="FC Lamoon" panose="02000000000000000000" pitchFamily="2" charset="0"/>
                <a:cs typeface="FC Lamoon" panose="02000000000000000000" pitchFamily="2" charset="0"/>
              </a:rPr>
              <a:t>Background </a:t>
            </a:r>
            <a:r>
              <a:rPr lang="th-TH" sz="2000" b="1" dirty="0" smtClean="0">
                <a:latin typeface="FC Lamoon" panose="02000000000000000000" pitchFamily="2" charset="0"/>
                <a:cs typeface="FC Lamoon" panose="02000000000000000000" pitchFamily="2" charset="0"/>
              </a:rPr>
              <a:t>และ </a:t>
            </a:r>
            <a:r>
              <a:rPr lang="en-US" sz="2000" b="1" dirty="0" smtClean="0">
                <a:latin typeface="FC Lamoon" panose="02000000000000000000" pitchFamily="2" charset="0"/>
                <a:cs typeface="FC Lamoon" panose="02000000000000000000" pitchFamily="2" charset="0"/>
              </a:rPr>
              <a:t>Theme Color </a:t>
            </a:r>
            <a:r>
              <a:rPr lang="th-TH" sz="2000" b="1" dirty="0" smtClean="0">
                <a:latin typeface="FC Lamoon" panose="02000000000000000000" pitchFamily="2" charset="0"/>
                <a:cs typeface="FC Lamoon" panose="02000000000000000000" pitchFamily="2" charset="0"/>
              </a:rPr>
              <a:t>ก่อน</a:t>
            </a:r>
            <a:endParaRPr lang="th-TH" sz="2000" b="1" dirty="0"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07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417" r="21500" b="38519"/>
          <a:stretch/>
        </p:blipFill>
        <p:spPr>
          <a:xfrm>
            <a:off x="-22860" y="2927237"/>
            <a:ext cx="12173032" cy="3930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การใช้ </a:t>
            </a:r>
            <a:r>
              <a:rPr lang="en-US" dirty="0" smtClean="0"/>
              <a:t>Font </a:t>
            </a:r>
            <a:r>
              <a:rPr lang="th-TH" dirty="0" smtClean="0"/>
              <a:t>ภาษาไทย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458720" y="4683760"/>
            <a:ext cx="2753360" cy="475986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Oval Callout 5"/>
          <p:cNvSpPr/>
          <p:nvPr/>
        </p:nvSpPr>
        <p:spPr>
          <a:xfrm>
            <a:off x="338762" y="3356274"/>
            <a:ext cx="1947238" cy="1058993"/>
          </a:xfrm>
          <a:prstGeom prst="wedgeEllipseCallout">
            <a:avLst>
              <a:gd name="adj1" fmla="val 61425"/>
              <a:gd name="adj2" fmla="val 7492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FC Lamoon" panose="02000000000000000000" pitchFamily="2" charset="0"/>
                <a:cs typeface="FC Lamoon" panose="02000000000000000000" pitchFamily="2" charset="0"/>
              </a:rPr>
              <a:t>ใช้ฟอนต์ </a:t>
            </a:r>
            <a:r>
              <a:rPr lang="en-US" b="1" dirty="0" err="1" smtClean="0">
                <a:latin typeface="FC Lamoon" panose="02000000000000000000" pitchFamily="2" charset="0"/>
                <a:cs typeface="FC Lamoon" panose="02000000000000000000" pitchFamily="2" charset="0"/>
              </a:rPr>
              <a:t>Itim</a:t>
            </a:r>
            <a:r>
              <a:rPr lang="en-US" b="1" dirty="0" smtClean="0">
                <a:latin typeface="FC Lamoon" panose="02000000000000000000" pitchFamily="2" charset="0"/>
                <a:cs typeface="FC Lamoon" panose="02000000000000000000" pitchFamily="2" charset="0"/>
              </a:rPr>
              <a:t> </a:t>
            </a:r>
            <a:r>
              <a:rPr lang="th-TH" b="1" dirty="0" smtClean="0">
                <a:latin typeface="FC Lamoon" panose="02000000000000000000" pitchFamily="2" charset="0"/>
                <a:cs typeface="FC Lamoon" panose="02000000000000000000" pitchFamily="2" charset="0"/>
              </a:rPr>
              <a:t>เท่านั้น</a:t>
            </a:r>
            <a:endParaRPr lang="th-TH" b="1" dirty="0"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29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6546" y="172105"/>
            <a:ext cx="8897565" cy="780358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ตัวอย่างงานนำเสนอที่เสร็จสมบูรณ์แล้ว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59081" y="952463"/>
            <a:ext cx="85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https://prezi.com/view/30yIgm6eODY5aPJf0YuQ/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8735"/>
            <a:ext cx="9489440" cy="5559265"/>
          </a:xfrm>
        </p:spPr>
      </p:pic>
    </p:spTree>
    <p:extLst>
      <p:ext uri="{BB962C8B-B14F-4D97-AF65-F5344CB8AC3E}">
        <p14:creationId xmlns:p14="http://schemas.microsoft.com/office/powerpoint/2010/main" val="16924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 </a:t>
            </a:r>
            <a:r>
              <a:rPr lang="en-US" dirty="0" smtClean="0"/>
              <a:t>Share </a:t>
            </a:r>
            <a:r>
              <a:rPr lang="th-TH" dirty="0" smtClean="0"/>
              <a:t>ผลงาน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59" y="1866862"/>
            <a:ext cx="10220174" cy="4655857"/>
          </a:xfrm>
        </p:spPr>
      </p:pic>
      <p:sp>
        <p:nvSpPr>
          <p:cNvPr id="5" name="Rounded Rectangle 4"/>
          <p:cNvSpPr/>
          <p:nvPr/>
        </p:nvSpPr>
        <p:spPr>
          <a:xfrm>
            <a:off x="10271760" y="1866862"/>
            <a:ext cx="548640" cy="534256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Oval Callout 5"/>
          <p:cNvSpPr/>
          <p:nvPr/>
        </p:nvSpPr>
        <p:spPr>
          <a:xfrm>
            <a:off x="8118313" y="568345"/>
            <a:ext cx="1947238" cy="1058993"/>
          </a:xfrm>
          <a:prstGeom prst="wedgeEllipseCallout">
            <a:avLst>
              <a:gd name="adj1" fmla="val 75513"/>
              <a:gd name="adj2" fmla="val 7204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FC Lamoon" panose="02000000000000000000" pitchFamily="2" charset="0"/>
                <a:cs typeface="FC Lamoon" panose="02000000000000000000" pitchFamily="2" charset="0"/>
              </a:rPr>
              <a:t>คลิก </a:t>
            </a:r>
            <a:r>
              <a:rPr lang="en-US" sz="2400" b="1" dirty="0" smtClean="0">
                <a:latin typeface="FC Lamoon" panose="02000000000000000000" pitchFamily="2" charset="0"/>
                <a:cs typeface="FC Lamoon" panose="02000000000000000000" pitchFamily="2" charset="0"/>
              </a:rPr>
              <a:t>Share</a:t>
            </a:r>
            <a:endParaRPr lang="th-TH" sz="2400" b="1" dirty="0"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81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 </a:t>
            </a:r>
            <a:r>
              <a:rPr lang="en-US" dirty="0"/>
              <a:t>Share </a:t>
            </a:r>
            <a:r>
              <a:rPr lang="th-TH" dirty="0" smtClean="0"/>
              <a:t>ผลงาน</a:t>
            </a:r>
            <a:r>
              <a:rPr lang="en-US" dirty="0" smtClean="0"/>
              <a:t> [</a:t>
            </a:r>
            <a:r>
              <a:rPr lang="th-TH" dirty="0" smtClean="0"/>
              <a:t>ต่อ</a:t>
            </a:r>
            <a:r>
              <a:rPr lang="en-US" dirty="0" smtClean="0"/>
              <a:t>]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240" y="1610272"/>
            <a:ext cx="7562692" cy="4760048"/>
          </a:xfrm>
        </p:spPr>
      </p:pic>
      <p:sp>
        <p:nvSpPr>
          <p:cNvPr id="5" name="Rounded Rectangle 4"/>
          <p:cNvSpPr/>
          <p:nvPr/>
        </p:nvSpPr>
        <p:spPr>
          <a:xfrm>
            <a:off x="3220720" y="3817582"/>
            <a:ext cx="2143760" cy="71377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319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 </a:t>
            </a:r>
            <a:r>
              <a:rPr lang="en-US" dirty="0"/>
              <a:t>Share </a:t>
            </a:r>
            <a:r>
              <a:rPr lang="th-TH" dirty="0"/>
              <a:t>ผลงาน</a:t>
            </a:r>
            <a:r>
              <a:rPr lang="en-US" dirty="0"/>
              <a:t> [</a:t>
            </a:r>
            <a:r>
              <a:rPr lang="th-TH" dirty="0"/>
              <a:t>ต่อ</a:t>
            </a:r>
            <a:r>
              <a:rPr lang="en-US" dirty="0"/>
              <a:t>]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05" y="1584960"/>
            <a:ext cx="6193805" cy="5191760"/>
          </a:xfrm>
        </p:spPr>
      </p:pic>
      <p:sp>
        <p:nvSpPr>
          <p:cNvPr id="5" name="Rounded Rectangle 4"/>
          <p:cNvSpPr/>
          <p:nvPr/>
        </p:nvSpPr>
        <p:spPr>
          <a:xfrm>
            <a:off x="3108960" y="3728720"/>
            <a:ext cx="4470400" cy="64343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Oval Callout 5"/>
          <p:cNvSpPr/>
          <p:nvPr/>
        </p:nvSpPr>
        <p:spPr>
          <a:xfrm>
            <a:off x="6401272" y="2295545"/>
            <a:ext cx="2448087" cy="1058993"/>
          </a:xfrm>
          <a:prstGeom prst="wedgeEllipseCallout">
            <a:avLst>
              <a:gd name="adj1" fmla="val -14277"/>
              <a:gd name="adj2" fmla="val 85479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FC Lamoon" panose="02000000000000000000" pitchFamily="2" charset="0"/>
                <a:cs typeface="FC Lamoon" panose="02000000000000000000" pitchFamily="2" charset="0"/>
              </a:rPr>
              <a:t>1. </a:t>
            </a:r>
            <a:r>
              <a:rPr lang="th-TH" sz="2000" b="1" dirty="0" smtClean="0">
                <a:latin typeface="FC Lamoon" panose="02000000000000000000" pitchFamily="2" charset="0"/>
                <a:cs typeface="FC Lamoon" panose="02000000000000000000" pitchFamily="2" charset="0"/>
              </a:rPr>
              <a:t>ตั้งชื่อผู้ที่เราต้องการให้ชมผลงาน</a:t>
            </a:r>
            <a:endParaRPr lang="th-TH" sz="2000" b="1" dirty="0"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04079" y="5750560"/>
            <a:ext cx="2143761" cy="64343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Oval Callout 7"/>
          <p:cNvSpPr/>
          <p:nvPr/>
        </p:nvSpPr>
        <p:spPr>
          <a:xfrm>
            <a:off x="6847840" y="4531862"/>
            <a:ext cx="2448087" cy="1058993"/>
          </a:xfrm>
          <a:prstGeom prst="wedgeEllipseCallout">
            <a:avLst>
              <a:gd name="adj1" fmla="val -49554"/>
              <a:gd name="adj2" fmla="val 9123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FC Lamoon" panose="02000000000000000000" pitchFamily="2" charset="0"/>
                <a:cs typeface="FC Lamoon" panose="02000000000000000000" pitchFamily="2" charset="0"/>
              </a:rPr>
              <a:t>2. </a:t>
            </a:r>
            <a:r>
              <a:rPr lang="th-TH" sz="2000" b="1" dirty="0" smtClean="0">
                <a:latin typeface="FC Lamoon" panose="02000000000000000000" pitchFamily="2" charset="0"/>
                <a:cs typeface="FC Lamoon" panose="02000000000000000000" pitchFamily="2" charset="0"/>
              </a:rPr>
              <a:t>คลิก </a:t>
            </a:r>
            <a:r>
              <a:rPr lang="en-US" sz="2000" b="1" dirty="0" smtClean="0">
                <a:latin typeface="FC Lamoon" panose="02000000000000000000" pitchFamily="2" charset="0"/>
                <a:cs typeface="FC Lamoon" panose="02000000000000000000" pitchFamily="2" charset="0"/>
              </a:rPr>
              <a:t>Create link</a:t>
            </a:r>
            <a:endParaRPr lang="th-TH" sz="2000" b="1" dirty="0"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6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950720"/>
            <a:ext cx="12192000" cy="3413760"/>
          </a:xfrm>
          <a:prstGeom prst="rect">
            <a:avLst/>
          </a:prstGeom>
          <a:solidFill>
            <a:srgbClr val="40404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ทำความรู้จัก</a:t>
            </a:r>
            <a:r>
              <a:rPr lang="th-TH" dirty="0" smtClean="0"/>
              <a:t>กับ </a:t>
            </a:r>
            <a:r>
              <a:rPr lang="en-US" dirty="0" smtClean="0"/>
              <a:t>Prezi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292048"/>
            <a:ext cx="8770571" cy="40882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Prezi </a:t>
            </a:r>
            <a:r>
              <a:rPr lang="th-TH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เป็นเว็บไซต์ที่ให้บริการสร้างงานนำเสนอระดับมืออาชีพ         มีความตื่นตาตื่นใจมากกว่าโปรแกรมสร้างงานนำเสนอทั่วๆไป</a:t>
            </a: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th-TH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สามารถเลือกใช้งานได้ทั้งเวอร์ชันฟรี และเวอร์ชันเสียค่าบริการ</a:t>
            </a:r>
          </a:p>
          <a:p>
            <a:r>
              <a:rPr lang="th-TH" dirty="0" smtClean="0"/>
              <a:t>เวอร์ชันฟรี งานนำเสนอจะถูกตั้งค่าเป็นสาธารณะโดยอัตโนมัติ</a:t>
            </a:r>
          </a:p>
          <a:p>
            <a:r>
              <a:rPr lang="th-TH" dirty="0" smtClean="0"/>
              <a:t>เวอร์ชันเสียค่าบริการ จะมีลูกเล่นในการนำเสนอมากกว่า และงานนำเสนอจะเป็นงานนำเสนอแบบส่วนตัว</a:t>
            </a:r>
            <a:endParaRPr lang="th-T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450" y="5261730"/>
            <a:ext cx="3257550" cy="1876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03" y="4648836"/>
            <a:ext cx="2945552" cy="2209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0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 </a:t>
            </a:r>
            <a:r>
              <a:rPr lang="en-US" dirty="0"/>
              <a:t>Share </a:t>
            </a:r>
            <a:r>
              <a:rPr lang="th-TH" dirty="0"/>
              <a:t>ผลงาน</a:t>
            </a:r>
            <a:r>
              <a:rPr lang="en-US" dirty="0"/>
              <a:t> [</a:t>
            </a:r>
            <a:r>
              <a:rPr lang="th-TH" dirty="0"/>
              <a:t>ต่อ</a:t>
            </a:r>
            <a:r>
              <a:rPr lang="en-US" dirty="0"/>
              <a:t>]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06" y="1348702"/>
            <a:ext cx="5554974" cy="5464015"/>
          </a:xfrm>
        </p:spPr>
      </p:pic>
      <p:sp>
        <p:nvSpPr>
          <p:cNvPr id="5" name="Rounded Rectangle 4"/>
          <p:cNvSpPr/>
          <p:nvPr/>
        </p:nvSpPr>
        <p:spPr>
          <a:xfrm>
            <a:off x="7137636" y="4856480"/>
            <a:ext cx="939564" cy="64343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Oval Callout 5"/>
          <p:cNvSpPr/>
          <p:nvPr/>
        </p:nvSpPr>
        <p:spPr>
          <a:xfrm>
            <a:off x="7137636" y="3429001"/>
            <a:ext cx="2809004" cy="1276818"/>
          </a:xfrm>
          <a:prstGeom prst="wedgeEllipseCallout">
            <a:avLst>
              <a:gd name="adj1" fmla="val -27660"/>
              <a:gd name="adj2" fmla="val 63199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FC Lamoon" panose="02000000000000000000" pitchFamily="2" charset="0"/>
                <a:cs typeface="FC Lamoon" panose="02000000000000000000" pitchFamily="2" charset="0"/>
              </a:rPr>
              <a:t>Copy link </a:t>
            </a:r>
            <a:r>
              <a:rPr lang="th-TH" sz="2400" b="1" dirty="0" smtClean="0">
                <a:latin typeface="FC Lamoon" panose="02000000000000000000" pitchFamily="2" charset="0"/>
                <a:cs typeface="FC Lamoon" panose="02000000000000000000" pitchFamily="2" charset="0"/>
              </a:rPr>
              <a:t>ส่งงานให้อาจารย์ หรือส่งให้เพื่อนดู</a:t>
            </a:r>
            <a:endParaRPr lang="th-TH" sz="2400" b="1" dirty="0"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0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950720"/>
            <a:ext cx="12192000" cy="3992880"/>
          </a:xfrm>
          <a:prstGeom prst="rect">
            <a:avLst/>
          </a:prstGeom>
          <a:solidFill>
            <a:srgbClr val="40404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ทำความรู้จักกับ </a:t>
            </a:r>
            <a:r>
              <a:rPr lang="en-US" dirty="0" smtClean="0"/>
              <a:t>Prezi [</a:t>
            </a:r>
            <a:r>
              <a:rPr lang="th-TH" dirty="0" smtClean="0"/>
              <a:t>ต่อ</a:t>
            </a:r>
            <a:r>
              <a:rPr lang="en-US" dirty="0" smtClean="0"/>
              <a:t>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255520"/>
            <a:ext cx="8902129" cy="38343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dirty="0" smtClean="0">
                <a:solidFill>
                  <a:srgbClr val="FFC000"/>
                </a:solidFill>
              </a:rPr>
              <a:t>สามารถทำงานได้ทุกที่ (ที่มีอินเทอร์เน็ต)</a:t>
            </a:r>
          </a:p>
          <a:p>
            <a:pPr marL="0" indent="0">
              <a:buNone/>
            </a:pPr>
            <a:r>
              <a:rPr lang="th-TH" dirty="0" smtClean="0">
                <a:solidFill>
                  <a:schemeClr val="bg1">
                    <a:lumMod val="95000"/>
                  </a:schemeClr>
                </a:solidFill>
              </a:rPr>
              <a:t>สามารถนำเสนองานได้ทุกที่ ทุกเครื่องคอมพิวเตอร์ โดยไม่ต้องกังวลเรื่องของเวอร์ชันที่ไม่ตรงกัน</a:t>
            </a:r>
          </a:p>
          <a:p>
            <a:pPr marL="0" indent="0">
              <a:buNone/>
            </a:pPr>
            <a:r>
              <a:rPr lang="th-TH" dirty="0" smtClean="0">
                <a:solidFill>
                  <a:srgbClr val="FFC000"/>
                </a:solidFill>
              </a:rPr>
              <a:t>เหมาะสำหรับสร้างงานนำเสนอทุกประเภท ทั้งงานนำเสนอที่เป็นลำดับ</a:t>
            </a:r>
            <a:r>
              <a:rPr lang="en-US" dirty="0" smtClean="0">
                <a:solidFill>
                  <a:srgbClr val="FFC000"/>
                </a:solidFill>
              </a:rPr>
              <a:t>, </a:t>
            </a:r>
            <a:r>
              <a:rPr lang="th-TH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Mind Map, </a:t>
            </a:r>
            <a:r>
              <a:rPr lang="th-TH" dirty="0" smtClean="0">
                <a:solidFill>
                  <a:srgbClr val="FFC000"/>
                </a:solidFill>
              </a:rPr>
              <a:t>นำเสนอสินค้าและ</a:t>
            </a:r>
            <a:r>
              <a:rPr lang="th-TH" dirty="0" smtClean="0">
                <a:solidFill>
                  <a:srgbClr val="FFC000"/>
                </a:solidFill>
              </a:rPr>
              <a:t>บริการ</a:t>
            </a:r>
            <a:endParaRPr lang="th-TH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741" y="-71120"/>
            <a:ext cx="3631259" cy="1960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599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สมัครสมาชิก </a:t>
            </a:r>
            <a:r>
              <a:rPr lang="en-US" dirty="0" smtClean="0"/>
              <a:t>Prezi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9680" y="1595120"/>
            <a:ext cx="9184591" cy="4494784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ไปที่เว็บไซต์ </a:t>
            </a:r>
            <a:r>
              <a:rPr lang="en-US" dirty="0" smtClean="0">
                <a:solidFill>
                  <a:schemeClr val="bg1"/>
                </a:solidFill>
              </a:rPr>
              <a:t>www.prezi.com</a:t>
            </a:r>
          </a:p>
          <a:p>
            <a:pPr marL="0" indent="0">
              <a:buNone/>
            </a:pPr>
            <a:r>
              <a:rPr lang="th-TH" dirty="0" smtClean="0"/>
              <a:t>	แล้ว </a:t>
            </a:r>
            <a:r>
              <a:rPr lang="en-US" dirty="0" smtClean="0"/>
              <a:t>Log In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D742-B440-4BBE-8739-1C1D10DD5ED6}" type="slidenum">
              <a:rPr lang="th-TH" smtClean="0"/>
              <a:t>4</a:t>
            </a:fld>
            <a:endParaRPr lang="th-TH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920" y="3376807"/>
            <a:ext cx="8514080" cy="348119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545851" y="3291200"/>
            <a:ext cx="487729" cy="61049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Oval Callout 6"/>
          <p:cNvSpPr/>
          <p:nvPr/>
        </p:nvSpPr>
        <p:spPr>
          <a:xfrm>
            <a:off x="8610600" y="2376207"/>
            <a:ext cx="1719807" cy="465008"/>
          </a:xfrm>
          <a:prstGeom prst="wedgeEllipseCallout">
            <a:avLst>
              <a:gd name="adj1" fmla="val 77048"/>
              <a:gd name="adj2" fmla="val 1421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Log In</a:t>
            </a:r>
            <a:endParaRPr lang="th-TH" b="1" dirty="0">
              <a:solidFill>
                <a:schemeClr val="tx1">
                  <a:lumMod val="75000"/>
                  <a:lumOff val="25000"/>
                </a:schemeClr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25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10490"/>
            <a:ext cx="10259095" cy="51118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สมัครสมาชิก </a:t>
            </a:r>
            <a:r>
              <a:rPr lang="en-US" dirty="0" smtClean="0"/>
              <a:t>Prezi </a:t>
            </a:r>
            <a:r>
              <a:rPr lang="en-US" dirty="0" smtClean="0"/>
              <a:t>[</a:t>
            </a:r>
            <a:r>
              <a:rPr lang="th-TH" dirty="0" smtClean="0"/>
              <a:t>ต่อ</a:t>
            </a:r>
            <a:r>
              <a:rPr lang="en-US" dirty="0" smtClean="0"/>
              <a:t>]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D742-B440-4BBE-8739-1C1D10DD5ED6}" type="slidenum">
              <a:rPr lang="th-TH" smtClean="0"/>
              <a:t>5</a:t>
            </a:fld>
            <a:endParaRPr lang="th-TH"/>
          </a:p>
        </p:txBody>
      </p:sp>
      <p:sp>
        <p:nvSpPr>
          <p:cNvPr id="6" name="Rounded Rectangle 5"/>
          <p:cNvSpPr/>
          <p:nvPr/>
        </p:nvSpPr>
        <p:spPr>
          <a:xfrm>
            <a:off x="5807951" y="2130561"/>
            <a:ext cx="928129" cy="61049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Oval Callout 6"/>
          <p:cNvSpPr/>
          <p:nvPr/>
        </p:nvSpPr>
        <p:spPr>
          <a:xfrm>
            <a:off x="8452635" y="1972361"/>
            <a:ext cx="2174725" cy="926890"/>
          </a:xfrm>
          <a:prstGeom prst="wedgeEllipseCallout">
            <a:avLst>
              <a:gd name="adj1" fmla="val -128027"/>
              <a:gd name="adj2" fmla="val -5079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สมัครสมาชิกใหม่</a:t>
            </a:r>
            <a:endParaRPr lang="th-TH" sz="2000" b="1" dirty="0">
              <a:solidFill>
                <a:schemeClr val="bg1"/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26278" y="5597642"/>
            <a:ext cx="5298042" cy="61049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Oval Callout 11"/>
          <p:cNvSpPr/>
          <p:nvPr/>
        </p:nvSpPr>
        <p:spPr>
          <a:xfrm>
            <a:off x="7172475" y="4220896"/>
            <a:ext cx="2174725" cy="1265503"/>
          </a:xfrm>
          <a:prstGeom prst="wedgeEllipseCallout">
            <a:avLst>
              <a:gd name="adj1" fmla="val -91587"/>
              <a:gd name="adj2" fmla="val 60951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หรือใช้บัญชี </a:t>
            </a:r>
            <a:r>
              <a:rPr lang="en-US" sz="2000" b="1" dirty="0" smtClean="0">
                <a:solidFill>
                  <a:schemeClr val="bg1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Facebook </a:t>
            </a:r>
            <a:r>
              <a:rPr lang="th-TH" sz="2000" b="1" dirty="0" smtClean="0">
                <a:solidFill>
                  <a:schemeClr val="bg1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หรือ </a:t>
            </a:r>
            <a:r>
              <a:rPr lang="en-US" sz="2000" b="1" dirty="0" smtClean="0">
                <a:solidFill>
                  <a:schemeClr val="bg1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Google </a:t>
            </a:r>
            <a:r>
              <a:rPr lang="th-TH" sz="2000" b="1" dirty="0" smtClean="0">
                <a:solidFill>
                  <a:schemeClr val="bg1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ก็ได้</a:t>
            </a:r>
            <a:endParaRPr lang="th-TH" sz="2000" b="1" dirty="0">
              <a:solidFill>
                <a:schemeClr val="bg1"/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20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สมัครสมาชิก </a:t>
            </a:r>
            <a:r>
              <a:rPr lang="en-US" dirty="0" smtClean="0"/>
              <a:t>Prezi </a:t>
            </a:r>
            <a:r>
              <a:rPr lang="en-US" dirty="0"/>
              <a:t>[</a:t>
            </a:r>
            <a:r>
              <a:rPr lang="th-TH" dirty="0"/>
              <a:t>ต่อ</a:t>
            </a:r>
            <a:r>
              <a:rPr lang="en-US" dirty="0"/>
              <a:t>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1534160"/>
            <a:ext cx="8770571" cy="4555744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>
                <a:solidFill>
                  <a:srgbClr val="FFFF00"/>
                </a:solidFill>
              </a:rPr>
              <a:t>เลือกการใช้งานแบบสาธารณะ </a:t>
            </a:r>
            <a:r>
              <a:rPr lang="en-US" dirty="0" smtClean="0">
                <a:solidFill>
                  <a:srgbClr val="FFFF00"/>
                </a:solidFill>
              </a:rPr>
              <a:t>(Public) </a:t>
            </a:r>
            <a:r>
              <a:rPr lang="th-TH" dirty="0" smtClean="0">
                <a:solidFill>
                  <a:srgbClr val="FFFF00"/>
                </a:solidFill>
              </a:rPr>
              <a:t>ซึ่งทาง </a:t>
            </a:r>
            <a:r>
              <a:rPr lang="en-US" dirty="0" smtClean="0">
                <a:solidFill>
                  <a:srgbClr val="FFFF00"/>
                </a:solidFill>
              </a:rPr>
              <a:t>Prezi </a:t>
            </a:r>
            <a:r>
              <a:rPr lang="th-TH" dirty="0" smtClean="0">
                <a:solidFill>
                  <a:srgbClr val="FFFF00"/>
                </a:solidFill>
              </a:rPr>
              <a:t>จะให้เราใช้งานได้ฟรี</a:t>
            </a:r>
            <a:endParaRPr lang="th-TH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D742-B440-4BBE-8739-1C1D10DD5ED6}" type="slidenum">
              <a:rPr lang="th-TH" smtClean="0"/>
              <a:t>6</a:t>
            </a:fld>
            <a:endParaRPr lang="th-TH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238" y="3271004"/>
            <a:ext cx="4993683" cy="3355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8722758" y="4602821"/>
            <a:ext cx="1387013" cy="495259"/>
          </a:xfrm>
          <a:prstGeom prst="roundRect">
            <a:avLst/>
          </a:prstGeom>
          <a:noFill/>
          <a:ln w="28575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Oval Callout 6"/>
          <p:cNvSpPr/>
          <p:nvPr/>
        </p:nvSpPr>
        <p:spPr>
          <a:xfrm>
            <a:off x="9984464" y="3271004"/>
            <a:ext cx="1719807" cy="926890"/>
          </a:xfrm>
          <a:prstGeom prst="wedgeEllipseCallout">
            <a:avLst>
              <a:gd name="adj1" fmla="val -64702"/>
              <a:gd name="adj2" fmla="val 9246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FC Lamoon" panose="02000000000000000000" pitchFamily="2" charset="0"/>
                <a:cs typeface="FC Lamoon" panose="02000000000000000000" pitchFamily="2" charset="0"/>
              </a:rPr>
              <a:t>ใช้งานแบบสาธารณะ</a:t>
            </a:r>
            <a:endParaRPr lang="th-TH" b="1" dirty="0"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43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429976"/>
            <a:ext cx="12192000" cy="3992880"/>
          </a:xfrm>
          <a:prstGeom prst="rect">
            <a:avLst/>
          </a:prstGeom>
          <a:solidFill>
            <a:srgbClr val="40404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สมัครสมาชิก </a:t>
            </a:r>
            <a:r>
              <a:rPr lang="en-US" dirty="0" smtClean="0"/>
              <a:t>Prezi </a:t>
            </a:r>
            <a:r>
              <a:rPr lang="en-US" dirty="0"/>
              <a:t>[</a:t>
            </a:r>
            <a:r>
              <a:rPr lang="th-TH" dirty="0"/>
              <a:t>ต่อ</a:t>
            </a:r>
            <a:r>
              <a:rPr lang="en-US" dirty="0"/>
              <a:t>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880" y="1534160"/>
            <a:ext cx="10759391" cy="4246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กรณีที่สมัครสมาชิกใหม่ </a:t>
            </a:r>
            <a:r>
              <a:rPr lang="en-US" sz="4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(Sign Up) </a:t>
            </a:r>
          </a:p>
          <a:p>
            <a:pPr marL="0" indent="0">
              <a:buNone/>
            </a:pPr>
            <a:r>
              <a:rPr lang="th-TH" sz="4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ต้องกรอก</a:t>
            </a:r>
            <a:r>
              <a:rPr lang="th-TH" sz="4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ข้อมูล ชื่อ</a:t>
            </a:r>
            <a:r>
              <a:rPr lang="en-US" sz="4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</a:t>
            </a:r>
            <a:r>
              <a:rPr lang="th-TH" sz="4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นามสกุล, อีเมล, รหัสผ่าน</a:t>
            </a:r>
          </a:p>
          <a:p>
            <a:pPr marL="0" indent="0">
              <a:buNone/>
            </a:pPr>
            <a:r>
              <a:rPr lang="th-TH" sz="4400" dirty="0" smtClean="0"/>
              <a:t>ในการเข้าใช้งานครั้งต่อไปจะ </a:t>
            </a:r>
            <a:r>
              <a:rPr lang="en-US" sz="4400" dirty="0" smtClean="0"/>
              <a:t>Log In </a:t>
            </a:r>
            <a:r>
              <a:rPr lang="th-TH" sz="4400" dirty="0" smtClean="0"/>
              <a:t>ด้วยอีเมลและรหัสผ่านนี้</a:t>
            </a:r>
            <a:endParaRPr lang="th-TH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D742-B440-4BBE-8739-1C1D10DD5ED6}" type="slidenum">
              <a:rPr lang="th-TH" smtClean="0"/>
              <a:t>7</a:t>
            </a:fld>
            <a:endParaRPr lang="th-TH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466" y="3617859"/>
            <a:ext cx="4505297" cy="3138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4731247" y="3921675"/>
            <a:ext cx="4371733" cy="169828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Oval Callout 6"/>
          <p:cNvSpPr/>
          <p:nvPr/>
        </p:nvSpPr>
        <p:spPr>
          <a:xfrm>
            <a:off x="2813102" y="3953489"/>
            <a:ext cx="1719807" cy="926890"/>
          </a:xfrm>
          <a:prstGeom prst="wedgeEllipseCallout">
            <a:avLst>
              <a:gd name="adj1" fmla="val 61947"/>
              <a:gd name="adj2" fmla="val 54778"/>
            </a:avLst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FC Lamoon" panose="02000000000000000000" pitchFamily="2" charset="0"/>
                <a:cs typeface="FC Lamoon" panose="02000000000000000000" pitchFamily="2" charset="0"/>
              </a:rPr>
              <a:t>กรอกข้อมูล</a:t>
            </a:r>
            <a:endParaRPr lang="th-TH" b="1" dirty="0"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76276" y="5780565"/>
            <a:ext cx="2068389" cy="49525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Oval Callout 8"/>
          <p:cNvSpPr/>
          <p:nvPr/>
        </p:nvSpPr>
        <p:spPr>
          <a:xfrm>
            <a:off x="9665965" y="4880379"/>
            <a:ext cx="2334251" cy="926890"/>
          </a:xfrm>
          <a:prstGeom prst="wedgeEllipseCallout">
            <a:avLst>
              <a:gd name="adj1" fmla="val -120671"/>
              <a:gd name="adj2" fmla="val 74730"/>
            </a:avLst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กรอกเสร็จ</a:t>
            </a:r>
            <a:r>
              <a:rPr lang="th-TH" b="1" dirty="0" smtClean="0">
                <a:solidFill>
                  <a:schemeClr val="bg1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แล้ว         ให้</a:t>
            </a:r>
            <a:r>
              <a:rPr lang="th-TH" b="1" dirty="0" smtClean="0">
                <a:solidFill>
                  <a:schemeClr val="bg1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คลิก</a:t>
            </a:r>
            <a:endParaRPr lang="th-TH" b="1" dirty="0">
              <a:solidFill>
                <a:schemeClr val="bg1"/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67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before Create 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FF00"/>
                </a:solidFill>
              </a:rPr>
              <a:t>RSV</a:t>
            </a:r>
            <a:endParaRPr lang="th-TH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D742-B440-4BBE-8739-1C1D10DD5ED6}" type="slidenum">
              <a:rPr lang="th-TH" smtClean="0"/>
              <a:t>8</a:t>
            </a:fld>
            <a:endParaRPr lang="th-TH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719652"/>
              </p:ext>
            </p:extLst>
          </p:nvPr>
        </p:nvGraphicFramePr>
        <p:xfrm>
          <a:off x="1269286" y="1613043"/>
          <a:ext cx="10730930" cy="5167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231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33" y="1781922"/>
            <a:ext cx="10870727" cy="48880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เริ่มต้นสร้างงานนำเสนอด้วย </a:t>
            </a:r>
            <a:r>
              <a:rPr lang="en-US" dirty="0" smtClean="0"/>
              <a:t>Prezi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D742-B440-4BBE-8739-1C1D10DD5ED6}" type="slidenum">
              <a:rPr lang="th-TH" smtClean="0"/>
              <a:t>9</a:t>
            </a:fld>
            <a:endParaRPr lang="th-TH"/>
          </a:p>
        </p:txBody>
      </p:sp>
      <p:sp>
        <p:nvSpPr>
          <p:cNvPr id="6" name="Rounded Rectangle 5"/>
          <p:cNvSpPr/>
          <p:nvPr/>
        </p:nvSpPr>
        <p:spPr>
          <a:xfrm>
            <a:off x="1498129" y="4225960"/>
            <a:ext cx="2758911" cy="137219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Oval Callout 6"/>
          <p:cNvSpPr/>
          <p:nvPr/>
        </p:nvSpPr>
        <p:spPr>
          <a:xfrm>
            <a:off x="538953" y="2951730"/>
            <a:ext cx="1947238" cy="1058993"/>
          </a:xfrm>
          <a:prstGeom prst="wedgeEllipseCallout">
            <a:avLst>
              <a:gd name="adj1" fmla="val 54121"/>
              <a:gd name="adj2" fmla="val 643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FC Lamoon" panose="02000000000000000000" pitchFamily="2" charset="0"/>
                <a:cs typeface="FC Lamoon" panose="02000000000000000000" pitchFamily="2" charset="0"/>
              </a:rPr>
              <a:t>สร้างงานนำเสนอใหม่</a:t>
            </a:r>
            <a:endParaRPr lang="th-TH" sz="2000" b="1" dirty="0"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79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</TotalTime>
  <Words>414</Words>
  <Application>Microsoft Office PowerPoint</Application>
  <PresentationFormat>Widescreen</PresentationFormat>
  <Paragraphs>67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Cordia New</vt:lpstr>
      <vt:lpstr>FC Lamoon</vt:lpstr>
      <vt:lpstr>Office Theme</vt:lpstr>
      <vt:lpstr>PowerPoint Presentation</vt:lpstr>
      <vt:lpstr>ทำความรู้จักกับ Prezi</vt:lpstr>
      <vt:lpstr>ทำความรู้จักกับ Prezi [ต่อ]</vt:lpstr>
      <vt:lpstr>สมัครสมาชิก Prezi</vt:lpstr>
      <vt:lpstr>สมัครสมาชิก Prezi [ต่อ]</vt:lpstr>
      <vt:lpstr>สมัครสมาชิก Prezi [ต่อ]</vt:lpstr>
      <vt:lpstr>สมัครสมาชิก Prezi [ต่อ]</vt:lpstr>
      <vt:lpstr>Design before Create : RSV</vt:lpstr>
      <vt:lpstr>เริ่มต้นสร้างงานนำเสนอด้วย Prezi</vt:lpstr>
      <vt:lpstr>เลือก Template ที่ต้องการ</vt:lpstr>
      <vt:lpstr>ระดับความยาก-ง่ายของ Template</vt:lpstr>
      <vt:lpstr>เลือกใช้ Template ที่เข้ากับงานที่จะนำเสนอ</vt:lpstr>
      <vt:lpstr>ตั้งชื่องานนำเสนอ</vt:lpstr>
      <vt:lpstr>หน้าตาของ Prezi</vt:lpstr>
      <vt:lpstr>การใช้ Font ภาษาไทย</vt:lpstr>
      <vt:lpstr>ตัวอย่างงานนำเสนอที่เสร็จสมบูรณ์แล้ว</vt:lpstr>
      <vt:lpstr>การ Share ผลงาน</vt:lpstr>
      <vt:lpstr>การ Share ผลงาน [ต่อ]</vt:lpstr>
      <vt:lpstr>การ Share ผลงาน [ต่อ]</vt:lpstr>
      <vt:lpstr>การ Share ผลงาน [ต่อ]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66</cp:revision>
  <dcterms:created xsi:type="dcterms:W3CDTF">2018-09-16T04:23:11Z</dcterms:created>
  <dcterms:modified xsi:type="dcterms:W3CDTF">2018-09-30T13:52:20Z</dcterms:modified>
</cp:coreProperties>
</file>