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59" r:id="rId14"/>
    <p:sldId id="260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ipong Pingyod" initials="AP" lastIdx="1" clrIdx="0">
    <p:extLst>
      <p:ext uri="{19B8F6BF-5375-455C-9EA6-DF929625EA0E}">
        <p15:presenceInfo xmlns:p15="http://schemas.microsoft.com/office/powerpoint/2012/main" userId="e6460f7ec54a86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242529"/>
    <a:srgbClr val="BFBFBF"/>
    <a:srgbClr val="F2F2F2"/>
    <a:srgbClr val="000000"/>
    <a:srgbClr val="FF9933"/>
    <a:srgbClr val="DDDDDD"/>
    <a:srgbClr val="E8D4EE"/>
    <a:srgbClr val="9900CC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08" y="1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95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543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6237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86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890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215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34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22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58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73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114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4000">
              <a:srgbClr val="FF3399"/>
            </a:gs>
            <a:gs pos="79000">
              <a:srgbClr val="9900CC"/>
            </a:gs>
            <a:gs pos="100000">
              <a:schemeClr val="bg2">
                <a:lumMod val="3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C476-DE40-4F72-B8AA-253A4CDF55D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F7B8-C346-490D-898B-BCD9AD08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8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latin typeface="FC Lamoon" panose="02000000000000000000" pitchFamily="2" charset="0"/>
          <a:ea typeface="+mj-ea"/>
          <a:cs typeface="FC Lamoo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rgbClr val="FF99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FF99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rgbClr val="FF99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FF99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rgbClr val="FF99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tmp"/><Relationship Id="rId4" Type="http://schemas.openxmlformats.org/officeDocument/2006/relationships/image" Target="../media/image9.jpeg"/><Relationship Id="rId9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NfniDJ" TargetMode="Externa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xgKIi1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1869222"/>
            <a:ext cx="10901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Create Brochure with</a:t>
            </a:r>
            <a:endParaRPr lang="en-US" sz="8800" b="1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5556300"/>
            <a:ext cx="1059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NU1205 NURSING INFORMATICS AND COMMUNICATION IN NURSING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pic>
        <p:nvPicPr>
          <p:cNvPr id="1028" name="Picture 4" descr="Image result for canva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3014" y="189666"/>
            <a:ext cx="3126106" cy="31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6960" y="4541004"/>
            <a:ext cx="1059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Apipong Pingyod -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Maejo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University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Phrae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Campus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85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24" y="104405"/>
            <a:ext cx="8058110" cy="4853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24" y="5069840"/>
            <a:ext cx="2504881" cy="1670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41" y="104405"/>
            <a:ext cx="3216739" cy="2144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58" y="4681590"/>
            <a:ext cx="3220721" cy="2046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040" y="5058102"/>
            <a:ext cx="2505136" cy="1670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759" y="2385906"/>
            <a:ext cx="3220721" cy="2147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386" y="5058102"/>
            <a:ext cx="2540348" cy="1693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624" y="2531130"/>
            <a:ext cx="4701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searching for </a:t>
            </a:r>
            <a:r>
              <a:rPr lang="en-US" sz="8000" dirty="0" smtClean="0">
                <a:solidFill>
                  <a:srgbClr val="0070C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PHOTOS</a:t>
            </a:r>
            <a:endParaRPr lang="en-US" sz="8000" dirty="0">
              <a:solidFill>
                <a:srgbClr val="0070C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928" y="181598"/>
            <a:ext cx="2098474" cy="73280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92" y="1014646"/>
            <a:ext cx="2095842" cy="7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24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3640" y="127386"/>
            <a:ext cx="512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Let’s </a:t>
            </a:r>
            <a:r>
              <a:rPr lang="en-US" sz="8000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CREATE</a:t>
            </a:r>
            <a:endParaRPr lang="en-US" sz="8000" dirty="0">
              <a:solidFill>
                <a:srgbClr val="FFFF0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61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17" y="0"/>
            <a:ext cx="12211517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20" y="5760085"/>
            <a:ext cx="620776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 in canva.com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28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160"/>
            <a:ext cx="12171021" cy="6075680"/>
          </a:xfrm>
        </p:spPr>
      </p:pic>
      <p:sp>
        <p:nvSpPr>
          <p:cNvPr id="5" name="TextBox 4"/>
          <p:cNvSpPr txBox="1"/>
          <p:nvPr/>
        </p:nvSpPr>
        <p:spPr>
          <a:xfrm>
            <a:off x="5201920" y="1432560"/>
            <a:ext cx="4561840" cy="830997"/>
          </a:xfrm>
          <a:prstGeom prst="rect">
            <a:avLst/>
          </a:prstGeom>
          <a:solidFill>
            <a:srgbClr val="F2F2F2">
              <a:alpha val="6392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Search “Brochure”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74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1624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" y="4672965"/>
            <a:ext cx="11043920" cy="1325563"/>
          </a:xfrm>
          <a:solidFill>
            <a:schemeClr val="bg1">
              <a:lumMod val="50000"/>
              <a:alpha val="67843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5400" dirty="0" smtClean="0"/>
              <a:t>looking for </a:t>
            </a:r>
            <a:r>
              <a:rPr lang="en-US" sz="5400" dirty="0" smtClean="0">
                <a:solidFill>
                  <a:srgbClr val="FFFF00"/>
                </a:solidFill>
              </a:rPr>
              <a:t>“FREE” </a:t>
            </a:r>
            <a:r>
              <a:rPr lang="en-US" sz="5400" dirty="0" smtClean="0"/>
              <a:t>Medical Brochure or other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59216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050" cy="54864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0240" y="5760085"/>
            <a:ext cx="1050544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UNLEASH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/>
              <a:t>YOUR IDEA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canva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42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3" y="772160"/>
            <a:ext cx="12194103" cy="549656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4640" y="109378"/>
            <a:ext cx="2540000" cy="1325563"/>
          </a:xfrm>
          <a:prstGeom prst="wedgeRectCallout">
            <a:avLst>
              <a:gd name="adj1" fmla="val -12433"/>
              <a:gd name="adj2" fmla="val 69398"/>
            </a:avLst>
          </a:prstGeom>
          <a:solidFill>
            <a:schemeClr val="bg1">
              <a:lumMod val="50000"/>
              <a:alpha val="67843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Search here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5360" y="4274978"/>
            <a:ext cx="2540000" cy="1325563"/>
          </a:xfrm>
          <a:prstGeom prst="wedgeRectCallout">
            <a:avLst>
              <a:gd name="adj1" fmla="val -26433"/>
              <a:gd name="adj2" fmla="val -106123"/>
            </a:avLst>
          </a:prstGeom>
          <a:solidFill>
            <a:schemeClr val="bg1">
              <a:lumMod val="50000"/>
              <a:alpha val="67843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FC Lamoon" panose="02000000000000000000" pitchFamily="2" charset="0"/>
                <a:ea typeface="+mj-ea"/>
                <a:cs typeface="FC Lamoon" panose="02000000000000000000" pitchFamily="2" charset="0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Drag here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03080" y="2425858"/>
            <a:ext cx="2540000" cy="1325563"/>
          </a:xfrm>
          <a:prstGeom prst="wedgeRectCallout">
            <a:avLst>
              <a:gd name="adj1" fmla="val -102433"/>
              <a:gd name="adj2" fmla="val 78596"/>
            </a:avLst>
          </a:prstGeom>
          <a:solidFill>
            <a:schemeClr val="bg1">
              <a:lumMod val="50000"/>
              <a:alpha val="67843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FC Lamoon" panose="02000000000000000000" pitchFamily="2" charset="0"/>
                <a:ea typeface="+mj-ea"/>
                <a:cs typeface="FC Lamoon" panose="02000000000000000000" pitchFamily="2" charset="0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Drop here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84868" y="2103437"/>
            <a:ext cx="2540000" cy="1325563"/>
          </a:xfrm>
          <a:prstGeom prst="wedgeRectCallout">
            <a:avLst>
              <a:gd name="adj1" fmla="val -42433"/>
              <a:gd name="adj2" fmla="val -89260"/>
            </a:avLst>
          </a:prstGeom>
          <a:solidFill>
            <a:schemeClr val="bg1">
              <a:lumMod val="50000"/>
              <a:alpha val="67843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FC Lamoon" panose="02000000000000000000" pitchFamily="2" charset="0"/>
                <a:ea typeface="+mj-ea"/>
                <a:cs typeface="FC Lamoon" panose="02000000000000000000" pitchFamily="2" charset="0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Edit here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42200" y="0"/>
            <a:ext cx="2540000" cy="1325563"/>
          </a:xfrm>
          <a:prstGeom prst="wedgeRectCallout">
            <a:avLst>
              <a:gd name="adj1" fmla="val 97167"/>
              <a:gd name="adj2" fmla="val 32608"/>
            </a:avLst>
          </a:prstGeom>
          <a:solidFill>
            <a:schemeClr val="bg1">
              <a:lumMod val="50000"/>
              <a:alpha val="67843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FC Lamoon" panose="02000000000000000000" pitchFamily="2" charset="0"/>
                <a:ea typeface="+mj-ea"/>
                <a:cs typeface="FC Lamoon" panose="02000000000000000000" pitchFamily="2" charset="0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Download here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02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" y="354965"/>
            <a:ext cx="309372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FRONT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760" y="0"/>
            <a:ext cx="8778240" cy="6783185"/>
          </a:xfrm>
        </p:spPr>
      </p:pic>
    </p:spTree>
    <p:extLst>
      <p:ext uri="{BB962C8B-B14F-4D97-AF65-F5344CB8AC3E}">
        <p14:creationId xmlns:p14="http://schemas.microsoft.com/office/powerpoint/2010/main" val="2467915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" y="354965"/>
            <a:ext cx="309372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BACK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161" y="-1"/>
            <a:ext cx="8879840" cy="6861695"/>
          </a:xfrm>
        </p:spPr>
      </p:pic>
    </p:spTree>
    <p:extLst>
      <p:ext uri="{BB962C8B-B14F-4D97-AF65-F5344CB8AC3E}">
        <p14:creationId xmlns:p14="http://schemas.microsoft.com/office/powerpoint/2010/main" val="4235659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2001"/>
            <a:ext cx="10515600" cy="28749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Canva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 is the most popular </a:t>
            </a:r>
            <a:r>
              <a:rPr lang="en-US" dirty="0" smtClean="0">
                <a:solidFill>
                  <a:srgbClr val="00206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Online Design Tool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easily create media such as </a:t>
            </a:r>
            <a:r>
              <a:rPr lang="en-US" dirty="0" smtClean="0">
                <a:solidFill>
                  <a:srgbClr val="FFFF00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Social Media Posts, Documents, Blogging, Marketing Materials, Event, Ads, etc…</a:t>
            </a:r>
            <a:endParaRPr lang="en-US" dirty="0">
              <a:solidFill>
                <a:srgbClr val="FFFF00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pic>
        <p:nvPicPr>
          <p:cNvPr id="4" name="Picture 4" descr="Image result for canva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615" y="0"/>
            <a:ext cx="3126106" cy="312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34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25" y="0"/>
            <a:ext cx="1128115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120" y="233680"/>
            <a:ext cx="6680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RESEARCH &amp; DESIGN BEFORE CREATE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68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RSV is our case study in this course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06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1840" cy="6419737"/>
          </a:xfrm>
        </p:spPr>
      </p:pic>
      <p:sp>
        <p:nvSpPr>
          <p:cNvPr id="5" name="TextBox 4"/>
          <p:cNvSpPr txBox="1"/>
          <p:nvPr/>
        </p:nvSpPr>
        <p:spPr>
          <a:xfrm>
            <a:off x="8483600" y="6438672"/>
            <a:ext cx="369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 : </a:t>
            </a:r>
            <a:r>
              <a:rPr lang="en-US" sz="2400" dirty="0">
                <a:hlinkClick r:id="rId3"/>
              </a:rPr>
              <a:t>http://bit.ly/2NfniDJ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73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28526"/>
          </a:xfrm>
        </p:spPr>
      </p:pic>
      <p:sp>
        <p:nvSpPr>
          <p:cNvPr id="5" name="TextBox 4"/>
          <p:cNvSpPr txBox="1"/>
          <p:nvPr/>
        </p:nvSpPr>
        <p:spPr>
          <a:xfrm>
            <a:off x="8704580" y="5862320"/>
            <a:ext cx="323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ref 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://bit.ly/2xgKIi1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80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02240" cy="6877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0720" y="680522"/>
            <a:ext cx="60858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LAYOUT</a:t>
            </a:r>
            <a:endParaRPr lang="en-US" sz="166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2240" y="0"/>
            <a:ext cx="188976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2640" y="2445822"/>
            <a:ext cx="60858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DESIGN</a:t>
            </a:r>
            <a:endParaRPr lang="en-US" sz="166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40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49043"/>
              </p:ext>
            </p:extLst>
          </p:nvPr>
        </p:nvGraphicFramePr>
        <p:xfrm>
          <a:off x="-1" y="965200"/>
          <a:ext cx="1219200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991394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00354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63817087"/>
                    </a:ext>
                  </a:extLst>
                </a:gridCol>
              </a:tblGrid>
              <a:tr h="589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519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27680" y="0"/>
            <a:ext cx="639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FRONT</a:t>
            </a:r>
            <a:endParaRPr lang="en-US" sz="4800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1280" y="1137920"/>
            <a:ext cx="239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Front Cover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1280" y="4530785"/>
            <a:ext cx="239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TITLE</a:t>
            </a:r>
            <a:endParaRPr lang="en-US" sz="9600" dirty="0">
              <a:solidFill>
                <a:schemeClr val="tx1">
                  <a:lumMod val="65000"/>
                  <a:lumOff val="3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1520" y="2153345"/>
            <a:ext cx="3637280" cy="2377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IMAGE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0480" y="1137920"/>
            <a:ext cx="239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Back Cover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761" y="4530785"/>
            <a:ext cx="3799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CONTACT</a:t>
            </a:r>
            <a:endParaRPr lang="en-US" sz="9600" dirty="0">
              <a:solidFill>
                <a:schemeClr val="tx1">
                  <a:lumMod val="65000"/>
                  <a:lumOff val="3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1" y="4653895"/>
            <a:ext cx="3799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DEFENSIVE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241" y="965200"/>
            <a:ext cx="379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Detail 4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6401" y="2153345"/>
            <a:ext cx="3637280" cy="2377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IMAGE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562" y="2153345"/>
            <a:ext cx="3637280" cy="2377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IMAGE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69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1" y="965200"/>
          <a:ext cx="1219200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991394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00354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63817087"/>
                    </a:ext>
                  </a:extLst>
                </a:gridCol>
              </a:tblGrid>
              <a:tr h="589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519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27680" y="0"/>
            <a:ext cx="639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BACK</a:t>
            </a:r>
            <a:endParaRPr lang="en-US" sz="4800" dirty="0">
              <a:solidFill>
                <a:schemeClr val="bg1"/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1280" y="1024415"/>
            <a:ext cx="239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Detail 3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5160" y="5105786"/>
            <a:ext cx="3809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TREATMENT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4120" y="977027"/>
            <a:ext cx="239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Detail 2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4479" y="5086336"/>
            <a:ext cx="379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SYMPTHOM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960" y="1492196"/>
            <a:ext cx="379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ABOUT RSV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20" y="5014028"/>
            <a:ext cx="379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SPREAD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960" y="977027"/>
            <a:ext cx="379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Detail 1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960" y="2578930"/>
            <a:ext cx="7813039" cy="2377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C Lamoon" panose="02000000000000000000" pitchFamily="2" charset="0"/>
                <a:cs typeface="FC Lamoon" panose="02000000000000000000" pitchFamily="2" charset="0"/>
              </a:rPr>
              <a:t>IMAGE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FC Lamoon" panose="02000000000000000000" pitchFamily="2" charset="0"/>
              <a:cs typeface="FC Lamo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75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136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FC Lamoon</vt:lpstr>
      <vt:lpstr>Office Theme</vt:lpstr>
      <vt:lpstr>PowerPoint Presentation</vt:lpstr>
      <vt:lpstr>PowerPoint Presentation</vt:lpstr>
      <vt:lpstr>RESEARCH &amp; DESIGN BEFORE CREATE</vt:lpstr>
      <vt:lpstr>RSV is our case study in this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 in canva.com</vt:lpstr>
      <vt:lpstr>PowerPoint Presentation</vt:lpstr>
      <vt:lpstr>looking for “FREE” Medical Brochure or other</vt:lpstr>
      <vt:lpstr>UNLEASH YOUR IDEA with canva</vt:lpstr>
      <vt:lpstr>Search here</vt:lpstr>
      <vt:lpstr>EXAMPLE FRONT</vt:lpstr>
      <vt:lpstr>EXAMPLE 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39</cp:revision>
  <dcterms:created xsi:type="dcterms:W3CDTF">2018-09-16T04:23:11Z</dcterms:created>
  <dcterms:modified xsi:type="dcterms:W3CDTF">2018-09-16T16:47:45Z</dcterms:modified>
</cp:coreProperties>
</file>