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FF99FF"/>
    <a:srgbClr val="CC00CC"/>
    <a:srgbClr val="FF3300"/>
    <a:srgbClr val="272822"/>
    <a:srgbClr val="FFD966"/>
    <a:srgbClr val="0774BF"/>
    <a:srgbClr val="CC6600"/>
    <a:srgbClr val="BA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AB447-CCF6-41B2-A87C-24D5246C3FC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781C75-4CAE-4826-8348-CB3D5C0439D3}">
      <dgm:prSet phldrT="[Text]" custT="1"/>
      <dgm:spPr/>
      <dgm:t>
        <a:bodyPr/>
        <a:lstStyle/>
        <a:p>
          <a:pPr algn="r"/>
          <a:r>
            <a:rPr lang="th-TH" sz="3600" dirty="0"/>
            <a:t>การใช้ทรัพยากรร่วมกัน</a:t>
          </a:r>
          <a:endParaRPr lang="en-US" sz="3600" dirty="0"/>
        </a:p>
      </dgm:t>
    </dgm:pt>
    <dgm:pt modelId="{2DB5C456-E2E3-4154-B345-F6C924D556E8}" type="parTrans" cxnId="{03F12BEC-A24B-44A3-AD00-607433754A2F}">
      <dgm:prSet/>
      <dgm:spPr/>
      <dgm:t>
        <a:bodyPr/>
        <a:lstStyle/>
        <a:p>
          <a:endParaRPr lang="en-US"/>
        </a:p>
      </dgm:t>
    </dgm:pt>
    <dgm:pt modelId="{CF5ECD28-1049-4861-AC89-8F54668E29AA}" type="sibTrans" cxnId="{03F12BEC-A24B-44A3-AD00-607433754A2F}">
      <dgm:prSet/>
      <dgm:spPr/>
      <dgm:t>
        <a:bodyPr/>
        <a:lstStyle/>
        <a:p>
          <a:endParaRPr lang="en-US"/>
        </a:p>
      </dgm:t>
    </dgm:pt>
    <dgm:pt modelId="{6614EC81-7CDC-4442-88EA-CD9EA690070D}">
      <dgm:prSet phldrT="[Text]" custT="1"/>
      <dgm:spPr/>
      <dgm:t>
        <a:bodyPr/>
        <a:lstStyle/>
        <a:p>
          <a:pPr algn="r"/>
          <a:r>
            <a:rPr lang="th-TH" sz="3600" dirty="0"/>
            <a:t>การติดต่อสื่อสารระหว่างกัน</a:t>
          </a:r>
          <a:endParaRPr lang="en-US" sz="3600" dirty="0"/>
        </a:p>
      </dgm:t>
    </dgm:pt>
    <dgm:pt modelId="{E4D12116-5588-43D1-87BC-A50622114305}" type="parTrans" cxnId="{818B1DE2-51E9-4064-9D26-BB8F906B4EF4}">
      <dgm:prSet/>
      <dgm:spPr/>
      <dgm:t>
        <a:bodyPr/>
        <a:lstStyle/>
        <a:p>
          <a:endParaRPr lang="en-US"/>
        </a:p>
      </dgm:t>
    </dgm:pt>
    <dgm:pt modelId="{DCAA4B53-D82F-4E5C-8FE1-CB01DFE88213}" type="sibTrans" cxnId="{818B1DE2-51E9-4064-9D26-BB8F906B4EF4}">
      <dgm:prSet/>
      <dgm:spPr/>
      <dgm:t>
        <a:bodyPr/>
        <a:lstStyle/>
        <a:p>
          <a:endParaRPr lang="en-US"/>
        </a:p>
      </dgm:t>
    </dgm:pt>
    <dgm:pt modelId="{A6806FB0-2CF3-41C9-80DA-DE3505AA871B}">
      <dgm:prSet phldrT="[Text]" custT="1"/>
      <dgm:spPr/>
      <dgm:t>
        <a:bodyPr/>
        <a:lstStyle/>
        <a:p>
          <a:pPr algn="r"/>
          <a:r>
            <a:rPr lang="th-TH" sz="3600" dirty="0"/>
            <a:t>การใช้อินเทอร์เน็ตร่วมกัน</a:t>
          </a:r>
          <a:endParaRPr lang="en-US" sz="3600" dirty="0"/>
        </a:p>
      </dgm:t>
    </dgm:pt>
    <dgm:pt modelId="{AF1F6508-C112-4F52-A05F-A3640ECB0CB5}" type="parTrans" cxnId="{82BEAA80-D1C0-4AFB-AA5C-CCA4D8E1654F}">
      <dgm:prSet/>
      <dgm:spPr/>
      <dgm:t>
        <a:bodyPr/>
        <a:lstStyle/>
        <a:p>
          <a:endParaRPr lang="en-US"/>
        </a:p>
      </dgm:t>
    </dgm:pt>
    <dgm:pt modelId="{F78EC431-DC54-4322-98A2-072CA8480FB0}" type="sibTrans" cxnId="{82BEAA80-D1C0-4AFB-AA5C-CCA4D8E1654F}">
      <dgm:prSet/>
      <dgm:spPr/>
      <dgm:t>
        <a:bodyPr/>
        <a:lstStyle/>
        <a:p>
          <a:endParaRPr lang="en-US"/>
        </a:p>
      </dgm:t>
    </dgm:pt>
    <dgm:pt modelId="{585253CF-16C0-41FB-A7D4-82AB5A40DFDB}">
      <dgm:prSet custT="1"/>
      <dgm:spPr/>
      <dgm:t>
        <a:bodyPr/>
        <a:lstStyle/>
        <a:p>
          <a:pPr algn="r"/>
          <a:r>
            <a:rPr lang="th-TH" sz="3600" dirty="0"/>
            <a:t>การแชร์ข้อมูลในเครือข่าย</a:t>
          </a:r>
          <a:endParaRPr lang="en-US" sz="3600" dirty="0"/>
        </a:p>
      </dgm:t>
    </dgm:pt>
    <dgm:pt modelId="{A8E9F4E5-DD0B-4A3F-9A31-4053463AAFF9}" type="parTrans" cxnId="{EE7BA42F-F068-4DE1-B639-F02D3B530291}">
      <dgm:prSet/>
      <dgm:spPr/>
      <dgm:t>
        <a:bodyPr/>
        <a:lstStyle/>
        <a:p>
          <a:endParaRPr lang="en-US"/>
        </a:p>
      </dgm:t>
    </dgm:pt>
    <dgm:pt modelId="{8F2621EA-1B0C-4121-A5C9-C8AD373B1892}" type="sibTrans" cxnId="{EE7BA42F-F068-4DE1-B639-F02D3B530291}">
      <dgm:prSet/>
      <dgm:spPr/>
      <dgm:t>
        <a:bodyPr/>
        <a:lstStyle/>
        <a:p>
          <a:endParaRPr lang="en-US"/>
        </a:p>
      </dgm:t>
    </dgm:pt>
    <dgm:pt modelId="{21C8355E-9E7F-4FA1-8365-71BABB984997}" type="pres">
      <dgm:prSet presAssocID="{08BAB447-CCF6-41B2-A87C-24D5246C3FC6}" presName="linear" presStyleCnt="0">
        <dgm:presLayoutVars>
          <dgm:dir/>
          <dgm:animLvl val="lvl"/>
          <dgm:resizeHandles val="exact"/>
        </dgm:presLayoutVars>
      </dgm:prSet>
      <dgm:spPr/>
    </dgm:pt>
    <dgm:pt modelId="{FE929B55-A0F0-416D-A3BD-4BCBAF1D10AB}" type="pres">
      <dgm:prSet presAssocID="{4D781C75-4CAE-4826-8348-CB3D5C0439D3}" presName="parentLin" presStyleCnt="0"/>
      <dgm:spPr/>
    </dgm:pt>
    <dgm:pt modelId="{7CC4D9AF-C691-4367-AFCE-1258EFA94F85}" type="pres">
      <dgm:prSet presAssocID="{4D781C75-4CAE-4826-8348-CB3D5C0439D3}" presName="parentLeftMargin" presStyleLbl="node1" presStyleIdx="0" presStyleCnt="4"/>
      <dgm:spPr/>
    </dgm:pt>
    <dgm:pt modelId="{715089AB-A5AA-40F0-9B73-061A00B6D11E}" type="pres">
      <dgm:prSet presAssocID="{4D781C75-4CAE-4826-8348-CB3D5C0439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95F408-63C2-4228-80F1-33A9228F45C5}" type="pres">
      <dgm:prSet presAssocID="{4D781C75-4CAE-4826-8348-CB3D5C0439D3}" presName="negativeSpace" presStyleCnt="0"/>
      <dgm:spPr/>
    </dgm:pt>
    <dgm:pt modelId="{17124972-7D93-452B-922A-E0FEB7633364}" type="pres">
      <dgm:prSet presAssocID="{4D781C75-4CAE-4826-8348-CB3D5C0439D3}" presName="childText" presStyleLbl="conFgAcc1" presStyleIdx="0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596A865A-1F6A-4792-A478-EA0FE586A190}" type="pres">
      <dgm:prSet presAssocID="{CF5ECD28-1049-4861-AC89-8F54668E29AA}" presName="spaceBetweenRectangles" presStyleCnt="0"/>
      <dgm:spPr/>
    </dgm:pt>
    <dgm:pt modelId="{240E96F9-09BD-496D-B026-FA427ED4CC9E}" type="pres">
      <dgm:prSet presAssocID="{585253CF-16C0-41FB-A7D4-82AB5A40DFDB}" presName="parentLin" presStyleCnt="0"/>
      <dgm:spPr/>
    </dgm:pt>
    <dgm:pt modelId="{97018B3F-5A5E-43D6-8F52-C01374CA4FC9}" type="pres">
      <dgm:prSet presAssocID="{585253CF-16C0-41FB-A7D4-82AB5A40DFDB}" presName="parentLeftMargin" presStyleLbl="node1" presStyleIdx="0" presStyleCnt="4"/>
      <dgm:spPr/>
    </dgm:pt>
    <dgm:pt modelId="{47016052-5BB8-47F9-B593-DCB047025E47}" type="pres">
      <dgm:prSet presAssocID="{585253CF-16C0-41FB-A7D4-82AB5A40DF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AD0C9F-65F7-4C2B-8D55-84D6FCB81E47}" type="pres">
      <dgm:prSet presAssocID="{585253CF-16C0-41FB-A7D4-82AB5A40DFDB}" presName="negativeSpace" presStyleCnt="0"/>
      <dgm:spPr/>
    </dgm:pt>
    <dgm:pt modelId="{A6BE17AC-D90C-4568-A7D5-0D3D2F1435A4}" type="pres">
      <dgm:prSet presAssocID="{585253CF-16C0-41FB-A7D4-82AB5A40DFDB}" presName="childText" presStyleLbl="conFgAcc1" presStyleIdx="1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D6B04C14-06CE-4413-9F82-817FF1EFF19A}" type="pres">
      <dgm:prSet presAssocID="{8F2621EA-1B0C-4121-A5C9-C8AD373B1892}" presName="spaceBetweenRectangles" presStyleCnt="0"/>
      <dgm:spPr/>
    </dgm:pt>
    <dgm:pt modelId="{40D83F58-4444-4AF1-AE9F-1DF4F99349A8}" type="pres">
      <dgm:prSet presAssocID="{6614EC81-7CDC-4442-88EA-CD9EA690070D}" presName="parentLin" presStyleCnt="0"/>
      <dgm:spPr/>
    </dgm:pt>
    <dgm:pt modelId="{0674768A-0D49-4522-AA1B-86D2770DAF95}" type="pres">
      <dgm:prSet presAssocID="{6614EC81-7CDC-4442-88EA-CD9EA690070D}" presName="parentLeftMargin" presStyleLbl="node1" presStyleIdx="1" presStyleCnt="4"/>
      <dgm:spPr/>
    </dgm:pt>
    <dgm:pt modelId="{5FB6A6C9-C844-4F7A-B5D5-AB92138992CC}" type="pres">
      <dgm:prSet presAssocID="{6614EC81-7CDC-4442-88EA-CD9EA690070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E22FCA-4994-4902-91C6-3EA75E2CB2BC}" type="pres">
      <dgm:prSet presAssocID="{6614EC81-7CDC-4442-88EA-CD9EA690070D}" presName="negativeSpace" presStyleCnt="0"/>
      <dgm:spPr/>
    </dgm:pt>
    <dgm:pt modelId="{5267092B-C165-4F80-832E-4FC6ED503D11}" type="pres">
      <dgm:prSet presAssocID="{6614EC81-7CDC-4442-88EA-CD9EA690070D}" presName="childText" presStyleLbl="conFgAcc1" presStyleIdx="2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61A635AF-1E2A-46B1-9BC4-2F3E9CB1D488}" type="pres">
      <dgm:prSet presAssocID="{DCAA4B53-D82F-4E5C-8FE1-CB01DFE88213}" presName="spaceBetweenRectangles" presStyleCnt="0"/>
      <dgm:spPr/>
    </dgm:pt>
    <dgm:pt modelId="{5216E950-70E8-4C17-B70E-42C2CF93C3DA}" type="pres">
      <dgm:prSet presAssocID="{A6806FB0-2CF3-41C9-80DA-DE3505AA871B}" presName="parentLin" presStyleCnt="0"/>
      <dgm:spPr/>
    </dgm:pt>
    <dgm:pt modelId="{2CB0552F-DC59-4C3A-902F-16552C61620B}" type="pres">
      <dgm:prSet presAssocID="{A6806FB0-2CF3-41C9-80DA-DE3505AA871B}" presName="parentLeftMargin" presStyleLbl="node1" presStyleIdx="2" presStyleCnt="4"/>
      <dgm:spPr/>
    </dgm:pt>
    <dgm:pt modelId="{1E7CD842-2675-478B-A742-7DAFFB9AAD82}" type="pres">
      <dgm:prSet presAssocID="{A6806FB0-2CF3-41C9-80DA-DE3505AA871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708290F-DE20-4F0D-AD12-AE70280F2A55}" type="pres">
      <dgm:prSet presAssocID="{A6806FB0-2CF3-41C9-80DA-DE3505AA871B}" presName="negativeSpace" presStyleCnt="0"/>
      <dgm:spPr/>
    </dgm:pt>
    <dgm:pt modelId="{9360F315-0289-47DE-954D-8D500F449E66}" type="pres">
      <dgm:prSet presAssocID="{A6806FB0-2CF3-41C9-80DA-DE3505AA871B}" presName="childText" presStyleLbl="conFgAcc1" presStyleIdx="3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</dgm:ptLst>
  <dgm:cxnLst>
    <dgm:cxn modelId="{EE7BA42F-F068-4DE1-B639-F02D3B530291}" srcId="{08BAB447-CCF6-41B2-A87C-24D5246C3FC6}" destId="{585253CF-16C0-41FB-A7D4-82AB5A40DFDB}" srcOrd="1" destOrd="0" parTransId="{A8E9F4E5-DD0B-4A3F-9A31-4053463AAFF9}" sibTransId="{8F2621EA-1B0C-4121-A5C9-C8AD373B1892}"/>
    <dgm:cxn modelId="{9CE2083A-1E09-439F-8FDC-F58EA99B7510}" type="presOf" srcId="{585253CF-16C0-41FB-A7D4-82AB5A40DFDB}" destId="{97018B3F-5A5E-43D6-8F52-C01374CA4FC9}" srcOrd="0" destOrd="0" presId="urn:microsoft.com/office/officeart/2005/8/layout/list1"/>
    <dgm:cxn modelId="{93E14D41-B893-49EF-9DD3-6C8D9A018B03}" type="presOf" srcId="{4D781C75-4CAE-4826-8348-CB3D5C0439D3}" destId="{7CC4D9AF-C691-4367-AFCE-1258EFA94F85}" srcOrd="0" destOrd="0" presId="urn:microsoft.com/office/officeart/2005/8/layout/list1"/>
    <dgm:cxn modelId="{2B35F94C-B756-417F-8DA9-E95B627F6E98}" type="presOf" srcId="{A6806FB0-2CF3-41C9-80DA-DE3505AA871B}" destId="{1E7CD842-2675-478B-A742-7DAFFB9AAD82}" srcOrd="1" destOrd="0" presId="urn:microsoft.com/office/officeart/2005/8/layout/list1"/>
    <dgm:cxn modelId="{CEBC0674-0C6F-4B37-92BE-AD1804E8F783}" type="presOf" srcId="{08BAB447-CCF6-41B2-A87C-24D5246C3FC6}" destId="{21C8355E-9E7F-4FA1-8365-71BABB984997}" srcOrd="0" destOrd="0" presId="urn:microsoft.com/office/officeart/2005/8/layout/list1"/>
    <dgm:cxn modelId="{82BEAA80-D1C0-4AFB-AA5C-CCA4D8E1654F}" srcId="{08BAB447-CCF6-41B2-A87C-24D5246C3FC6}" destId="{A6806FB0-2CF3-41C9-80DA-DE3505AA871B}" srcOrd="3" destOrd="0" parTransId="{AF1F6508-C112-4F52-A05F-A3640ECB0CB5}" sibTransId="{F78EC431-DC54-4322-98A2-072CA8480FB0}"/>
    <dgm:cxn modelId="{477A84A6-D6A7-4223-911C-FDCCE6F7730E}" type="presOf" srcId="{585253CF-16C0-41FB-A7D4-82AB5A40DFDB}" destId="{47016052-5BB8-47F9-B593-DCB047025E47}" srcOrd="1" destOrd="0" presId="urn:microsoft.com/office/officeart/2005/8/layout/list1"/>
    <dgm:cxn modelId="{38B012AF-5D7D-48F9-9A44-196370A5BCCB}" type="presOf" srcId="{6614EC81-7CDC-4442-88EA-CD9EA690070D}" destId="{5FB6A6C9-C844-4F7A-B5D5-AB92138992CC}" srcOrd="1" destOrd="0" presId="urn:microsoft.com/office/officeart/2005/8/layout/list1"/>
    <dgm:cxn modelId="{D17B52B3-3C10-41A0-B76F-30082D23C687}" type="presOf" srcId="{A6806FB0-2CF3-41C9-80DA-DE3505AA871B}" destId="{2CB0552F-DC59-4C3A-902F-16552C61620B}" srcOrd="0" destOrd="0" presId="urn:microsoft.com/office/officeart/2005/8/layout/list1"/>
    <dgm:cxn modelId="{818B1DE2-51E9-4064-9D26-BB8F906B4EF4}" srcId="{08BAB447-CCF6-41B2-A87C-24D5246C3FC6}" destId="{6614EC81-7CDC-4442-88EA-CD9EA690070D}" srcOrd="2" destOrd="0" parTransId="{E4D12116-5588-43D1-87BC-A50622114305}" sibTransId="{DCAA4B53-D82F-4E5C-8FE1-CB01DFE88213}"/>
    <dgm:cxn modelId="{03F12BEC-A24B-44A3-AD00-607433754A2F}" srcId="{08BAB447-CCF6-41B2-A87C-24D5246C3FC6}" destId="{4D781C75-4CAE-4826-8348-CB3D5C0439D3}" srcOrd="0" destOrd="0" parTransId="{2DB5C456-E2E3-4154-B345-F6C924D556E8}" sibTransId="{CF5ECD28-1049-4861-AC89-8F54668E29AA}"/>
    <dgm:cxn modelId="{C139F0F4-AA6D-4DEB-B3A5-AB47F81185B9}" type="presOf" srcId="{4D781C75-4CAE-4826-8348-CB3D5C0439D3}" destId="{715089AB-A5AA-40F0-9B73-061A00B6D11E}" srcOrd="1" destOrd="0" presId="urn:microsoft.com/office/officeart/2005/8/layout/list1"/>
    <dgm:cxn modelId="{E47C93FC-59A1-4B44-AC8F-36D3EC7E1A34}" type="presOf" srcId="{6614EC81-7CDC-4442-88EA-CD9EA690070D}" destId="{0674768A-0D49-4522-AA1B-86D2770DAF95}" srcOrd="0" destOrd="0" presId="urn:microsoft.com/office/officeart/2005/8/layout/list1"/>
    <dgm:cxn modelId="{F383B612-7B38-4D61-BF1B-0A1CFB820C03}" type="presParOf" srcId="{21C8355E-9E7F-4FA1-8365-71BABB984997}" destId="{FE929B55-A0F0-416D-A3BD-4BCBAF1D10AB}" srcOrd="0" destOrd="0" presId="urn:microsoft.com/office/officeart/2005/8/layout/list1"/>
    <dgm:cxn modelId="{140DD522-72E1-4A2A-A01D-0DDE1701D883}" type="presParOf" srcId="{FE929B55-A0F0-416D-A3BD-4BCBAF1D10AB}" destId="{7CC4D9AF-C691-4367-AFCE-1258EFA94F85}" srcOrd="0" destOrd="0" presId="urn:microsoft.com/office/officeart/2005/8/layout/list1"/>
    <dgm:cxn modelId="{7BCA9FC3-4C4B-406B-B79C-DF64C89F9EFD}" type="presParOf" srcId="{FE929B55-A0F0-416D-A3BD-4BCBAF1D10AB}" destId="{715089AB-A5AA-40F0-9B73-061A00B6D11E}" srcOrd="1" destOrd="0" presId="urn:microsoft.com/office/officeart/2005/8/layout/list1"/>
    <dgm:cxn modelId="{CE0E076C-6B5C-4F23-802C-3A139BA4CC8A}" type="presParOf" srcId="{21C8355E-9E7F-4FA1-8365-71BABB984997}" destId="{6295F408-63C2-4228-80F1-33A9228F45C5}" srcOrd="1" destOrd="0" presId="urn:microsoft.com/office/officeart/2005/8/layout/list1"/>
    <dgm:cxn modelId="{95FB95B1-32CE-4F3D-9BA4-4C9E5ED39368}" type="presParOf" srcId="{21C8355E-9E7F-4FA1-8365-71BABB984997}" destId="{17124972-7D93-452B-922A-E0FEB7633364}" srcOrd="2" destOrd="0" presId="urn:microsoft.com/office/officeart/2005/8/layout/list1"/>
    <dgm:cxn modelId="{10056BE0-B9B2-4E23-848C-896F7F23AC3B}" type="presParOf" srcId="{21C8355E-9E7F-4FA1-8365-71BABB984997}" destId="{596A865A-1F6A-4792-A478-EA0FE586A190}" srcOrd="3" destOrd="0" presId="urn:microsoft.com/office/officeart/2005/8/layout/list1"/>
    <dgm:cxn modelId="{39470A76-F22B-46E3-BBFE-542410A62B3A}" type="presParOf" srcId="{21C8355E-9E7F-4FA1-8365-71BABB984997}" destId="{240E96F9-09BD-496D-B026-FA427ED4CC9E}" srcOrd="4" destOrd="0" presId="urn:microsoft.com/office/officeart/2005/8/layout/list1"/>
    <dgm:cxn modelId="{4CA6390C-BC0A-4709-AA34-21D4FEBAF4A2}" type="presParOf" srcId="{240E96F9-09BD-496D-B026-FA427ED4CC9E}" destId="{97018B3F-5A5E-43D6-8F52-C01374CA4FC9}" srcOrd="0" destOrd="0" presId="urn:microsoft.com/office/officeart/2005/8/layout/list1"/>
    <dgm:cxn modelId="{8DB8D693-D1D0-48AF-B12F-A6AAC60304A3}" type="presParOf" srcId="{240E96F9-09BD-496D-B026-FA427ED4CC9E}" destId="{47016052-5BB8-47F9-B593-DCB047025E47}" srcOrd="1" destOrd="0" presId="urn:microsoft.com/office/officeart/2005/8/layout/list1"/>
    <dgm:cxn modelId="{D613FC16-1D14-42A7-A877-FC0C0AD7E6C5}" type="presParOf" srcId="{21C8355E-9E7F-4FA1-8365-71BABB984997}" destId="{B8AD0C9F-65F7-4C2B-8D55-84D6FCB81E47}" srcOrd="5" destOrd="0" presId="urn:microsoft.com/office/officeart/2005/8/layout/list1"/>
    <dgm:cxn modelId="{0ABFBEE1-CBBF-4EE3-BB35-ACB5DCEA33EF}" type="presParOf" srcId="{21C8355E-9E7F-4FA1-8365-71BABB984997}" destId="{A6BE17AC-D90C-4568-A7D5-0D3D2F1435A4}" srcOrd="6" destOrd="0" presId="urn:microsoft.com/office/officeart/2005/8/layout/list1"/>
    <dgm:cxn modelId="{C6AF831C-6F9B-4063-A924-48090E9F27E4}" type="presParOf" srcId="{21C8355E-9E7F-4FA1-8365-71BABB984997}" destId="{D6B04C14-06CE-4413-9F82-817FF1EFF19A}" srcOrd="7" destOrd="0" presId="urn:microsoft.com/office/officeart/2005/8/layout/list1"/>
    <dgm:cxn modelId="{99A87F8F-DBDF-43F5-B6A3-E34976817F6A}" type="presParOf" srcId="{21C8355E-9E7F-4FA1-8365-71BABB984997}" destId="{40D83F58-4444-4AF1-AE9F-1DF4F99349A8}" srcOrd="8" destOrd="0" presId="urn:microsoft.com/office/officeart/2005/8/layout/list1"/>
    <dgm:cxn modelId="{E68FCDE9-BEB1-4495-8ED7-E22C0A7C1FBB}" type="presParOf" srcId="{40D83F58-4444-4AF1-AE9F-1DF4F99349A8}" destId="{0674768A-0D49-4522-AA1B-86D2770DAF95}" srcOrd="0" destOrd="0" presId="urn:microsoft.com/office/officeart/2005/8/layout/list1"/>
    <dgm:cxn modelId="{293C6FDB-A15B-4E6B-BBE3-2A408552DBFF}" type="presParOf" srcId="{40D83F58-4444-4AF1-AE9F-1DF4F99349A8}" destId="{5FB6A6C9-C844-4F7A-B5D5-AB92138992CC}" srcOrd="1" destOrd="0" presId="urn:microsoft.com/office/officeart/2005/8/layout/list1"/>
    <dgm:cxn modelId="{6FCA1F5B-AA52-4013-ADFB-29C39AE8BD67}" type="presParOf" srcId="{21C8355E-9E7F-4FA1-8365-71BABB984997}" destId="{40E22FCA-4994-4902-91C6-3EA75E2CB2BC}" srcOrd="9" destOrd="0" presId="urn:microsoft.com/office/officeart/2005/8/layout/list1"/>
    <dgm:cxn modelId="{261AD30E-1FAF-43D4-BA0E-3BD081718FBD}" type="presParOf" srcId="{21C8355E-9E7F-4FA1-8365-71BABB984997}" destId="{5267092B-C165-4F80-832E-4FC6ED503D11}" srcOrd="10" destOrd="0" presId="urn:microsoft.com/office/officeart/2005/8/layout/list1"/>
    <dgm:cxn modelId="{1DAC1449-DB95-40B5-91C9-6568B93802A2}" type="presParOf" srcId="{21C8355E-9E7F-4FA1-8365-71BABB984997}" destId="{61A635AF-1E2A-46B1-9BC4-2F3E9CB1D488}" srcOrd="11" destOrd="0" presId="urn:microsoft.com/office/officeart/2005/8/layout/list1"/>
    <dgm:cxn modelId="{2D604D67-4672-48C7-8D80-E7E3A03D54D0}" type="presParOf" srcId="{21C8355E-9E7F-4FA1-8365-71BABB984997}" destId="{5216E950-70E8-4C17-B70E-42C2CF93C3DA}" srcOrd="12" destOrd="0" presId="urn:microsoft.com/office/officeart/2005/8/layout/list1"/>
    <dgm:cxn modelId="{3871BD2B-AC9F-466B-B404-BE76D99B4485}" type="presParOf" srcId="{5216E950-70E8-4C17-B70E-42C2CF93C3DA}" destId="{2CB0552F-DC59-4C3A-902F-16552C61620B}" srcOrd="0" destOrd="0" presId="urn:microsoft.com/office/officeart/2005/8/layout/list1"/>
    <dgm:cxn modelId="{9065B3D3-4197-4CB0-B541-8E5767F57435}" type="presParOf" srcId="{5216E950-70E8-4C17-B70E-42C2CF93C3DA}" destId="{1E7CD842-2675-478B-A742-7DAFFB9AAD82}" srcOrd="1" destOrd="0" presId="urn:microsoft.com/office/officeart/2005/8/layout/list1"/>
    <dgm:cxn modelId="{EA2C9143-C148-4AB8-83D7-727ECC4F7957}" type="presParOf" srcId="{21C8355E-9E7F-4FA1-8365-71BABB984997}" destId="{6708290F-DE20-4F0D-AD12-AE70280F2A55}" srcOrd="13" destOrd="0" presId="urn:microsoft.com/office/officeart/2005/8/layout/list1"/>
    <dgm:cxn modelId="{DB480B11-BFF8-4C97-A128-BBC15D7AD175}" type="presParOf" srcId="{21C8355E-9E7F-4FA1-8365-71BABB984997}" destId="{9360F315-0289-47DE-954D-8D500F449E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FE7DB-0527-4C1C-91AE-8E38D8838DFD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EAFC8396-CA31-49F6-819F-FE7D7F14F5D7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>
                  <a:lumMod val="95000"/>
                </a:schemeClr>
              </a:solidFill>
            </a:rPr>
            <a:t>Wide Area Network : </a:t>
          </a:r>
          <a:r>
            <a:rPr lang="en-US" b="1" dirty="0">
              <a:solidFill>
                <a:schemeClr val="bg1">
                  <a:lumMod val="95000"/>
                </a:schemeClr>
              </a:solidFill>
            </a:rPr>
            <a:t>WAN</a:t>
          </a:r>
        </a:p>
      </dgm:t>
    </dgm:pt>
    <dgm:pt modelId="{262E7857-63EC-454C-BF04-829880D8A5ED}" type="parTrans" cxnId="{A4CE4B8A-4A5E-4393-81DF-25AE8DDC08A7}">
      <dgm:prSet/>
      <dgm:spPr/>
      <dgm:t>
        <a:bodyPr/>
        <a:lstStyle/>
        <a:p>
          <a:pPr algn="ctr"/>
          <a:endParaRPr lang="en-US"/>
        </a:p>
      </dgm:t>
    </dgm:pt>
    <dgm:pt modelId="{26ADE3E4-876E-48F3-967D-21687E172B44}" type="sibTrans" cxnId="{A4CE4B8A-4A5E-4393-81DF-25AE8DDC08A7}">
      <dgm:prSet/>
      <dgm:spPr/>
      <dgm:t>
        <a:bodyPr/>
        <a:lstStyle/>
        <a:p>
          <a:pPr algn="ctr"/>
          <a:endParaRPr lang="en-US"/>
        </a:p>
      </dgm:t>
    </dgm:pt>
    <dgm:pt modelId="{6343C72B-DB50-49E2-B15D-BECF6995F9EE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>
                  <a:lumMod val="95000"/>
                </a:schemeClr>
              </a:solidFill>
            </a:rPr>
            <a:t>Metropolitan Area Network : </a:t>
          </a:r>
          <a:r>
            <a:rPr lang="en-US" b="1" dirty="0">
              <a:solidFill>
                <a:schemeClr val="bg1">
                  <a:lumMod val="95000"/>
                </a:schemeClr>
              </a:solidFill>
            </a:rPr>
            <a:t>MAN</a:t>
          </a:r>
        </a:p>
      </dgm:t>
    </dgm:pt>
    <dgm:pt modelId="{A2248092-22DA-46B4-9BC5-D3F4B20DCE18}" type="parTrans" cxnId="{748E5DED-A446-4C37-B0D9-2B52DF090F6E}">
      <dgm:prSet/>
      <dgm:spPr/>
      <dgm:t>
        <a:bodyPr/>
        <a:lstStyle/>
        <a:p>
          <a:pPr algn="ctr"/>
          <a:endParaRPr lang="en-US"/>
        </a:p>
      </dgm:t>
    </dgm:pt>
    <dgm:pt modelId="{6E0DF04A-443E-499A-B285-EB9C039DE500}" type="sibTrans" cxnId="{748E5DED-A446-4C37-B0D9-2B52DF090F6E}">
      <dgm:prSet/>
      <dgm:spPr/>
      <dgm:t>
        <a:bodyPr/>
        <a:lstStyle/>
        <a:p>
          <a:pPr algn="ctr"/>
          <a:endParaRPr lang="en-US"/>
        </a:p>
      </dgm:t>
    </dgm:pt>
    <dgm:pt modelId="{E421927D-9932-48C8-8568-B5D2352A069F}">
      <dgm:prSet phldrT="[Text]" custT="1"/>
      <dgm:spPr/>
      <dgm:t>
        <a:bodyPr/>
        <a:lstStyle/>
        <a:p>
          <a:pPr algn="ctr"/>
          <a:r>
            <a:rPr lang="en-US" sz="2000" dirty="0">
              <a:solidFill>
                <a:schemeClr val="bg1">
                  <a:lumMod val="95000"/>
                </a:schemeClr>
              </a:solidFill>
            </a:rPr>
            <a:t>Local Area Network : </a:t>
          </a:r>
          <a:r>
            <a:rPr lang="en-US" sz="2000" b="1" dirty="0">
              <a:solidFill>
                <a:schemeClr val="bg1">
                  <a:lumMod val="95000"/>
                </a:schemeClr>
              </a:solidFill>
            </a:rPr>
            <a:t>LAN</a:t>
          </a:r>
        </a:p>
      </dgm:t>
    </dgm:pt>
    <dgm:pt modelId="{A705040A-E53E-4148-9940-D3B1FB2BB8A8}" type="parTrans" cxnId="{8FC4C4EA-0196-4F24-A7DF-A30D4E078D29}">
      <dgm:prSet/>
      <dgm:spPr/>
      <dgm:t>
        <a:bodyPr/>
        <a:lstStyle/>
        <a:p>
          <a:pPr algn="ctr"/>
          <a:endParaRPr lang="en-US"/>
        </a:p>
      </dgm:t>
    </dgm:pt>
    <dgm:pt modelId="{1BCF1B3F-7E52-4B5D-AD89-580C82252AB3}" type="sibTrans" cxnId="{8FC4C4EA-0196-4F24-A7DF-A30D4E078D29}">
      <dgm:prSet/>
      <dgm:spPr/>
      <dgm:t>
        <a:bodyPr/>
        <a:lstStyle/>
        <a:p>
          <a:pPr algn="ctr"/>
          <a:endParaRPr lang="en-US"/>
        </a:p>
      </dgm:t>
    </dgm:pt>
    <dgm:pt modelId="{848B7CC0-F994-4BBD-877B-7CB376F79C3E}" type="pres">
      <dgm:prSet presAssocID="{131FE7DB-0527-4C1C-91AE-8E38D8838DFD}" presName="Name0" presStyleCnt="0">
        <dgm:presLayoutVars>
          <dgm:dir/>
          <dgm:animLvl val="lvl"/>
          <dgm:resizeHandles val="exact"/>
        </dgm:presLayoutVars>
      </dgm:prSet>
      <dgm:spPr/>
    </dgm:pt>
    <dgm:pt modelId="{F7A08137-C360-4D6D-B801-3C9EFDEBF01A}" type="pres">
      <dgm:prSet presAssocID="{EAFC8396-CA31-49F6-819F-FE7D7F14F5D7}" presName="Name8" presStyleCnt="0"/>
      <dgm:spPr/>
    </dgm:pt>
    <dgm:pt modelId="{1F27E4FB-F638-47EF-92DC-A7336ED4009C}" type="pres">
      <dgm:prSet presAssocID="{EAFC8396-CA31-49F6-819F-FE7D7F14F5D7}" presName="level" presStyleLbl="node1" presStyleIdx="0" presStyleCnt="3" custLinFactNeighborX="-12265" custLinFactNeighborY="-4022">
        <dgm:presLayoutVars>
          <dgm:chMax val="1"/>
          <dgm:bulletEnabled val="1"/>
        </dgm:presLayoutVars>
      </dgm:prSet>
      <dgm:spPr/>
    </dgm:pt>
    <dgm:pt modelId="{C2619084-75EE-4138-A7A1-DB06A39D5C1A}" type="pres">
      <dgm:prSet presAssocID="{EAFC8396-CA31-49F6-819F-FE7D7F14F5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97F334-C375-4667-A52C-15586E73BDE5}" type="pres">
      <dgm:prSet presAssocID="{6343C72B-DB50-49E2-B15D-BECF6995F9EE}" presName="Name8" presStyleCnt="0"/>
      <dgm:spPr/>
    </dgm:pt>
    <dgm:pt modelId="{1D77B3F7-0E05-4727-9F34-02BF7075D48C}" type="pres">
      <dgm:prSet presAssocID="{6343C72B-DB50-49E2-B15D-BECF6995F9EE}" presName="level" presStyleLbl="node1" presStyleIdx="1" presStyleCnt="3">
        <dgm:presLayoutVars>
          <dgm:chMax val="1"/>
          <dgm:bulletEnabled val="1"/>
        </dgm:presLayoutVars>
      </dgm:prSet>
      <dgm:spPr/>
    </dgm:pt>
    <dgm:pt modelId="{F245E11B-EA15-431F-8EDC-FC2A964CE342}" type="pres">
      <dgm:prSet presAssocID="{6343C72B-DB50-49E2-B15D-BECF6995F9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0C9112-2392-4AEF-97D5-D489817EFB98}" type="pres">
      <dgm:prSet presAssocID="{E421927D-9932-48C8-8568-B5D2352A069F}" presName="Name8" presStyleCnt="0"/>
      <dgm:spPr/>
    </dgm:pt>
    <dgm:pt modelId="{28ADB582-3EE8-454D-BE2C-C5F7560067C1}" type="pres">
      <dgm:prSet presAssocID="{E421927D-9932-48C8-8568-B5D2352A069F}" presName="level" presStyleLbl="node1" presStyleIdx="2" presStyleCnt="3">
        <dgm:presLayoutVars>
          <dgm:chMax val="1"/>
          <dgm:bulletEnabled val="1"/>
        </dgm:presLayoutVars>
      </dgm:prSet>
      <dgm:spPr/>
    </dgm:pt>
    <dgm:pt modelId="{8C27B1CD-441F-4FE4-AA3E-E546A3C95339}" type="pres">
      <dgm:prSet presAssocID="{E421927D-9932-48C8-8568-B5D2352A06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0CAD314-F9EF-4815-B9E6-E76F4C3F8589}" type="presOf" srcId="{E421927D-9932-48C8-8568-B5D2352A069F}" destId="{8C27B1CD-441F-4FE4-AA3E-E546A3C95339}" srcOrd="1" destOrd="0" presId="urn:microsoft.com/office/officeart/2005/8/layout/pyramid3"/>
    <dgm:cxn modelId="{60F55A28-0907-4941-876A-697205CB4306}" type="presOf" srcId="{E421927D-9932-48C8-8568-B5D2352A069F}" destId="{28ADB582-3EE8-454D-BE2C-C5F7560067C1}" srcOrd="0" destOrd="0" presId="urn:microsoft.com/office/officeart/2005/8/layout/pyramid3"/>
    <dgm:cxn modelId="{248F5D3D-30F2-408D-8D14-C8B0F084061E}" type="presOf" srcId="{EAFC8396-CA31-49F6-819F-FE7D7F14F5D7}" destId="{1F27E4FB-F638-47EF-92DC-A7336ED4009C}" srcOrd="0" destOrd="0" presId="urn:microsoft.com/office/officeart/2005/8/layout/pyramid3"/>
    <dgm:cxn modelId="{8F868B6C-2F20-45A3-B1E9-507B6BA616C0}" type="presOf" srcId="{6343C72B-DB50-49E2-B15D-BECF6995F9EE}" destId="{F245E11B-EA15-431F-8EDC-FC2A964CE342}" srcOrd="1" destOrd="0" presId="urn:microsoft.com/office/officeart/2005/8/layout/pyramid3"/>
    <dgm:cxn modelId="{05860D85-C5C5-44E0-A00F-55C738AE7DA6}" type="presOf" srcId="{EAFC8396-CA31-49F6-819F-FE7D7F14F5D7}" destId="{C2619084-75EE-4138-A7A1-DB06A39D5C1A}" srcOrd="1" destOrd="0" presId="urn:microsoft.com/office/officeart/2005/8/layout/pyramid3"/>
    <dgm:cxn modelId="{A4CE4B8A-4A5E-4393-81DF-25AE8DDC08A7}" srcId="{131FE7DB-0527-4C1C-91AE-8E38D8838DFD}" destId="{EAFC8396-CA31-49F6-819F-FE7D7F14F5D7}" srcOrd="0" destOrd="0" parTransId="{262E7857-63EC-454C-BF04-829880D8A5ED}" sibTransId="{26ADE3E4-876E-48F3-967D-21687E172B44}"/>
    <dgm:cxn modelId="{01170EB2-AE44-4182-B33C-8ECFEC95C1BF}" type="presOf" srcId="{131FE7DB-0527-4C1C-91AE-8E38D8838DFD}" destId="{848B7CC0-F994-4BBD-877B-7CB376F79C3E}" srcOrd="0" destOrd="0" presId="urn:microsoft.com/office/officeart/2005/8/layout/pyramid3"/>
    <dgm:cxn modelId="{062B45CE-2E67-4FA8-B954-E4F371B0F921}" type="presOf" srcId="{6343C72B-DB50-49E2-B15D-BECF6995F9EE}" destId="{1D77B3F7-0E05-4727-9F34-02BF7075D48C}" srcOrd="0" destOrd="0" presId="urn:microsoft.com/office/officeart/2005/8/layout/pyramid3"/>
    <dgm:cxn modelId="{8FC4C4EA-0196-4F24-A7DF-A30D4E078D29}" srcId="{131FE7DB-0527-4C1C-91AE-8E38D8838DFD}" destId="{E421927D-9932-48C8-8568-B5D2352A069F}" srcOrd="2" destOrd="0" parTransId="{A705040A-E53E-4148-9940-D3B1FB2BB8A8}" sibTransId="{1BCF1B3F-7E52-4B5D-AD89-580C82252AB3}"/>
    <dgm:cxn modelId="{748E5DED-A446-4C37-B0D9-2B52DF090F6E}" srcId="{131FE7DB-0527-4C1C-91AE-8E38D8838DFD}" destId="{6343C72B-DB50-49E2-B15D-BECF6995F9EE}" srcOrd="1" destOrd="0" parTransId="{A2248092-22DA-46B4-9BC5-D3F4B20DCE18}" sibTransId="{6E0DF04A-443E-499A-B285-EB9C039DE500}"/>
    <dgm:cxn modelId="{B3FDFE8E-5015-4C4E-906E-CAF05A4B8C51}" type="presParOf" srcId="{848B7CC0-F994-4BBD-877B-7CB376F79C3E}" destId="{F7A08137-C360-4D6D-B801-3C9EFDEBF01A}" srcOrd="0" destOrd="0" presId="urn:microsoft.com/office/officeart/2005/8/layout/pyramid3"/>
    <dgm:cxn modelId="{25FCD7DC-0314-42AB-90F1-575CB17E8589}" type="presParOf" srcId="{F7A08137-C360-4D6D-B801-3C9EFDEBF01A}" destId="{1F27E4FB-F638-47EF-92DC-A7336ED4009C}" srcOrd="0" destOrd="0" presId="urn:microsoft.com/office/officeart/2005/8/layout/pyramid3"/>
    <dgm:cxn modelId="{89CAFBD7-6884-4E09-AACF-D6E99635A19E}" type="presParOf" srcId="{F7A08137-C360-4D6D-B801-3C9EFDEBF01A}" destId="{C2619084-75EE-4138-A7A1-DB06A39D5C1A}" srcOrd="1" destOrd="0" presId="urn:microsoft.com/office/officeart/2005/8/layout/pyramid3"/>
    <dgm:cxn modelId="{16EFF948-4765-445A-BE6D-B7B386A68026}" type="presParOf" srcId="{848B7CC0-F994-4BBD-877B-7CB376F79C3E}" destId="{9097F334-C375-4667-A52C-15586E73BDE5}" srcOrd="1" destOrd="0" presId="urn:microsoft.com/office/officeart/2005/8/layout/pyramid3"/>
    <dgm:cxn modelId="{E0CB58B7-99A9-4600-9952-338EBDA036FA}" type="presParOf" srcId="{9097F334-C375-4667-A52C-15586E73BDE5}" destId="{1D77B3F7-0E05-4727-9F34-02BF7075D48C}" srcOrd="0" destOrd="0" presId="urn:microsoft.com/office/officeart/2005/8/layout/pyramid3"/>
    <dgm:cxn modelId="{9BC27C41-FC93-45E4-AE5D-C38A085C3DC1}" type="presParOf" srcId="{9097F334-C375-4667-A52C-15586E73BDE5}" destId="{F245E11B-EA15-431F-8EDC-FC2A964CE342}" srcOrd="1" destOrd="0" presId="urn:microsoft.com/office/officeart/2005/8/layout/pyramid3"/>
    <dgm:cxn modelId="{34BEC1EF-385A-41AF-AFC2-06A726826094}" type="presParOf" srcId="{848B7CC0-F994-4BBD-877B-7CB376F79C3E}" destId="{8F0C9112-2392-4AEF-97D5-D489817EFB98}" srcOrd="2" destOrd="0" presId="urn:microsoft.com/office/officeart/2005/8/layout/pyramid3"/>
    <dgm:cxn modelId="{F90596AF-DE06-45BF-AF61-457C6E9D95D7}" type="presParOf" srcId="{8F0C9112-2392-4AEF-97D5-D489817EFB98}" destId="{28ADB582-3EE8-454D-BE2C-C5F7560067C1}" srcOrd="0" destOrd="0" presId="urn:microsoft.com/office/officeart/2005/8/layout/pyramid3"/>
    <dgm:cxn modelId="{CC487086-995C-4825-863A-79B97E2CC18C}" type="presParOf" srcId="{8F0C9112-2392-4AEF-97D5-D489817EFB98}" destId="{8C27B1CD-441F-4FE4-AA3E-E546A3C9533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91E61-D5CA-40FD-97FD-6EE490EF7A2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3ED961-0A3B-4A56-8ECB-6AAB82341533}">
      <dgm:prSet phldrT="[Text]"/>
      <dgm:spPr/>
      <dgm:t>
        <a:bodyPr/>
        <a:lstStyle/>
        <a:p>
          <a:r>
            <a:rPr lang="en-US" dirty="0"/>
            <a:t>Bus</a:t>
          </a:r>
        </a:p>
      </dgm:t>
    </dgm:pt>
    <dgm:pt modelId="{AD05CFF9-C13C-425D-ABBA-9D95CCF2E810}" type="parTrans" cxnId="{816C7F2D-5702-44EA-A162-46856E97E9E4}">
      <dgm:prSet/>
      <dgm:spPr/>
      <dgm:t>
        <a:bodyPr/>
        <a:lstStyle/>
        <a:p>
          <a:endParaRPr lang="en-US"/>
        </a:p>
      </dgm:t>
    </dgm:pt>
    <dgm:pt modelId="{BAD8A0F5-F01A-4B99-9261-AF6CB47F4BCA}" type="sibTrans" cxnId="{816C7F2D-5702-44EA-A162-46856E97E9E4}">
      <dgm:prSet/>
      <dgm:spPr/>
      <dgm:t>
        <a:bodyPr/>
        <a:lstStyle/>
        <a:p>
          <a:endParaRPr lang="en-US"/>
        </a:p>
      </dgm:t>
    </dgm:pt>
    <dgm:pt modelId="{6CE6B14A-A799-448E-8022-D9A16E8B88F0}">
      <dgm:prSet phldrT="[Text]"/>
      <dgm:spPr/>
      <dgm:t>
        <a:bodyPr/>
        <a:lstStyle/>
        <a:p>
          <a:r>
            <a:rPr lang="en-US" dirty="0"/>
            <a:t>Star</a:t>
          </a:r>
        </a:p>
      </dgm:t>
    </dgm:pt>
    <dgm:pt modelId="{E2877AF0-7C0C-4D64-A0CF-287D796DA3A0}" type="parTrans" cxnId="{4D0FBFD0-A161-47E4-A710-071499FF8CB5}">
      <dgm:prSet/>
      <dgm:spPr/>
      <dgm:t>
        <a:bodyPr/>
        <a:lstStyle/>
        <a:p>
          <a:endParaRPr lang="en-US"/>
        </a:p>
      </dgm:t>
    </dgm:pt>
    <dgm:pt modelId="{CE463942-84AF-4A0E-9A08-03347B27CA1F}" type="sibTrans" cxnId="{4D0FBFD0-A161-47E4-A710-071499FF8CB5}">
      <dgm:prSet/>
      <dgm:spPr/>
      <dgm:t>
        <a:bodyPr/>
        <a:lstStyle/>
        <a:p>
          <a:endParaRPr lang="en-US"/>
        </a:p>
      </dgm:t>
    </dgm:pt>
    <dgm:pt modelId="{3B545C73-8FD1-4BD1-92EC-3112ED791DAC}">
      <dgm:prSet phldrT="[Text]"/>
      <dgm:spPr/>
      <dgm:t>
        <a:bodyPr/>
        <a:lstStyle/>
        <a:p>
          <a:r>
            <a:rPr lang="en-US" dirty="0"/>
            <a:t>Ring</a:t>
          </a:r>
        </a:p>
      </dgm:t>
    </dgm:pt>
    <dgm:pt modelId="{EADD0AC8-4EDC-4587-AA10-28847FF03E68}" type="parTrans" cxnId="{4EA996AC-7B5C-43D3-872D-0EB2E61715A4}">
      <dgm:prSet/>
      <dgm:spPr/>
      <dgm:t>
        <a:bodyPr/>
        <a:lstStyle/>
        <a:p>
          <a:endParaRPr lang="en-US"/>
        </a:p>
      </dgm:t>
    </dgm:pt>
    <dgm:pt modelId="{87B04C86-ADB4-43D7-94D1-69DF73BE25A7}" type="sibTrans" cxnId="{4EA996AC-7B5C-43D3-872D-0EB2E61715A4}">
      <dgm:prSet/>
      <dgm:spPr/>
      <dgm:t>
        <a:bodyPr/>
        <a:lstStyle/>
        <a:p>
          <a:endParaRPr lang="en-US"/>
        </a:p>
      </dgm:t>
    </dgm:pt>
    <dgm:pt modelId="{99EB5B2A-36F2-4731-8A3E-998D8D56FCF0}">
      <dgm:prSet phldrT="[Text]"/>
      <dgm:spPr/>
      <dgm:t>
        <a:bodyPr/>
        <a:lstStyle/>
        <a:p>
          <a:r>
            <a:rPr lang="en-US" dirty="0"/>
            <a:t>Mesh</a:t>
          </a:r>
        </a:p>
      </dgm:t>
    </dgm:pt>
    <dgm:pt modelId="{F3817F49-5C43-4B69-A9FC-B401CAF824C4}" type="parTrans" cxnId="{634E4F9A-B18E-4112-AB27-4A09E2A7C615}">
      <dgm:prSet/>
      <dgm:spPr/>
      <dgm:t>
        <a:bodyPr/>
        <a:lstStyle/>
        <a:p>
          <a:endParaRPr lang="en-US"/>
        </a:p>
      </dgm:t>
    </dgm:pt>
    <dgm:pt modelId="{628F38E3-B843-4C41-995B-3BE13EAF282F}" type="sibTrans" cxnId="{634E4F9A-B18E-4112-AB27-4A09E2A7C615}">
      <dgm:prSet/>
      <dgm:spPr/>
      <dgm:t>
        <a:bodyPr/>
        <a:lstStyle/>
        <a:p>
          <a:endParaRPr lang="en-US"/>
        </a:p>
      </dgm:t>
    </dgm:pt>
    <dgm:pt modelId="{903F73B1-03DA-42EA-AB09-B745C6A8E41D}">
      <dgm:prSet phldrT="[Text]"/>
      <dgm:spPr/>
      <dgm:t>
        <a:bodyPr/>
        <a:lstStyle/>
        <a:p>
          <a:r>
            <a:rPr lang="en-US" dirty="0"/>
            <a:t>Hybrid</a:t>
          </a:r>
        </a:p>
        <a:p>
          <a:r>
            <a:rPr lang="en-US" dirty="0"/>
            <a:t>(</a:t>
          </a:r>
          <a:r>
            <a:rPr lang="th-TH" dirty="0"/>
            <a:t>ผสม</a:t>
          </a:r>
          <a:r>
            <a:rPr lang="en-US" dirty="0"/>
            <a:t>)</a:t>
          </a:r>
        </a:p>
      </dgm:t>
    </dgm:pt>
    <dgm:pt modelId="{68025A16-E12F-4E21-9994-5F9F10A333B4}" type="parTrans" cxnId="{D26FF908-6253-49FC-AC81-FF10500B0D1B}">
      <dgm:prSet/>
      <dgm:spPr/>
      <dgm:t>
        <a:bodyPr/>
        <a:lstStyle/>
        <a:p>
          <a:endParaRPr lang="en-US"/>
        </a:p>
      </dgm:t>
    </dgm:pt>
    <dgm:pt modelId="{69A34C9E-A239-4663-9D9F-082D484AA907}" type="sibTrans" cxnId="{D26FF908-6253-49FC-AC81-FF10500B0D1B}">
      <dgm:prSet/>
      <dgm:spPr/>
      <dgm:t>
        <a:bodyPr/>
        <a:lstStyle/>
        <a:p>
          <a:endParaRPr lang="en-US"/>
        </a:p>
      </dgm:t>
    </dgm:pt>
    <dgm:pt modelId="{9252BBAD-E2CA-4BF4-88DE-3D9733214332}" type="pres">
      <dgm:prSet presAssocID="{A3F91E61-D5CA-40FD-97FD-6EE490EF7A2E}" presName="diagram" presStyleCnt="0">
        <dgm:presLayoutVars>
          <dgm:dir/>
          <dgm:resizeHandles val="exact"/>
        </dgm:presLayoutVars>
      </dgm:prSet>
      <dgm:spPr/>
    </dgm:pt>
    <dgm:pt modelId="{843633E3-A79B-44AB-95B3-AEE4F655C483}" type="pres">
      <dgm:prSet presAssocID="{003ED961-0A3B-4A56-8ECB-6AAB82341533}" presName="node" presStyleLbl="node1" presStyleIdx="0" presStyleCnt="5">
        <dgm:presLayoutVars>
          <dgm:bulletEnabled val="1"/>
        </dgm:presLayoutVars>
      </dgm:prSet>
      <dgm:spPr/>
    </dgm:pt>
    <dgm:pt modelId="{2559E6B8-6525-4FED-B3EC-7B4EE8442C5D}" type="pres">
      <dgm:prSet presAssocID="{BAD8A0F5-F01A-4B99-9261-AF6CB47F4BCA}" presName="sibTrans" presStyleCnt="0"/>
      <dgm:spPr/>
    </dgm:pt>
    <dgm:pt modelId="{27390637-7571-4C8E-8329-17147D64DD55}" type="pres">
      <dgm:prSet presAssocID="{6CE6B14A-A799-448E-8022-D9A16E8B88F0}" presName="node" presStyleLbl="node1" presStyleIdx="1" presStyleCnt="5">
        <dgm:presLayoutVars>
          <dgm:bulletEnabled val="1"/>
        </dgm:presLayoutVars>
      </dgm:prSet>
      <dgm:spPr/>
    </dgm:pt>
    <dgm:pt modelId="{F1DB6989-ACDC-4777-AFB5-B1EF2E52F288}" type="pres">
      <dgm:prSet presAssocID="{CE463942-84AF-4A0E-9A08-03347B27CA1F}" presName="sibTrans" presStyleCnt="0"/>
      <dgm:spPr/>
    </dgm:pt>
    <dgm:pt modelId="{E2A507A8-A20C-438A-8C30-948EA1660836}" type="pres">
      <dgm:prSet presAssocID="{3B545C73-8FD1-4BD1-92EC-3112ED791DAC}" presName="node" presStyleLbl="node1" presStyleIdx="2" presStyleCnt="5">
        <dgm:presLayoutVars>
          <dgm:bulletEnabled val="1"/>
        </dgm:presLayoutVars>
      </dgm:prSet>
      <dgm:spPr/>
    </dgm:pt>
    <dgm:pt modelId="{1F83E1EE-D0E4-4E78-BD06-621EFCB603B8}" type="pres">
      <dgm:prSet presAssocID="{87B04C86-ADB4-43D7-94D1-69DF73BE25A7}" presName="sibTrans" presStyleCnt="0"/>
      <dgm:spPr/>
    </dgm:pt>
    <dgm:pt modelId="{3643001F-E84A-4437-828F-7E457202AA6A}" type="pres">
      <dgm:prSet presAssocID="{99EB5B2A-36F2-4731-8A3E-998D8D56FCF0}" presName="node" presStyleLbl="node1" presStyleIdx="3" presStyleCnt="5">
        <dgm:presLayoutVars>
          <dgm:bulletEnabled val="1"/>
        </dgm:presLayoutVars>
      </dgm:prSet>
      <dgm:spPr/>
    </dgm:pt>
    <dgm:pt modelId="{89929D4E-DE1C-45A6-8602-169ADE048F36}" type="pres">
      <dgm:prSet presAssocID="{628F38E3-B843-4C41-995B-3BE13EAF282F}" presName="sibTrans" presStyleCnt="0"/>
      <dgm:spPr/>
    </dgm:pt>
    <dgm:pt modelId="{16ED5D22-3146-4B41-90F2-45E98478990C}" type="pres">
      <dgm:prSet presAssocID="{903F73B1-03DA-42EA-AB09-B745C6A8E41D}" presName="node" presStyleLbl="node1" presStyleIdx="4" presStyleCnt="5">
        <dgm:presLayoutVars>
          <dgm:bulletEnabled val="1"/>
        </dgm:presLayoutVars>
      </dgm:prSet>
      <dgm:spPr/>
    </dgm:pt>
  </dgm:ptLst>
  <dgm:cxnLst>
    <dgm:cxn modelId="{D26FF908-6253-49FC-AC81-FF10500B0D1B}" srcId="{A3F91E61-D5CA-40FD-97FD-6EE490EF7A2E}" destId="{903F73B1-03DA-42EA-AB09-B745C6A8E41D}" srcOrd="4" destOrd="0" parTransId="{68025A16-E12F-4E21-9994-5F9F10A333B4}" sibTransId="{69A34C9E-A239-4663-9D9F-082D484AA907}"/>
    <dgm:cxn modelId="{2BE4BF0E-854E-4090-92EF-4E5D32D758BD}" type="presOf" srcId="{6CE6B14A-A799-448E-8022-D9A16E8B88F0}" destId="{27390637-7571-4C8E-8329-17147D64DD55}" srcOrd="0" destOrd="0" presId="urn:microsoft.com/office/officeart/2005/8/layout/default"/>
    <dgm:cxn modelId="{816C7F2D-5702-44EA-A162-46856E97E9E4}" srcId="{A3F91E61-D5CA-40FD-97FD-6EE490EF7A2E}" destId="{003ED961-0A3B-4A56-8ECB-6AAB82341533}" srcOrd="0" destOrd="0" parTransId="{AD05CFF9-C13C-425D-ABBA-9D95CCF2E810}" sibTransId="{BAD8A0F5-F01A-4B99-9261-AF6CB47F4BCA}"/>
    <dgm:cxn modelId="{E209A08D-2508-4871-9124-F914582843D8}" type="presOf" srcId="{003ED961-0A3B-4A56-8ECB-6AAB82341533}" destId="{843633E3-A79B-44AB-95B3-AEE4F655C483}" srcOrd="0" destOrd="0" presId="urn:microsoft.com/office/officeart/2005/8/layout/default"/>
    <dgm:cxn modelId="{DB889B8F-FFFF-4A0E-BF07-B83ED83E33A3}" type="presOf" srcId="{A3F91E61-D5CA-40FD-97FD-6EE490EF7A2E}" destId="{9252BBAD-E2CA-4BF4-88DE-3D9733214332}" srcOrd="0" destOrd="0" presId="urn:microsoft.com/office/officeart/2005/8/layout/default"/>
    <dgm:cxn modelId="{634E4F9A-B18E-4112-AB27-4A09E2A7C615}" srcId="{A3F91E61-D5CA-40FD-97FD-6EE490EF7A2E}" destId="{99EB5B2A-36F2-4731-8A3E-998D8D56FCF0}" srcOrd="3" destOrd="0" parTransId="{F3817F49-5C43-4B69-A9FC-B401CAF824C4}" sibTransId="{628F38E3-B843-4C41-995B-3BE13EAF282F}"/>
    <dgm:cxn modelId="{4EA996AC-7B5C-43D3-872D-0EB2E61715A4}" srcId="{A3F91E61-D5CA-40FD-97FD-6EE490EF7A2E}" destId="{3B545C73-8FD1-4BD1-92EC-3112ED791DAC}" srcOrd="2" destOrd="0" parTransId="{EADD0AC8-4EDC-4587-AA10-28847FF03E68}" sibTransId="{87B04C86-ADB4-43D7-94D1-69DF73BE25A7}"/>
    <dgm:cxn modelId="{276A76BF-04D7-457D-BD55-1996A350975F}" type="presOf" srcId="{903F73B1-03DA-42EA-AB09-B745C6A8E41D}" destId="{16ED5D22-3146-4B41-90F2-45E98478990C}" srcOrd="0" destOrd="0" presId="urn:microsoft.com/office/officeart/2005/8/layout/default"/>
    <dgm:cxn modelId="{8FDF44C6-6D5F-45AF-AB71-09FADEDC1A84}" type="presOf" srcId="{99EB5B2A-36F2-4731-8A3E-998D8D56FCF0}" destId="{3643001F-E84A-4437-828F-7E457202AA6A}" srcOrd="0" destOrd="0" presId="urn:microsoft.com/office/officeart/2005/8/layout/default"/>
    <dgm:cxn modelId="{4D0FBFD0-A161-47E4-A710-071499FF8CB5}" srcId="{A3F91E61-D5CA-40FD-97FD-6EE490EF7A2E}" destId="{6CE6B14A-A799-448E-8022-D9A16E8B88F0}" srcOrd="1" destOrd="0" parTransId="{E2877AF0-7C0C-4D64-A0CF-287D796DA3A0}" sibTransId="{CE463942-84AF-4A0E-9A08-03347B27CA1F}"/>
    <dgm:cxn modelId="{ADFB76E1-CB78-431A-BE3F-31B7096D4739}" type="presOf" srcId="{3B545C73-8FD1-4BD1-92EC-3112ED791DAC}" destId="{E2A507A8-A20C-438A-8C30-948EA1660836}" srcOrd="0" destOrd="0" presId="urn:microsoft.com/office/officeart/2005/8/layout/default"/>
    <dgm:cxn modelId="{DE314442-2C97-448F-BC1A-6B2320F29F62}" type="presParOf" srcId="{9252BBAD-E2CA-4BF4-88DE-3D9733214332}" destId="{843633E3-A79B-44AB-95B3-AEE4F655C483}" srcOrd="0" destOrd="0" presId="urn:microsoft.com/office/officeart/2005/8/layout/default"/>
    <dgm:cxn modelId="{460129EC-3B83-47C4-90FA-AA833A375101}" type="presParOf" srcId="{9252BBAD-E2CA-4BF4-88DE-3D9733214332}" destId="{2559E6B8-6525-4FED-B3EC-7B4EE8442C5D}" srcOrd="1" destOrd="0" presId="urn:microsoft.com/office/officeart/2005/8/layout/default"/>
    <dgm:cxn modelId="{49CF25E3-72A0-4CF7-925F-C0EA008840AA}" type="presParOf" srcId="{9252BBAD-E2CA-4BF4-88DE-3D9733214332}" destId="{27390637-7571-4C8E-8329-17147D64DD55}" srcOrd="2" destOrd="0" presId="urn:microsoft.com/office/officeart/2005/8/layout/default"/>
    <dgm:cxn modelId="{C7D824D4-BD7C-45C3-B55D-640D032FE9E5}" type="presParOf" srcId="{9252BBAD-E2CA-4BF4-88DE-3D9733214332}" destId="{F1DB6989-ACDC-4777-AFB5-B1EF2E52F288}" srcOrd="3" destOrd="0" presId="urn:microsoft.com/office/officeart/2005/8/layout/default"/>
    <dgm:cxn modelId="{1418110D-1E28-4B92-A04F-D9F62238FD6B}" type="presParOf" srcId="{9252BBAD-E2CA-4BF4-88DE-3D9733214332}" destId="{E2A507A8-A20C-438A-8C30-948EA1660836}" srcOrd="4" destOrd="0" presId="urn:microsoft.com/office/officeart/2005/8/layout/default"/>
    <dgm:cxn modelId="{7D80BAB2-32F6-4FB4-BCB0-7D3E7CD315F9}" type="presParOf" srcId="{9252BBAD-E2CA-4BF4-88DE-3D9733214332}" destId="{1F83E1EE-D0E4-4E78-BD06-621EFCB603B8}" srcOrd="5" destOrd="0" presId="urn:microsoft.com/office/officeart/2005/8/layout/default"/>
    <dgm:cxn modelId="{29565214-8440-40BF-AB3A-9A9C874BF7AD}" type="presParOf" srcId="{9252BBAD-E2CA-4BF4-88DE-3D9733214332}" destId="{3643001F-E84A-4437-828F-7E457202AA6A}" srcOrd="6" destOrd="0" presId="urn:microsoft.com/office/officeart/2005/8/layout/default"/>
    <dgm:cxn modelId="{E1168C18-809F-4FC9-B9F8-7F18EDA66886}" type="presParOf" srcId="{9252BBAD-E2CA-4BF4-88DE-3D9733214332}" destId="{89929D4E-DE1C-45A6-8602-169ADE048F36}" srcOrd="7" destOrd="0" presId="urn:microsoft.com/office/officeart/2005/8/layout/default"/>
    <dgm:cxn modelId="{B02FFFBE-F3EF-4D84-A489-DF75FEE88E5B}" type="presParOf" srcId="{9252BBAD-E2CA-4BF4-88DE-3D9733214332}" destId="{16ED5D22-3146-4B41-90F2-45E9847899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24972-7D93-452B-922A-E0FEB7633364}">
      <dsp:nvSpPr>
        <dsp:cNvPr id="0" name=""/>
        <dsp:cNvSpPr/>
      </dsp:nvSpPr>
      <dsp:spPr>
        <a:xfrm>
          <a:off x="0" y="433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089AB-A5AA-40F0-9B73-061A00B6D11E}">
      <dsp:nvSpPr>
        <dsp:cNvPr id="0" name=""/>
        <dsp:cNvSpPr/>
      </dsp:nvSpPr>
      <dsp:spPr>
        <a:xfrm>
          <a:off x="525780" y="64862"/>
          <a:ext cx="736092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การใช้ทรัพยากรร่วมกัน</a:t>
          </a:r>
          <a:endParaRPr lang="en-US" sz="3600" kern="1200" dirty="0"/>
        </a:p>
      </dsp:txBody>
      <dsp:txXfrm>
        <a:off x="561806" y="100888"/>
        <a:ext cx="7288868" cy="665948"/>
      </dsp:txXfrm>
    </dsp:sp>
    <dsp:sp modelId="{A6BE17AC-D90C-4568-A7D5-0D3D2F1435A4}">
      <dsp:nvSpPr>
        <dsp:cNvPr id="0" name=""/>
        <dsp:cNvSpPr/>
      </dsp:nvSpPr>
      <dsp:spPr>
        <a:xfrm>
          <a:off x="0" y="1567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6052-5BB8-47F9-B593-DCB047025E47}">
      <dsp:nvSpPr>
        <dsp:cNvPr id="0" name=""/>
        <dsp:cNvSpPr/>
      </dsp:nvSpPr>
      <dsp:spPr>
        <a:xfrm>
          <a:off x="525780" y="1198862"/>
          <a:ext cx="7360920" cy="73800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การแชร์ข้อมูลในเครือข่าย</a:t>
          </a:r>
          <a:endParaRPr lang="en-US" sz="3600" kern="1200" dirty="0"/>
        </a:p>
      </dsp:txBody>
      <dsp:txXfrm>
        <a:off x="561806" y="1234888"/>
        <a:ext cx="7288868" cy="665948"/>
      </dsp:txXfrm>
    </dsp:sp>
    <dsp:sp modelId="{5267092B-C165-4F80-832E-4FC6ED503D11}">
      <dsp:nvSpPr>
        <dsp:cNvPr id="0" name=""/>
        <dsp:cNvSpPr/>
      </dsp:nvSpPr>
      <dsp:spPr>
        <a:xfrm>
          <a:off x="0" y="2701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A6C9-C844-4F7A-B5D5-AB92138992CC}">
      <dsp:nvSpPr>
        <dsp:cNvPr id="0" name=""/>
        <dsp:cNvSpPr/>
      </dsp:nvSpPr>
      <dsp:spPr>
        <a:xfrm>
          <a:off x="525780" y="2332862"/>
          <a:ext cx="7360920" cy="73800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การติดต่อสื่อสารระหว่างกัน</a:t>
          </a:r>
          <a:endParaRPr lang="en-US" sz="3600" kern="1200" dirty="0"/>
        </a:p>
      </dsp:txBody>
      <dsp:txXfrm>
        <a:off x="561806" y="2368888"/>
        <a:ext cx="7288868" cy="665948"/>
      </dsp:txXfrm>
    </dsp:sp>
    <dsp:sp modelId="{9360F315-0289-47DE-954D-8D500F449E66}">
      <dsp:nvSpPr>
        <dsp:cNvPr id="0" name=""/>
        <dsp:cNvSpPr/>
      </dsp:nvSpPr>
      <dsp:spPr>
        <a:xfrm>
          <a:off x="0" y="3835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CD842-2675-478B-A742-7DAFFB9AAD82}">
      <dsp:nvSpPr>
        <dsp:cNvPr id="0" name=""/>
        <dsp:cNvSpPr/>
      </dsp:nvSpPr>
      <dsp:spPr>
        <a:xfrm>
          <a:off x="525780" y="3466862"/>
          <a:ext cx="7360920" cy="7380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kern="1200" dirty="0"/>
            <a:t>การใช้อินเทอร์เน็ตร่วมกัน</a:t>
          </a:r>
          <a:endParaRPr lang="en-US" sz="3600" kern="1200" dirty="0"/>
        </a:p>
      </dsp:txBody>
      <dsp:txXfrm>
        <a:off x="561806" y="3502888"/>
        <a:ext cx="72888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7E4FB-F638-47EF-92DC-A7336ED4009C}">
      <dsp:nvSpPr>
        <dsp:cNvPr id="0" name=""/>
        <dsp:cNvSpPr/>
      </dsp:nvSpPr>
      <dsp:spPr>
        <a:xfrm rot="10800000">
          <a:off x="0" y="0"/>
          <a:ext cx="5531247" cy="1550458"/>
        </a:xfrm>
        <a:prstGeom prst="trapezoid">
          <a:avLst>
            <a:gd name="adj" fmla="val 594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>
                  <a:lumMod val="95000"/>
                </a:schemeClr>
              </a:solidFill>
            </a:rPr>
            <a:t>Wide Area Network : </a:t>
          </a:r>
          <a:r>
            <a:rPr lang="en-US" sz="2700" b="1" kern="1200" dirty="0">
              <a:solidFill>
                <a:schemeClr val="bg1">
                  <a:lumMod val="95000"/>
                </a:schemeClr>
              </a:solidFill>
            </a:rPr>
            <a:t>WAN</a:t>
          </a:r>
        </a:p>
      </dsp:txBody>
      <dsp:txXfrm rot="-10800000">
        <a:off x="967968" y="0"/>
        <a:ext cx="3595311" cy="1550458"/>
      </dsp:txXfrm>
    </dsp:sp>
    <dsp:sp modelId="{1D77B3F7-0E05-4727-9F34-02BF7075D48C}">
      <dsp:nvSpPr>
        <dsp:cNvPr id="0" name=""/>
        <dsp:cNvSpPr/>
      </dsp:nvSpPr>
      <dsp:spPr>
        <a:xfrm rot="10800000">
          <a:off x="921874" y="1550458"/>
          <a:ext cx="3687498" cy="1550458"/>
        </a:xfrm>
        <a:prstGeom prst="trapezoid">
          <a:avLst>
            <a:gd name="adj" fmla="val 59458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>
                  <a:lumMod val="95000"/>
                </a:schemeClr>
              </a:solidFill>
            </a:rPr>
            <a:t>Metropolitan Area Network : </a:t>
          </a:r>
          <a:r>
            <a:rPr lang="en-US" sz="2700" b="1" kern="1200" dirty="0">
              <a:solidFill>
                <a:schemeClr val="bg1">
                  <a:lumMod val="95000"/>
                </a:schemeClr>
              </a:solidFill>
            </a:rPr>
            <a:t>MAN</a:t>
          </a:r>
        </a:p>
      </dsp:txBody>
      <dsp:txXfrm rot="-10800000">
        <a:off x="1567186" y="1550458"/>
        <a:ext cx="2396874" cy="1550458"/>
      </dsp:txXfrm>
    </dsp:sp>
    <dsp:sp modelId="{28ADB582-3EE8-454D-BE2C-C5F7560067C1}">
      <dsp:nvSpPr>
        <dsp:cNvPr id="0" name=""/>
        <dsp:cNvSpPr/>
      </dsp:nvSpPr>
      <dsp:spPr>
        <a:xfrm rot="10800000">
          <a:off x="1843749" y="3100916"/>
          <a:ext cx="1843749" cy="1550458"/>
        </a:xfrm>
        <a:prstGeom prst="trapezoid">
          <a:avLst>
            <a:gd name="adj" fmla="val 59458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Local Area Network : </a:t>
          </a:r>
          <a:r>
            <a:rPr lang="en-US" sz="2000" b="1" kern="1200" dirty="0">
              <a:solidFill>
                <a:schemeClr val="bg1">
                  <a:lumMod val="95000"/>
                </a:schemeClr>
              </a:solidFill>
            </a:rPr>
            <a:t>LAN</a:t>
          </a:r>
        </a:p>
      </dsp:txBody>
      <dsp:txXfrm rot="-10800000">
        <a:off x="1843749" y="3100916"/>
        <a:ext cx="1843749" cy="1550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633E3-A79B-44AB-95B3-AEE4F655C483}">
      <dsp:nvSpPr>
        <dsp:cNvPr id="0" name=""/>
        <dsp:cNvSpPr/>
      </dsp:nvSpPr>
      <dsp:spPr>
        <a:xfrm>
          <a:off x="0" y="129381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Bus</a:t>
          </a:r>
        </a:p>
      </dsp:txBody>
      <dsp:txXfrm>
        <a:off x="0" y="129381"/>
        <a:ext cx="3286125" cy="1971675"/>
      </dsp:txXfrm>
    </dsp:sp>
    <dsp:sp modelId="{27390637-7571-4C8E-8329-17147D64DD55}">
      <dsp:nvSpPr>
        <dsp:cNvPr id="0" name=""/>
        <dsp:cNvSpPr/>
      </dsp:nvSpPr>
      <dsp:spPr>
        <a:xfrm>
          <a:off x="3614737" y="129381"/>
          <a:ext cx="3286125" cy="1971675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Star</a:t>
          </a:r>
        </a:p>
      </dsp:txBody>
      <dsp:txXfrm>
        <a:off x="3614737" y="129381"/>
        <a:ext cx="3286125" cy="1971675"/>
      </dsp:txXfrm>
    </dsp:sp>
    <dsp:sp modelId="{E2A507A8-A20C-438A-8C30-948EA1660836}">
      <dsp:nvSpPr>
        <dsp:cNvPr id="0" name=""/>
        <dsp:cNvSpPr/>
      </dsp:nvSpPr>
      <dsp:spPr>
        <a:xfrm>
          <a:off x="7229475" y="129381"/>
          <a:ext cx="3286125" cy="197167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Ring</a:t>
          </a:r>
        </a:p>
      </dsp:txBody>
      <dsp:txXfrm>
        <a:off x="7229475" y="129381"/>
        <a:ext cx="3286125" cy="1971675"/>
      </dsp:txXfrm>
    </dsp:sp>
    <dsp:sp modelId="{3643001F-E84A-4437-828F-7E457202AA6A}">
      <dsp:nvSpPr>
        <dsp:cNvPr id="0" name=""/>
        <dsp:cNvSpPr/>
      </dsp:nvSpPr>
      <dsp:spPr>
        <a:xfrm>
          <a:off x="1807368" y="2429668"/>
          <a:ext cx="3286125" cy="1971675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Mesh</a:t>
          </a:r>
        </a:p>
      </dsp:txBody>
      <dsp:txXfrm>
        <a:off x="1807368" y="2429668"/>
        <a:ext cx="3286125" cy="1971675"/>
      </dsp:txXfrm>
    </dsp:sp>
    <dsp:sp modelId="{16ED5D22-3146-4B41-90F2-45E98478990C}">
      <dsp:nvSpPr>
        <dsp:cNvPr id="0" name=""/>
        <dsp:cNvSpPr/>
      </dsp:nvSpPr>
      <dsp:spPr>
        <a:xfrm>
          <a:off x="5422106" y="2429668"/>
          <a:ext cx="3286125" cy="197167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Hybrid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(</a:t>
          </a:r>
          <a:r>
            <a:rPr lang="th-TH" sz="3800" kern="1200" dirty="0"/>
            <a:t>ผสม</a:t>
          </a:r>
          <a:r>
            <a:rPr lang="en-US" sz="3800" kern="1200" dirty="0"/>
            <a:t>)</a:t>
          </a:r>
        </a:p>
      </dsp:txBody>
      <dsp:txXfrm>
        <a:off x="5422106" y="242966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/>
              <a:t>บทที่ </a:t>
            </a:r>
            <a:r>
              <a:rPr lang="en-US" sz="4800" dirty="0"/>
              <a:t>5</a:t>
            </a:r>
            <a:r>
              <a:rPr lang="en-US" sz="4800"/>
              <a:t> </a:t>
            </a:r>
            <a:r>
              <a:rPr lang="th-TH" sz="4800" dirty="0"/>
              <a:t>เครือข่ายคอมพิวเตอร์</a:t>
            </a:r>
            <a:br>
              <a:rPr lang="en-US" sz="4800" dirty="0"/>
            </a:br>
            <a:r>
              <a:rPr lang="th-TH" sz="4800" dirty="0"/>
              <a:t>และการสื่อสาร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/>
              <a:t>รายวิชา วค</a:t>
            </a:r>
            <a:r>
              <a:rPr lang="en-US" sz="2000" dirty="0"/>
              <a:t>101 </a:t>
            </a:r>
            <a:r>
              <a:rPr lang="th-TH" sz="2000" dirty="0"/>
              <a:t>วิทยาศาสตร์และเทคโนโลยีคอมพิวเตอร์</a:t>
            </a:r>
            <a:endParaRPr lang="en-US" sz="2000" dirty="0"/>
          </a:p>
          <a:p>
            <a:r>
              <a:rPr lang="th-TH" sz="2000" dirty="0"/>
              <a:t>อ.อภิพงศ์ ปิงยศ</a:t>
            </a:r>
          </a:p>
          <a:p>
            <a:r>
              <a:rPr lang="th-TH" sz="2000" dirty="0"/>
              <a:t>มหาวิทยาลัยแม่โจ้</a:t>
            </a:r>
            <a:r>
              <a:rPr lang="en-US" sz="2000" dirty="0"/>
              <a:t>-</a:t>
            </a:r>
            <a:r>
              <a:rPr lang="th-TH" sz="2000" dirty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Image result for bus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9" y="1971676"/>
            <a:ext cx="8810810" cy="43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87268" y="4264023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ประหยัด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7268" y="5240335"/>
            <a:ext cx="2847975" cy="13985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Backbone 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95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Star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Image result for star top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5" r="21040"/>
          <a:stretch/>
        </p:blipFill>
        <p:spPr bwMode="auto">
          <a:xfrm>
            <a:off x="2866138" y="1825624"/>
            <a:ext cx="645972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9068" y="3981448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ดูแลรักษาง่าย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068" y="4957760"/>
            <a:ext cx="2847975" cy="13985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Hub 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24950" y="2976563"/>
            <a:ext cx="2990851" cy="8286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แพร่หลายมากที่สุด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2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Ring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ring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834950"/>
            <a:ext cx="8105775" cy="4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993" y="3152775"/>
            <a:ext cx="2847975" cy="13525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แต่ละโหนดมีสิทธิ์ส่งข้อมูลได้เท่าเทียมกัน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993" y="4652960"/>
            <a:ext cx="2847975" cy="19669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ตรวจสอบได้ยาก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ถ้ามีลิงก์ใดเสีย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5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Mesh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3013"/>
          <a:stretch/>
        </p:blipFill>
        <p:spPr bwMode="auto">
          <a:xfrm>
            <a:off x="2389019" y="1825623"/>
            <a:ext cx="836646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1418" y="2952750"/>
            <a:ext cx="2847975" cy="1600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คงทนต่อข้อผิดพลาด มีความเร็วสูง ปลอดภัย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418" y="4700585"/>
            <a:ext cx="2847975" cy="19669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เปลืองสาย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เปลืองพอร์ต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เปลืองค่าใช้จ่าย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1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Hybrid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hybrid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1825624"/>
            <a:ext cx="6282428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19375" y="1690688"/>
            <a:ext cx="3848100" cy="34242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67475" y="1910555"/>
            <a:ext cx="3263002" cy="298450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5041899"/>
            <a:ext cx="6172200" cy="13144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56273" y="3071812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16140" y="5699124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08590" y="2986087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44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0"/>
            <a:ext cx="10296525" cy="6861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2351" y="542925"/>
            <a:ext cx="5314950" cy="2181225"/>
          </a:xfrm>
          <a:custGeom>
            <a:avLst/>
            <a:gdLst>
              <a:gd name="connsiteX0" fmla="*/ 0 w 5076825"/>
              <a:gd name="connsiteY0" fmla="*/ 0 h 2143125"/>
              <a:gd name="connsiteX1" fmla="*/ 5076825 w 5076825"/>
              <a:gd name="connsiteY1" fmla="*/ 0 h 2143125"/>
              <a:gd name="connsiteX2" fmla="*/ 5076825 w 5076825"/>
              <a:gd name="connsiteY2" fmla="*/ 2143125 h 2143125"/>
              <a:gd name="connsiteX3" fmla="*/ 0 w 5076825"/>
              <a:gd name="connsiteY3" fmla="*/ 2143125 h 2143125"/>
              <a:gd name="connsiteX4" fmla="*/ 0 w 5076825"/>
              <a:gd name="connsiteY4" fmla="*/ 0 h 2143125"/>
              <a:gd name="connsiteX0" fmla="*/ 0 w 5076825"/>
              <a:gd name="connsiteY0" fmla="*/ 0 h 2181225"/>
              <a:gd name="connsiteX1" fmla="*/ 5076825 w 5076825"/>
              <a:gd name="connsiteY1" fmla="*/ 0 h 2181225"/>
              <a:gd name="connsiteX2" fmla="*/ 5076825 w 5076825"/>
              <a:gd name="connsiteY2" fmla="*/ 2143125 h 2181225"/>
              <a:gd name="connsiteX3" fmla="*/ 238125 w 5076825"/>
              <a:gd name="connsiteY3" fmla="*/ 2181225 h 2181225"/>
              <a:gd name="connsiteX4" fmla="*/ 0 w 5076825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5076825 w 5314950"/>
              <a:gd name="connsiteY2" fmla="*/ 2143125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4333875 w 5314950"/>
              <a:gd name="connsiteY2" fmla="*/ 2019300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5076825 w 5314950"/>
              <a:gd name="connsiteY2" fmla="*/ 2152650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4950" h="2181225">
                <a:moveTo>
                  <a:pt x="0" y="0"/>
                </a:moveTo>
                <a:lnTo>
                  <a:pt x="5314950" y="0"/>
                </a:lnTo>
                <a:lnTo>
                  <a:pt x="5076825" y="2152650"/>
                </a:lnTo>
                <a:lnTo>
                  <a:pt x="238125" y="21812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+mj-lt"/>
              </a:rPr>
              <a:t>SEE YOU SOON</a:t>
            </a:r>
          </a:p>
        </p:txBody>
      </p:sp>
    </p:spTree>
    <p:extLst>
      <p:ext uri="{BB962C8B-B14F-4D97-AF65-F5344CB8AC3E}">
        <p14:creationId xmlns:p14="http://schemas.microsoft.com/office/powerpoint/2010/main" val="1764245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ระบบเครือข่าย </a:t>
            </a:r>
            <a:r>
              <a:rPr lang="en-US" dirty="0"/>
              <a:t>(Network)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9100"/>
            <a:ext cx="5953125" cy="2651126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คือการนำคอมพิวเตอร์และอุปกรณ์ต่าง ๆ มาเชื่อมต่อกัน ให้ผู้ใช้สามารถติดต่อสื่อสาร และแลกเปลี่ยนข้อมูลระหว่างกันได้</a:t>
            </a:r>
            <a:endParaRPr lang="en-US" dirty="0"/>
          </a:p>
        </p:txBody>
      </p:sp>
      <p:pic>
        <p:nvPicPr>
          <p:cNvPr id="5" name="Picture 2" descr="Image result for compu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035969"/>
            <a:ext cx="5273675" cy="39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26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/>
              <a:t>ประโยชน์ของเครือข่าย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70363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prin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6" y="1845917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a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11" y="2949437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a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11" y="41101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nterne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61" y="52332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42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ประเภทของระบบเครือข่าย </a:t>
            </a:r>
            <a:br>
              <a:rPr lang="th-TH" dirty="0"/>
            </a:br>
            <a:r>
              <a:rPr lang="th-TH" dirty="0"/>
              <a:t>(แบ่งตามขนาด)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492230"/>
              </p:ext>
            </p:extLst>
          </p:nvPr>
        </p:nvGraphicFramePr>
        <p:xfrm>
          <a:off x="-1" y="2206625"/>
          <a:ext cx="5531248" cy="465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/>
          <a:stretch/>
        </p:blipFill>
        <p:spPr bwMode="auto">
          <a:xfrm>
            <a:off x="4633517" y="2206625"/>
            <a:ext cx="7558483" cy="46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56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เครือข่ายท้องถิ่น</a:t>
            </a:r>
            <a:br>
              <a:rPr lang="th-TH" dirty="0"/>
            </a:br>
            <a:r>
              <a:rPr lang="en-US" dirty="0"/>
              <a:t>Local Area Network : 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24475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เป็นเครือข่ายระยะใกล้ ใช้ในการเชื่อมต่อภายในห้อง บ้าน อาคาร หรือระหว่างอาคาร โดยทั่วไปมีระยะทางไม่เกิน </a:t>
            </a:r>
            <a:r>
              <a:rPr lang="en-US" dirty="0"/>
              <a:t>10 </a:t>
            </a:r>
            <a:r>
              <a:rPr lang="th-TH" dirty="0"/>
              <a:t>กิโลเมตร</a:t>
            </a:r>
          </a:p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ใช้อุปกรณ์เครือข่ายที่มีจำหน่ายทั่วไปตามท้องตลาดในการเชื่อมต่อ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27224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1526" y="3829053"/>
            <a:ext cx="704849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Access Point</a:t>
            </a:r>
          </a:p>
        </p:txBody>
      </p:sp>
    </p:spTree>
    <p:extLst>
      <p:ext uri="{BB962C8B-B14F-4D97-AF65-F5344CB8AC3E}">
        <p14:creationId xmlns:p14="http://schemas.microsoft.com/office/powerpoint/2010/main" val="3956389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เครือข่ายระดับเมือง</a:t>
            </a:r>
            <a:br>
              <a:rPr lang="th-TH" dirty="0"/>
            </a:br>
            <a:r>
              <a:rPr lang="en-US" dirty="0"/>
              <a:t>Metropolitan Area Network :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ใช้เชื่อมต่อในระดับเมือง เช่นเครือข่ายเคเบิลทีวี เครือข่ายของ       ผู้ให้บริการอินเทอร์เน็ตภายในจังหวัด หรือเครือข่ายระหว่างออฟฟิศกับโรงงานที่อยู่ต่างอำเภอ เป็นต้น</a:t>
            </a:r>
            <a:endParaRPr lang="en-US" dirty="0"/>
          </a:p>
        </p:txBody>
      </p:sp>
      <p:pic>
        <p:nvPicPr>
          <p:cNvPr id="5122" name="Picture 2" descr="Image result for man network diagram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/>
        </p:blipFill>
        <p:spPr bwMode="auto">
          <a:xfrm>
            <a:off x="6288464" y="1825624"/>
            <a:ext cx="590353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15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เครือข่ายระยะไกล</a:t>
            </a:r>
            <a:br>
              <a:rPr lang="th-TH" dirty="0"/>
            </a:br>
            <a:r>
              <a:rPr lang="en-US" dirty="0"/>
              <a:t>Wide Area Network : 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1015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FFFF00"/>
                </a:solidFill>
              </a:rPr>
              <a:t>เป็นเครือข่ายระดับประเทศ        ข้ามประเทศ หรือข้ามทวีป </a:t>
            </a:r>
            <a:r>
              <a:rPr lang="th-TH" dirty="0"/>
              <a:t>เช่น เครือข่ายของธนาคารกรุงไทยทั่วประเทศ เครือข่ายของ </a:t>
            </a:r>
            <a:r>
              <a:rPr lang="en-US" dirty="0"/>
              <a:t>AIS </a:t>
            </a:r>
            <a:r>
              <a:rPr lang="th-TH" dirty="0"/>
              <a:t>ทั้งในและต่างประเทศ เครือข่ายของเฟสบุคทั่วโลก การถ่ายทอดฟุตบอลพรีเมียร์ลีกจากประเทศอังกฤษผ่านสัญญาณดาวเทียมเป็นต้น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06" y="2095500"/>
            <a:ext cx="6084020" cy="40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90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ประเภทของเครือข่าย</a:t>
            </a:r>
            <a:br>
              <a:rPr lang="th-TH" dirty="0"/>
            </a:br>
            <a:r>
              <a:rPr lang="th-TH" dirty="0"/>
              <a:t>(แบ่งตามสถาปัตยกรรม)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825624"/>
            <a:ext cx="5791200" cy="4851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Peer to Peer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0300" y="1924050"/>
            <a:ext cx="5848349" cy="4752975"/>
          </a:xfrm>
          <a:prstGeom prst="roundRect">
            <a:avLst/>
          </a:prstGeom>
          <a:gradFill>
            <a:gsLst>
              <a:gs pos="52000">
                <a:schemeClr val="accent1">
                  <a:lumMod val="75000"/>
                  <a:alpha val="50000"/>
                </a:schemeClr>
              </a:gs>
              <a:gs pos="0">
                <a:schemeClr val="bg1">
                  <a:alpha val="40000"/>
                </a:schemeClr>
              </a:gs>
              <a:gs pos="100000">
                <a:schemeClr val="accent5">
                  <a:lumMod val="50000"/>
                  <a:alpha val="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/>
              <a:t>Client - Server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/>
        </p:blipFill>
        <p:spPr bwMode="auto">
          <a:xfrm>
            <a:off x="838200" y="2562226"/>
            <a:ext cx="4565749" cy="3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lient server net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8328" r="5284" b="8311"/>
          <a:stretch/>
        </p:blipFill>
        <p:spPr bwMode="auto">
          <a:xfrm>
            <a:off x="6629400" y="2562226"/>
            <a:ext cx="5188216" cy="37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57526" y="4762501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ถูก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เร็ว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สะดวก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7525" y="5676901"/>
            <a:ext cx="2847975" cy="828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ไม่ปลอดภัย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91551" y="4981576"/>
            <a:ext cx="3146524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ข้อดี 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ปลอดภัย เป็นสัดเป็นส่วน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91551" y="5938838"/>
            <a:ext cx="3146524" cy="828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มีราคาแพง ต้องมีผู้ดูแล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2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/>
              <a:t>รูปแบบการเชื่อมต่อเครือข่าย</a:t>
            </a:r>
            <a:br>
              <a:rPr lang="th-TH" dirty="0"/>
            </a:br>
            <a:r>
              <a:rPr lang="en-US" dirty="0"/>
              <a:t>(Topology)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64102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737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330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BoonJot</vt:lpstr>
      <vt:lpstr>Cloud</vt:lpstr>
      <vt:lpstr>Office Theme</vt:lpstr>
      <vt:lpstr>บทที่ 5 เครือข่ายคอมพิวเตอร์ และการสื่อสาร</vt:lpstr>
      <vt:lpstr>ระบบเครือข่าย (Network)</vt:lpstr>
      <vt:lpstr>ประโยชน์ของเครือข่าย</vt:lpstr>
      <vt:lpstr>ประเภทของระบบเครือข่าย  (แบ่งตามขนาด)</vt:lpstr>
      <vt:lpstr>เครือข่ายท้องถิ่น Local Area Network : LAN</vt:lpstr>
      <vt:lpstr>เครือข่ายระดับเมือง Metropolitan Area Network : MAN</vt:lpstr>
      <vt:lpstr>เครือข่ายระยะไกล Wide Area Network : WAN</vt:lpstr>
      <vt:lpstr>ประเภทของเครือข่าย (แบ่งตามสถาปัตยกรรม)</vt:lpstr>
      <vt:lpstr>รูปแบบการเชื่อมต่อเครือข่าย (Topology)</vt:lpstr>
      <vt:lpstr>Bus Topology</vt:lpstr>
      <vt:lpstr>Star Topology</vt:lpstr>
      <vt:lpstr>Ring Topology</vt:lpstr>
      <vt:lpstr>Mesh Topology</vt:lpstr>
      <vt:lpstr>Hybrid Topology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65</cp:revision>
  <dcterms:created xsi:type="dcterms:W3CDTF">2018-11-26T03:59:31Z</dcterms:created>
  <dcterms:modified xsi:type="dcterms:W3CDTF">2019-08-12T05:16:54Z</dcterms:modified>
</cp:coreProperties>
</file>