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7" r:id="rId2"/>
    <p:sldId id="271" r:id="rId3"/>
    <p:sldId id="272" r:id="rId4"/>
    <p:sldId id="273" r:id="rId5"/>
    <p:sldId id="274" r:id="rId6"/>
    <p:sldId id="280" r:id="rId7"/>
    <p:sldId id="275" r:id="rId8"/>
    <p:sldId id="276" r:id="rId9"/>
    <p:sldId id="277" r:id="rId10"/>
    <p:sldId id="278" r:id="rId11"/>
    <p:sldId id="279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18/09/60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44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6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564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79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984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34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1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40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06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43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303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71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71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061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742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13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18/09/60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70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54" y="2857500"/>
            <a:ext cx="7461647" cy="180379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 smtClean="0"/>
              <a:t>6 </a:t>
            </a:r>
            <a:r>
              <a:rPr lang="en-US" sz="4500" b="1" dirty="0"/>
              <a:t>: </a:t>
            </a:r>
            <a:r>
              <a:rPr lang="th-TH" sz="4500" b="1" dirty="0"/>
              <a:t>การป้องกันไวรัส</a:t>
            </a:r>
            <a:r>
              <a:rPr lang="en-US" sz="4500" b="1" dirty="0"/>
              <a:t> Part3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906" y="484747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/>
              <a:t>อาจารย์อภิพงศ์  </a:t>
            </a:r>
            <a:r>
              <a:rPr lang="th-TH" sz="2700" dirty="0" err="1"/>
              <a:t>ปิง</a:t>
            </a:r>
            <a:r>
              <a:rPr lang="th-TH" sz="2700" dirty="0"/>
              <a:t>ยศ</a:t>
            </a:r>
          </a:p>
          <a:p>
            <a:r>
              <a:rPr lang="en-US" sz="2700" dirty="0"/>
              <a:t>apipong.ping@gmail.com</a:t>
            </a:r>
            <a:endParaRPr lang="th-TH" sz="2700" dirty="0"/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120" y="226832"/>
            <a:ext cx="4954639" cy="322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นโยบาย ระเบียบปฏิบัติ และข้อควรระวัง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การสแกน</a:t>
            </a:r>
            <a:r>
              <a:rPr lang="th-TH" dirty="0" err="1" smtClean="0"/>
              <a:t>ไวรัส</a:t>
            </a:r>
            <a:r>
              <a:rPr lang="th-TH" dirty="0" smtClean="0"/>
              <a:t>เป็นประจำ เช่น สัปดาห์ละครั้ง เป็นต้น</a:t>
            </a:r>
          </a:p>
          <a:p>
            <a:r>
              <a:rPr lang="th-TH" dirty="0" smtClean="0"/>
              <a:t>การอัพเดต</a:t>
            </a:r>
            <a:r>
              <a:rPr lang="th-TH" dirty="0" err="1" smtClean="0"/>
              <a:t>ไวรัสซิกเนเจอร์</a:t>
            </a:r>
            <a:r>
              <a:rPr lang="th-TH" dirty="0" smtClean="0"/>
              <a:t>เป็นประจำ</a:t>
            </a:r>
          </a:p>
          <a:p>
            <a:r>
              <a:rPr lang="th-TH" dirty="0" smtClean="0"/>
              <a:t>แอพพลิเคชั่นและเซอร์วิสที่อนุญาตและไม่อนุญาต</a:t>
            </a:r>
          </a:p>
          <a:p>
            <a:r>
              <a:rPr lang="th-TH" dirty="0" smtClean="0"/>
              <a:t>การควบคุมการเปลี่ยนแปลงค่าคอนฟิก</a:t>
            </a:r>
          </a:p>
          <a:p>
            <a:r>
              <a:rPr lang="th-TH" dirty="0" smtClean="0"/>
              <a:t>การมอนิเตอร์เครือข่าย</a:t>
            </a:r>
          </a:p>
          <a:p>
            <a:r>
              <a:rPr lang="th-TH" dirty="0" smtClean="0"/>
              <a:t>แผนปฏิบัติเมื่อถูกโจมตี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8194" name="Picture 2" descr="Image result for update your antivi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0959"/>
            <a:ext cx="2688437" cy="17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60" y="4368274"/>
            <a:ext cx="4307840" cy="24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offensive prote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6" y="2214345"/>
            <a:ext cx="1917065" cy="281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นโยบาย ระเบียบปฏิบัติ และข้อควร</a:t>
            </a:r>
            <a:r>
              <a:rPr lang="th-TH" dirty="0" smtClean="0"/>
              <a:t>ระวัง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นโยบายการเข้าถึงเครือข่ายจากบ้าน</a:t>
            </a:r>
          </a:p>
          <a:p>
            <a:r>
              <a:rPr lang="th-TH" dirty="0" smtClean="0"/>
              <a:t>นโยบายเข้าถึงเครือข่าย</a:t>
            </a:r>
            <a:r>
              <a:rPr lang="th-TH" dirty="0" smtClean="0"/>
              <a:t>ของ</a:t>
            </a:r>
            <a:r>
              <a:rPr lang="th-TH" dirty="0" smtClean="0"/>
              <a:t>แขก</a:t>
            </a:r>
            <a:endParaRPr lang="th-TH" dirty="0" smtClean="0"/>
          </a:p>
          <a:p>
            <a:r>
              <a:rPr lang="th-TH" dirty="0" smtClean="0"/>
              <a:t>นโยบายการใช้</a:t>
            </a:r>
            <a:r>
              <a:rPr lang="th-TH" dirty="0" smtClean="0"/>
              <a:t>งานเครือข่ายไร้สาย</a:t>
            </a:r>
            <a:endParaRPr lang="th-TH" dirty="0" smtClean="0"/>
          </a:p>
          <a:p>
            <a:r>
              <a:rPr lang="th-TH" dirty="0" smtClean="0"/>
              <a:t>นโยบายการอัพเดต</a:t>
            </a:r>
            <a:r>
              <a:rPr lang="th-TH" dirty="0" err="1" smtClean="0"/>
              <a:t>แพตช์</a:t>
            </a:r>
            <a:endParaRPr lang="th-TH" dirty="0" smtClean="0"/>
          </a:p>
          <a:p>
            <a:r>
              <a:rPr lang="th-TH" dirty="0" smtClean="0"/>
              <a:t>การกำหนด</a:t>
            </a:r>
            <a:r>
              <a:rPr lang="th-TH" dirty="0" smtClean="0"/>
              <a:t>นโยบายตามการจัดระดับความเสี่ยง</a:t>
            </a:r>
          </a:p>
          <a:p>
            <a:r>
              <a:rPr lang="th-TH" dirty="0" smtClean="0"/>
              <a:t>การฝึกอบรมและอัพเดตความรู้ใหม่ๆ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9220" name="Picture 4" descr="Image result for v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15" y="1587500"/>
            <a:ext cx="40481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guest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41" y="5191337"/>
            <a:ext cx="3442652" cy="17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5" name="Picture 2" descr="Image result for employee trai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56400" y="174848"/>
            <a:ext cx="3149600" cy="2149316"/>
            <a:chOff x="6756400" y="174848"/>
            <a:chExt cx="3149600" cy="2149316"/>
          </a:xfrm>
        </p:grpSpPr>
        <p:sp>
          <p:nvSpPr>
            <p:cNvPr id="6" name="TextBox 5"/>
            <p:cNvSpPr txBox="1"/>
            <p:nvPr/>
          </p:nvSpPr>
          <p:spPr>
            <a:xfrm>
              <a:off x="6756400" y="174848"/>
              <a:ext cx="3149600" cy="1225868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Freestyle Script" panose="030804020302050B0404" pitchFamily="66" charset="0"/>
                </a:rPr>
                <a:t>SECURITY</a:t>
              </a:r>
              <a:endParaRPr lang="en-US" sz="6600" dirty="0">
                <a:latin typeface="Freestyle Script" panose="030804020302050B04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56400" y="1302608"/>
              <a:ext cx="2641600" cy="1021556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Freestyle Script" panose="030804020302050B0404" pitchFamily="66" charset="0"/>
                </a:rPr>
                <a:t>TRAINING</a:t>
              </a:r>
              <a:endParaRPr lang="en-US" sz="5400" dirty="0">
                <a:latin typeface="Freestyle Script" panose="030804020302050B04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00" y="1557338"/>
            <a:ext cx="7366001" cy="4900612"/>
          </a:xfrm>
        </p:spPr>
        <p:txBody>
          <a:bodyPr>
            <a:normAutofit/>
          </a:bodyPr>
          <a:lstStyle/>
          <a:p>
            <a:pPr lvl="1"/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การ</a:t>
            </a:r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ป้องกันไวรัสที่เซิร์ฟเวอร์ 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การ</a:t>
            </a:r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ป้องกันไวรัสในระดับ</a:t>
            </a:r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เครือข่าย</a:t>
            </a:r>
            <a:endParaRPr lang="th-TH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การป้องกันทาง</a:t>
            </a:r>
            <a:r>
              <a:rPr lang="th-TH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กายภาพ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server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333749"/>
            <a:ext cx="473392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rver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3204"/>
            <a:ext cx="4239363" cy="282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ที่เซิร์ฟเวอร์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767840"/>
            <a:ext cx="7803614" cy="4818699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จุดประสงค์หลักคือ</a:t>
            </a:r>
            <a:r>
              <a:rPr lang="th-TH" b="1" i="1" dirty="0" smtClean="0"/>
              <a:t>การปกป้องระบบให้สามารถทำงานได้เป็นปกติ</a:t>
            </a:r>
          </a:p>
          <a:p>
            <a:r>
              <a:rPr lang="th-TH" dirty="0" smtClean="0"/>
              <a:t>กระบวนการทำให้เซิร์ฟเวอร์มีความปลอดภัยสูงขึ้นจะเรียกว่า </a:t>
            </a:r>
            <a:r>
              <a:rPr lang="en-US" dirty="0" smtClean="0"/>
              <a:t>Hardening </a:t>
            </a:r>
            <a:r>
              <a:rPr lang="th-TH" dirty="0" smtClean="0"/>
              <a:t>ซึ่งก็จะคล้ายกับการป้องกัน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ที่เครื่องไคลเอนต์ ประกอบไปด้วย</a:t>
            </a:r>
          </a:p>
          <a:p>
            <a:pPr lvl="1"/>
            <a:r>
              <a:rPr lang="th-TH" dirty="0" smtClean="0"/>
              <a:t>ลดช่องทางการถูกโจมตี</a:t>
            </a:r>
          </a:p>
          <a:p>
            <a:pPr lvl="1"/>
            <a:r>
              <a:rPr lang="th-TH" dirty="0" smtClean="0"/>
              <a:t>อัพเดต</a:t>
            </a:r>
            <a:r>
              <a:rPr lang="th-TH" dirty="0" err="1" smtClean="0"/>
              <a:t>แพตช์</a:t>
            </a:r>
            <a:endParaRPr lang="th-TH" dirty="0" smtClean="0"/>
          </a:p>
          <a:p>
            <a:pPr lvl="1"/>
            <a:r>
              <a:rPr lang="th-TH" dirty="0" smtClean="0"/>
              <a:t>ติดตั้ง</a:t>
            </a:r>
            <a:r>
              <a:rPr lang="th-TH" dirty="0" err="1" smtClean="0"/>
              <a:t>โฮสต์</a:t>
            </a:r>
            <a:r>
              <a:rPr lang="th-TH" dirty="0" smtClean="0"/>
              <a:t>เบส</a:t>
            </a:r>
            <a:r>
              <a:rPr lang="th-TH" dirty="0" err="1" smtClean="0"/>
              <a:t>ไฟร์วอลล์</a:t>
            </a:r>
            <a:endParaRPr lang="th-TH" dirty="0" smtClean="0"/>
          </a:p>
          <a:p>
            <a:pPr lvl="1"/>
            <a:r>
              <a:rPr lang="th-TH" dirty="0" smtClean="0"/>
              <a:t>สแกนหาช่องโหว่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Image result for h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20" y="4224956"/>
            <a:ext cx="4653280" cy="263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</a:t>
            </a:r>
            <a:r>
              <a:rPr lang="th-TH" dirty="0" err="1"/>
              <a:t>ไวรัส</a:t>
            </a:r>
            <a:r>
              <a:rPr lang="th-TH" dirty="0"/>
              <a:t>ที่</a:t>
            </a:r>
            <a:r>
              <a:rPr lang="th-TH" dirty="0" smtClean="0"/>
              <a:t>เซิร์ฟเวอร์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757680"/>
            <a:ext cx="9040274" cy="4700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ประเด็นที่ควรพิจารณาเมื่อต้องเลือกซอฟต์แวร์ป้องกัน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สำหรับเซิร์ฟเวอร์ ประกอบไปด้วย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CPU Utilization </a:t>
            </a:r>
            <a:r>
              <a:rPr lang="th-TH" dirty="0" smtClean="0"/>
              <a:t>ประสิทธิภาพและโหลดของ </a:t>
            </a:r>
            <a:r>
              <a:rPr lang="en-US" dirty="0" smtClean="0"/>
              <a:t>CPU</a:t>
            </a:r>
            <a:endParaRPr lang="th-TH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Application Reliability </a:t>
            </a:r>
            <a:r>
              <a:rPr lang="th-TH" dirty="0" smtClean="0"/>
              <a:t>ต้องไม่ส่งผลต่อการให้บริการ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Management Overhead </a:t>
            </a:r>
            <a:r>
              <a:rPr lang="th-TH" dirty="0" smtClean="0"/>
              <a:t>ต้องจัดการได้</a:t>
            </a:r>
            <a:r>
              <a:rPr lang="th-TH" dirty="0" smtClean="0"/>
              <a:t>โดย</a:t>
            </a:r>
            <a:r>
              <a:rPr lang="th-TH" dirty="0" smtClean="0"/>
              <a:t>สะดวก</a:t>
            </a:r>
            <a:endParaRPr lang="th-TH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Application Interoperability </a:t>
            </a:r>
            <a:r>
              <a:rPr lang="th-TH" dirty="0" smtClean="0"/>
              <a:t>ควรตรวจสอบก่อนว่าซอฟต์แวร์ป้องกัน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สามารถใช้งานร่วมกับโปรแกรมที่ใช้อยู่ได้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3074" name="Picture 2" descr="Image result for server antivir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27885" r="8630"/>
          <a:stretch/>
        </p:blipFill>
        <p:spPr bwMode="auto">
          <a:xfrm>
            <a:off x="8013014" y="0"/>
            <a:ext cx="4178986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</a:t>
            </a:r>
            <a:r>
              <a:rPr lang="th-TH" dirty="0" err="1"/>
              <a:t>ไวรัส</a:t>
            </a:r>
            <a:r>
              <a:rPr lang="th-TH" dirty="0"/>
              <a:t>ที่เซิร์ฟเวอร์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17874"/>
            <a:ext cx="8989475" cy="486865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Web Server </a:t>
            </a:r>
            <a:r>
              <a:rPr lang="th-TH" dirty="0" smtClean="0"/>
              <a:t>เป็นเป้าหมายที่นิยมถูกโจมตี ควรใช้ซอฟต์แวร์เฉพาะทางในการป้องกัน</a:t>
            </a:r>
            <a:r>
              <a:rPr lang="en-US" dirty="0" smtClean="0"/>
              <a:t> </a:t>
            </a:r>
            <a:r>
              <a:rPr lang="th-TH" dirty="0" smtClean="0"/>
              <a:t>และต้องอาศัยการคอนฟิกเพื่อปิดพอร์ตต่างๆที่อาจเป็นอันตราย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Mail </a:t>
            </a:r>
            <a:r>
              <a:rPr lang="en-US" b="1" dirty="0" smtClean="0">
                <a:solidFill>
                  <a:schemeClr val="accent2"/>
                </a:solidFill>
              </a:rPr>
              <a:t>Server </a:t>
            </a:r>
            <a:r>
              <a:rPr lang="th-TH" dirty="0" smtClean="0"/>
              <a:t>ต้องป้องกัน </a:t>
            </a:r>
            <a:r>
              <a:rPr lang="en-US" dirty="0" smtClean="0"/>
              <a:t>2 </a:t>
            </a:r>
            <a:r>
              <a:rPr lang="th-TH" dirty="0" smtClean="0"/>
              <a:t>อย่าง </a:t>
            </a:r>
            <a:r>
              <a:rPr lang="th-TH" dirty="0" smtClean="0"/>
              <a:t>คือ</a:t>
            </a:r>
            <a:r>
              <a:rPr lang="en-US" dirty="0" smtClean="0"/>
              <a:t> 1. </a:t>
            </a:r>
            <a:r>
              <a:rPr lang="th-TH" dirty="0" smtClean="0"/>
              <a:t>ปกป้อง</a:t>
            </a:r>
            <a:r>
              <a:rPr lang="th-TH" dirty="0" smtClean="0"/>
              <a:t>เซิร์ฟเวอร์</a:t>
            </a:r>
            <a:r>
              <a:rPr lang="th-TH" dirty="0" smtClean="0"/>
              <a:t>จากมัลแวร์</a:t>
            </a:r>
            <a:r>
              <a:rPr lang="en-US" dirty="0" smtClean="0"/>
              <a:t> </a:t>
            </a:r>
            <a:r>
              <a:rPr lang="th-TH" dirty="0" smtClean="0"/>
              <a:t>และ</a:t>
            </a:r>
            <a:r>
              <a:rPr lang="en-US" dirty="0" smtClean="0"/>
              <a:t> 2. </a:t>
            </a:r>
            <a:r>
              <a:rPr lang="th-TH" dirty="0" smtClean="0"/>
              <a:t>หยุดยั้ง</a:t>
            </a:r>
            <a:r>
              <a:rPr lang="th-TH" dirty="0" smtClean="0"/>
              <a:t>ไม่ให้มัลแวร์ถูกส่งไปยังเมลบ็อกซ์ของ</a:t>
            </a:r>
            <a:r>
              <a:rPr lang="th-TH" dirty="0" smtClean="0"/>
              <a:t>ผู้ใช้</a:t>
            </a:r>
            <a:r>
              <a:rPr lang="th-TH" dirty="0" smtClean="0"/>
              <a:t>ได้</a:t>
            </a:r>
            <a:r>
              <a:rPr lang="th-TH" dirty="0" smtClean="0"/>
              <a:t> </a:t>
            </a:r>
            <a:r>
              <a:rPr lang="th-TH" dirty="0" smtClean="0"/>
              <a:t>ดังนั้นซอฟต์แวร์ป้องกันไวรัสต้องสามารถทำหน้าที่สองอย่างนี้</a:t>
            </a:r>
            <a:r>
              <a:rPr lang="th-TH" dirty="0" smtClean="0"/>
              <a:t>ได้</a:t>
            </a:r>
            <a:endParaRPr lang="th-TH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19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4100" name="Picture 4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การป้องกัน</a:t>
            </a:r>
            <a:r>
              <a:rPr lang="th-TH" dirty="0" err="1"/>
              <a:t>ไวรัส</a:t>
            </a:r>
            <a:r>
              <a:rPr lang="th-TH" dirty="0"/>
              <a:t>ที่เซิร์ฟเวอร์ </a:t>
            </a:r>
            <a:r>
              <a:rPr lang="en-US" dirty="0" smtClean="0"/>
              <a:t>[4]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255520"/>
            <a:ext cx="8911687" cy="35661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Database Server </a:t>
            </a:r>
            <a:r>
              <a:rPr lang="th-TH" dirty="0" smtClean="0"/>
              <a:t>จะต้องปกป้อง </a:t>
            </a:r>
            <a:r>
              <a:rPr lang="en-US" dirty="0" smtClean="0"/>
              <a:t>4 </a:t>
            </a:r>
            <a:r>
              <a:rPr lang="th-TH" dirty="0" smtClean="0"/>
              <a:t>ส่วนหลักคือ </a:t>
            </a:r>
            <a:r>
              <a:rPr lang="en-US" dirty="0" smtClean="0"/>
              <a:t>Host, Database Service, Data Storage, Data Communication </a:t>
            </a:r>
            <a:endParaRPr lang="th-TH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File </a:t>
            </a:r>
            <a:r>
              <a:rPr lang="en-US" b="1" dirty="0" smtClean="0">
                <a:solidFill>
                  <a:schemeClr val="accent2"/>
                </a:solidFill>
              </a:rPr>
              <a:t>Server </a:t>
            </a:r>
            <a:r>
              <a:rPr lang="th-TH" dirty="0" smtClean="0"/>
              <a:t>เป็นเซิร์ฟเวอร์ที่มีจุดอ่อนค่อนข้างมากเพราะผู้ใช้มีการถ่ายโอนไฟล์ระหว่างเซิร์ฟเวอร์อยู่ตลอดเวลา ควรมีนโยบายให้ผู้ใช้ทำการสแกนไฟล์ก่อนรับ</a:t>
            </a:r>
            <a:r>
              <a:rPr lang="en-US" dirty="0" smtClean="0"/>
              <a:t>-</a:t>
            </a:r>
            <a:r>
              <a:rPr lang="th-TH" dirty="0" smtClean="0"/>
              <a:t>ส่ง</a:t>
            </a:r>
            <a:r>
              <a:rPr lang="th-TH" dirty="0" smtClean="0"/>
              <a:t>เสมอ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126" name="Picture 6" descr="Image result for database ser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10" y="0"/>
            <a:ext cx="1994090" cy="245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file ser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7440"/>
            <a:ext cx="2922437" cy="1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</a:t>
            </a:r>
            <a:r>
              <a:rPr lang="th-TH" dirty="0" err="1" smtClean="0"/>
              <a:t>ไวรัส</a:t>
            </a:r>
            <a:r>
              <a:rPr lang="th-TH" dirty="0" smtClean="0"/>
              <a:t>ในระดับเครือข่าย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040" y="2133600"/>
            <a:ext cx="8859520" cy="4481513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เป็นการป้องกันที่ยากเพราะส่วนใหญ่จะมีการ</a:t>
            </a:r>
            <a:r>
              <a:rPr lang="th-TH" dirty="0" err="1" smtClean="0"/>
              <a:t>ประณี</a:t>
            </a:r>
            <a:r>
              <a:rPr lang="th-TH" dirty="0" smtClean="0"/>
              <a:t>ประนอมระหว่างความต้องการของผู้ใช้และระดับความเสี่ยงที่องค์กรยอมรับได้ การป้องกันจะต้องทำหลายวิธีควบคู่กันไป ประกอบไปด้วย</a:t>
            </a:r>
          </a:p>
          <a:p>
            <a:pPr lvl="1"/>
            <a:r>
              <a:rPr lang="th-TH" dirty="0" smtClean="0"/>
              <a:t>การติดตั้ง </a:t>
            </a:r>
            <a:r>
              <a:rPr lang="en-US" dirty="0" smtClean="0"/>
              <a:t>(Network-based Intrusion Detection System : NIDS)</a:t>
            </a:r>
            <a:endParaRPr lang="en-US" dirty="0" smtClean="0"/>
          </a:p>
          <a:p>
            <a:pPr lvl="1"/>
            <a:r>
              <a:rPr lang="th-TH" dirty="0" smtClean="0"/>
              <a:t>การกรองข้อมูลในระดับแอพพลิเคชั่นโดย</a:t>
            </a:r>
            <a:r>
              <a:rPr lang="th-TH" dirty="0" err="1" smtClean="0"/>
              <a:t>ไฟร์วอลล์</a:t>
            </a:r>
            <a:endParaRPr lang="th-TH" dirty="0" smtClean="0"/>
          </a:p>
          <a:p>
            <a:pPr lvl="1"/>
            <a:r>
              <a:rPr lang="th-TH" dirty="0" smtClean="0"/>
              <a:t>การบล็อกเว็บไซต์ที่อาจเป็นอันตราย</a:t>
            </a:r>
          </a:p>
          <a:p>
            <a:pPr lvl="1"/>
            <a:r>
              <a:rPr lang="th-TH" dirty="0" smtClean="0"/>
              <a:t>การสร้างเครือข่ายกักกันโดยเฉพาะ</a:t>
            </a:r>
            <a:r>
              <a:rPr lang="en-US" dirty="0" smtClean="0"/>
              <a:t> (Quarantine Network)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6146" name="Picture 2" descr="Image result for network secur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960"/>
            <a:ext cx="3286338" cy="24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การป้องกันทางกายภาพ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33600"/>
            <a:ext cx="7803614" cy="44529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h-TH" dirty="0" smtClean="0"/>
              <a:t>ส่วนที่สำคัญและจำเป็นต้องมีแผนป้องกัน ประกอบไปด้วย</a:t>
            </a:r>
          </a:p>
          <a:p>
            <a:r>
              <a:rPr lang="th-TH" dirty="0" smtClean="0"/>
              <a:t>สถานที่</a:t>
            </a:r>
          </a:p>
          <a:p>
            <a:r>
              <a:rPr lang="th-TH" dirty="0" smtClean="0"/>
              <a:t>บุคคล</a:t>
            </a:r>
          </a:p>
          <a:p>
            <a:r>
              <a:rPr lang="th-TH" dirty="0" smtClean="0"/>
              <a:t>ควบคุมการเข้าถึงเครือข่าย</a:t>
            </a:r>
          </a:p>
          <a:p>
            <a:r>
              <a:rPr lang="th-TH" dirty="0" smtClean="0"/>
              <a:t>เครื่องเซิร์ฟเวอร์</a:t>
            </a:r>
          </a:p>
          <a:p>
            <a:r>
              <a:rPr lang="th-TH" dirty="0" smtClean="0"/>
              <a:t>เครื่องไคลเอนต์</a:t>
            </a:r>
          </a:p>
          <a:p>
            <a:r>
              <a:rPr lang="th-TH" dirty="0" smtClean="0"/>
              <a:t>คอมพิวเตอร์และอุปกรณ์เคลื่อนที่</a:t>
            </a:r>
          </a:p>
          <a:p>
            <a:pPr marL="0" indent="0">
              <a:buNone/>
            </a:pPr>
            <a:r>
              <a:rPr lang="th-TH" dirty="0" smtClean="0"/>
              <a:t>อาจมีการใช้วิธีการระบุตัวตนเช่น การสแกนนิ้วมือ หรือ </a:t>
            </a:r>
            <a:r>
              <a:rPr lang="en-US" dirty="0" smtClean="0"/>
              <a:t>Smart Card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3074" name="Picture 2" descr="http://www.popsci.com/sites/popsci.com/files/styles/large_1x_/public/import/2013/images/2010/05/800px-Fingerprint_scanner_identification.jpg?itok=aREV3p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05" y="3078480"/>
            <a:ext cx="2547917" cy="191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cc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720" y="2654176"/>
            <a:ext cx="3505200" cy="17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921" y="26155"/>
            <a:ext cx="3269079" cy="21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" y="5100320"/>
            <a:ext cx="2485558" cy="17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5222</TotalTime>
  <Words>515</Words>
  <Application>Microsoft Office PowerPoint</Application>
  <PresentationFormat>Widescreen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Cordia New</vt:lpstr>
      <vt:lpstr>Freestyle Script</vt:lpstr>
      <vt:lpstr>TH SarabunPSK</vt:lpstr>
      <vt:lpstr>Wingdings 3</vt:lpstr>
      <vt:lpstr>Wisp</vt:lpstr>
      <vt:lpstr>บทที่ 6 : การป้องกันไวรัส Part3 สธ412 ความมั่นคงของระบบสารสนเทศ</vt:lpstr>
      <vt:lpstr>Outline</vt:lpstr>
      <vt:lpstr>การป้องกันไวรัสที่เซิร์ฟเวอร์</vt:lpstr>
      <vt:lpstr>การป้องกันไวรัสที่เซิร์ฟเวอร์ [2]</vt:lpstr>
      <vt:lpstr>การป้องกันไวรัสที่เซิร์ฟเวอร์ [3]</vt:lpstr>
      <vt:lpstr>PowerPoint Presentation</vt:lpstr>
      <vt:lpstr>การป้องกันไวรัสที่เซิร์ฟเวอร์ [4]</vt:lpstr>
      <vt:lpstr>การป้องกันไวรัสในระดับเครือข่าย</vt:lpstr>
      <vt:lpstr>การป้องกันทางกายภาพ</vt:lpstr>
      <vt:lpstr>นโยบาย ระเบียบปฏิบัติ และข้อควรระวัง</vt:lpstr>
      <vt:lpstr>นโยบาย ระเบียบปฏิบัติ และข้อควรระวัง [2]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704</cp:revision>
  <dcterms:created xsi:type="dcterms:W3CDTF">2015-08-08T14:30:10Z</dcterms:created>
  <dcterms:modified xsi:type="dcterms:W3CDTF">2017-09-18T10:25:51Z</dcterms:modified>
</cp:coreProperties>
</file>