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  <a:srgbClr val="FF99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2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7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0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3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9900">
              <a:alpha val="85098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2">
              <a:lumMod val="50000"/>
              <a:alpha val="69804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2A9D-8F55-49F6-AAE9-B182342082A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32F8-D6C9-441F-BEA6-ED3C679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Lab05 Dynamic Route using RIP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843C0C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BS313 Data Communication and Computer Network for Business</a:t>
            </a:r>
          </a:p>
          <a:p>
            <a:endParaRPr lang="en-US" dirty="0"/>
          </a:p>
          <a:p>
            <a:r>
              <a:rPr lang="en-US" dirty="0" err="1" smtClean="0"/>
              <a:t>Aj</a:t>
            </a:r>
            <a:r>
              <a:rPr lang="en-US" dirty="0" smtClean="0"/>
              <a:t>. Apipong Pingyod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</a:t>
            </a:r>
            <a:r>
              <a:rPr lang="en-US" dirty="0"/>
              <a:t>5</a:t>
            </a:r>
            <a:r>
              <a:rPr lang="en-US" dirty="0" smtClean="0"/>
              <a:t> set IP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Router5#config terminal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0/0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193.168.1.1 255.255.255.0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Router5#show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คำสั่งดูโหนดข้างเคียงที่เชื่อมต่ออีกครั้ง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33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Switch1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Switch&gt;enable</a:t>
            </a:r>
          </a:p>
          <a:p>
            <a:pPr marL="0" indent="0">
              <a:buNone/>
            </a:pPr>
            <a:r>
              <a:rPr lang="en-US" sz="2800" dirty="0" err="1" smtClean="0"/>
              <a:t>Switch#config</a:t>
            </a:r>
            <a:r>
              <a:rPr lang="en-US" sz="2800" dirty="0" smtClean="0"/>
              <a:t> terminal</a:t>
            </a:r>
          </a:p>
          <a:p>
            <a:pPr marL="0" indent="0">
              <a:buNone/>
            </a:pPr>
            <a:r>
              <a:rPr lang="en-US" sz="2800" dirty="0" smtClean="0"/>
              <a:t>Switch(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Switch1</a:t>
            </a:r>
          </a:p>
          <a:p>
            <a:pPr marL="0" indent="0">
              <a:buNone/>
            </a:pPr>
            <a:r>
              <a:rPr lang="en-US" sz="2800" dirty="0" smtClean="0"/>
              <a:t>Switch1(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vlan</a:t>
            </a:r>
            <a:r>
              <a:rPr lang="en-US" sz="2800" dirty="0" smtClean="0"/>
              <a:t> 1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สร้าง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VLAN 1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ขึ้นมา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Switch1(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192.168.1.2 255.255.255.0</a:t>
            </a:r>
          </a:p>
          <a:p>
            <a:pPr marL="0" indent="0">
              <a:buNone/>
            </a:pPr>
            <a:r>
              <a:rPr lang="en-US" sz="2800" dirty="0" smtClean="0"/>
              <a:t>Switch1(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Switch1(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Switch1#show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คำสั่งดูโหนดข้างเคียงที่เชื่อมต่ออีกครั้ง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/>
              <a:t>Switch1#ping 192.168.1.1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ทดลอง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Router4)</a:t>
            </a:r>
          </a:p>
        </p:txBody>
      </p:sp>
    </p:spTree>
    <p:extLst>
      <p:ext uri="{BB962C8B-B14F-4D97-AF65-F5344CB8AC3E}">
        <p14:creationId xmlns:p14="http://schemas.microsoft.com/office/powerpoint/2010/main" val="640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Switch2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Switch&gt;enable</a:t>
            </a:r>
          </a:p>
          <a:p>
            <a:pPr marL="0" indent="0">
              <a:buNone/>
            </a:pPr>
            <a:r>
              <a:rPr lang="en-US" sz="2800" dirty="0" err="1" smtClean="0"/>
              <a:t>Switch#config</a:t>
            </a:r>
            <a:r>
              <a:rPr lang="en-US" sz="2800" dirty="0" smtClean="0"/>
              <a:t> terminal</a:t>
            </a:r>
          </a:p>
          <a:p>
            <a:pPr marL="0" indent="0">
              <a:buNone/>
            </a:pPr>
            <a:r>
              <a:rPr lang="en-US" sz="2800" dirty="0" smtClean="0"/>
              <a:t>Switch(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Switch2</a:t>
            </a:r>
          </a:p>
          <a:p>
            <a:pPr marL="0" indent="0">
              <a:buNone/>
            </a:pPr>
            <a:r>
              <a:rPr lang="en-US" sz="2800" dirty="0" smtClean="0"/>
              <a:t>Switch2(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vlan</a:t>
            </a:r>
            <a:r>
              <a:rPr lang="en-US" sz="2800" dirty="0" smtClean="0"/>
              <a:t> 1 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สร้าง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VLAN 1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ขึ้นมา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Switch2(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193.168.1.2 255.255.255.0</a:t>
            </a:r>
          </a:p>
          <a:p>
            <a:pPr marL="0" indent="0">
              <a:buNone/>
            </a:pPr>
            <a:r>
              <a:rPr lang="en-US" sz="2800" dirty="0" smtClean="0"/>
              <a:t>Switch1(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Switch1(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Switch1#show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คำสั่งดูโหนดข้างเคียงที่เชื่อมต่ออีกครั้ง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/>
              <a:t>Switch1#ping 193.168.1.1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ทดลอง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Router4)</a:t>
            </a:r>
          </a:p>
        </p:txBody>
      </p:sp>
    </p:spTree>
    <p:extLst>
      <p:ext uri="{BB962C8B-B14F-4D97-AF65-F5344CB8AC3E}">
        <p14:creationId xmlns:p14="http://schemas.microsoft.com/office/powerpoint/2010/main" val="4579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PC1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ไปที่ </a:t>
            </a:r>
            <a:r>
              <a:rPr lang="en-US" dirty="0" smtClean="0"/>
              <a:t>Desktop&gt;IP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  <a:endParaRPr lang="th-TH" dirty="0" smtClean="0"/>
          </a:p>
          <a:p>
            <a:r>
              <a:rPr lang="th-TH" dirty="0" smtClean="0"/>
              <a:t>ทดลอง </a:t>
            </a:r>
            <a:r>
              <a:rPr lang="en-US" dirty="0" smtClean="0"/>
              <a:t>ping </a:t>
            </a:r>
            <a:r>
              <a:rPr lang="th-TH" dirty="0" smtClean="0"/>
              <a:t>ไปหา </a:t>
            </a:r>
            <a:endParaRPr lang="en-US" dirty="0" smtClean="0"/>
          </a:p>
          <a:p>
            <a:pPr lvl="1"/>
            <a:r>
              <a:rPr lang="en-US" dirty="0" smtClean="0"/>
              <a:t>192.168.1.2 </a:t>
            </a:r>
          </a:p>
          <a:p>
            <a:pPr lvl="1"/>
            <a:r>
              <a:rPr lang="en-US" dirty="0" smtClean="0"/>
              <a:t>192.168.1.1</a:t>
            </a:r>
            <a:endParaRPr lang="en-US" dirty="0"/>
          </a:p>
        </p:txBody>
      </p:sp>
      <p:pic>
        <p:nvPicPr>
          <p:cNvPr id="4" name="Picture 3" descr="PC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67" y="1825625"/>
            <a:ext cx="5399133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ทุก </a:t>
            </a:r>
            <a:r>
              <a:rPr lang="en-US" dirty="0" smtClean="0"/>
              <a:t>Interface </a:t>
            </a:r>
            <a:r>
              <a:rPr lang="th-TH" dirty="0" smtClean="0"/>
              <a:t>จะต้องเป็นสีเขียว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36" y="1690688"/>
            <a:ext cx="6778110" cy="5167312"/>
          </a:xfrm>
        </p:spPr>
      </p:pic>
    </p:spTree>
    <p:extLst>
      <p:ext uri="{BB962C8B-B14F-4D97-AF65-F5344CB8AC3E}">
        <p14:creationId xmlns:p14="http://schemas.microsoft.com/office/powerpoint/2010/main" val="41601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Router1 : Run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Router1(</a:t>
            </a:r>
            <a:r>
              <a:rPr lang="en-US" sz="3200" dirty="0" err="1" smtClean="0"/>
              <a:t>config</a:t>
            </a:r>
            <a:r>
              <a:rPr lang="en-US" sz="3200" dirty="0" smtClean="0"/>
              <a:t>)#router rip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เข้าโหมด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Router 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โดยใช้โปรโตคอล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RIP)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ทำการประกาศเน็ตเวิร์คที่เชื่อมต่อด้วยทั้งหมด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3200" dirty="0"/>
          </a:p>
          <a:p>
            <a:r>
              <a:rPr lang="en-US" sz="3200" dirty="0" smtClean="0"/>
              <a:t>Router1(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10.1.1.0</a:t>
            </a:r>
          </a:p>
          <a:p>
            <a:r>
              <a:rPr lang="en-US" sz="3200" dirty="0" smtClean="0"/>
              <a:t>Router1(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172.16.10.0</a:t>
            </a:r>
          </a:p>
          <a:p>
            <a:r>
              <a:rPr lang="en-US" sz="3200" dirty="0" smtClean="0"/>
              <a:t>Router1(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130.33.2.0</a:t>
            </a:r>
          </a:p>
          <a:p>
            <a:r>
              <a:rPr lang="en-US" sz="3200" dirty="0" smtClean="0"/>
              <a:t>Router1(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24.17.2.0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3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</a:t>
            </a:r>
            <a:r>
              <a:rPr lang="en-US" dirty="0"/>
              <a:t>2</a:t>
            </a:r>
            <a:r>
              <a:rPr lang="en-US" dirty="0" smtClean="0"/>
              <a:t> : Run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Router2(</a:t>
            </a:r>
            <a:r>
              <a:rPr lang="en-US" sz="3200" dirty="0" err="1" smtClean="0"/>
              <a:t>config</a:t>
            </a:r>
            <a:r>
              <a:rPr lang="en-US" sz="3200" dirty="0" smtClean="0"/>
              <a:t>)#router rip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เข้าโหมด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Router 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โดยใช้โปรโตคอล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RIP)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ทำการประกาศเน็ตเวิร์คที่เชื่อมต่อด้วยทั้งหมด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3200" dirty="0"/>
          </a:p>
          <a:p>
            <a:r>
              <a:rPr lang="en-US" sz="3200" dirty="0" smtClean="0"/>
              <a:t>Router2(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10.1.1.0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5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Router3 : Run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Router3(</a:t>
            </a:r>
            <a:r>
              <a:rPr lang="en-US" sz="3200" dirty="0" err="1" smtClean="0"/>
              <a:t>config</a:t>
            </a:r>
            <a:r>
              <a:rPr lang="en-US" sz="3200" dirty="0" smtClean="0"/>
              <a:t>)#router rip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เข้าโหมด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Router 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โดยใช้โปรโตคอล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RIP)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ทำการประกาศเน็ตเวิร์คที่เชื่อมต่อด้วยทั้งหมด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3200" dirty="0"/>
          </a:p>
          <a:p>
            <a:r>
              <a:rPr lang="en-US" sz="3200" dirty="0" smtClean="0"/>
              <a:t>Router3(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130.33.2.0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5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Router4 : Run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Router4(</a:t>
            </a:r>
            <a:r>
              <a:rPr lang="en-US" sz="3200" dirty="0" err="1" smtClean="0"/>
              <a:t>config</a:t>
            </a:r>
            <a:r>
              <a:rPr lang="en-US" sz="3200" dirty="0" smtClean="0"/>
              <a:t>)#router rip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เข้าโหมด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Router 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โดยใช้โปรโตคอล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RIP)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ทำการประกาศเน็ตเวิร์คที่เชื่อมต่อด้วยทั้งหมด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3200" dirty="0"/>
          </a:p>
          <a:p>
            <a:r>
              <a:rPr lang="en-US" sz="3200" dirty="0" smtClean="0"/>
              <a:t>Router4(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172.16.10.0</a:t>
            </a:r>
          </a:p>
          <a:p>
            <a:r>
              <a:rPr lang="en-US" sz="3200" dirty="0" smtClean="0"/>
              <a:t>Router4(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192.168.1.0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7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Router5 : Run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Router5(</a:t>
            </a:r>
            <a:r>
              <a:rPr lang="en-US" sz="3200" dirty="0" err="1" smtClean="0"/>
              <a:t>config</a:t>
            </a:r>
            <a:r>
              <a:rPr lang="en-US" sz="3200" dirty="0" smtClean="0"/>
              <a:t>)#router rip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เข้าโหมด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Router 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โดยใช้โปรโตคอล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RIP)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3200" dirty="0" smtClean="0">
                <a:solidFill>
                  <a:schemeClr val="bg1">
                    <a:lumMod val="65000"/>
                  </a:schemeClr>
                </a:solidFill>
              </a:rPr>
              <a:t>ทำการประกาศเน็ตเวิร์คที่เชื่อมต่อด้วยทั้งหมด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3200" dirty="0"/>
          </a:p>
          <a:p>
            <a:r>
              <a:rPr lang="en-US" sz="3200" dirty="0" smtClean="0"/>
              <a:t>Router5(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24.17.2.0</a:t>
            </a:r>
          </a:p>
          <a:p>
            <a:r>
              <a:rPr lang="en-US" sz="3200" dirty="0" smtClean="0"/>
              <a:t>Router5(</a:t>
            </a:r>
            <a:r>
              <a:rPr lang="en-US" sz="3200" dirty="0" err="1" smtClean="0"/>
              <a:t>config</a:t>
            </a:r>
            <a:r>
              <a:rPr lang="en-US" sz="3200" dirty="0" smtClean="0"/>
              <a:t>-router)#network 193.168.1.0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24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/>
          <a:lstStyle/>
          <a:p>
            <a:pPr algn="ctr"/>
            <a:r>
              <a:rPr lang="en-US" dirty="0" smtClean="0"/>
              <a:t>Network Map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74" y="-2"/>
            <a:ext cx="9368326" cy="68580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9096374" y="4673084"/>
            <a:ext cx="1381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96375" y="5343525"/>
            <a:ext cx="13811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6374" y="6045546"/>
            <a:ext cx="1381125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48950" y="454345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48950" y="506351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Copper-</a:t>
            </a:r>
          </a:p>
          <a:p>
            <a:r>
              <a:rPr lang="en-US" sz="1600" dirty="0" smtClean="0"/>
              <a:t>Straight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0" y="575315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Copper-</a:t>
            </a:r>
          </a:p>
          <a:p>
            <a:r>
              <a:rPr lang="en-US" sz="1600" dirty="0" smtClean="0"/>
              <a:t>Cross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6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ทดสอบการ </a:t>
            </a:r>
            <a:r>
              <a:rPr lang="en-US" dirty="0" smtClean="0"/>
              <a:t>ping </a:t>
            </a:r>
            <a:r>
              <a:rPr lang="th-TH" dirty="0" smtClean="0"/>
              <a:t>และ </a:t>
            </a:r>
            <a:r>
              <a:rPr lang="en-US" dirty="0" smtClean="0"/>
              <a:t>traceroute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Router2 -&gt; Router3, 4, 5, PC1</a:t>
            </a:r>
          </a:p>
          <a:p>
            <a:r>
              <a:rPr lang="en-US" dirty="0" smtClean="0"/>
              <a:t>Router3 -&gt; Router2, 4, 5, PC1</a:t>
            </a:r>
          </a:p>
          <a:p>
            <a:r>
              <a:rPr lang="en-US" dirty="0" smtClean="0"/>
              <a:t>Router4 -&gt; Router2, 3, 5, PC1</a:t>
            </a:r>
          </a:p>
          <a:p>
            <a:r>
              <a:rPr lang="en-US" dirty="0" smtClean="0"/>
              <a:t>Router5 -&gt; Router2, 3, 4, PC1</a:t>
            </a:r>
          </a:p>
          <a:p>
            <a:r>
              <a:rPr lang="en-US" dirty="0" smtClean="0"/>
              <a:t>PC1 -&gt; Router1, 2, 3, 4,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คำสั่งแสดงตาราง </a:t>
            </a:r>
            <a:r>
              <a:rPr lang="en-US" dirty="0" smtClean="0"/>
              <a:t>Routing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Router#show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 route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825624"/>
            <a:ext cx="53264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คำสั่งดูข้อมูลของโปรโตคอลค้นหาเส้นทาง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Router#show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 protocols</a:t>
            </a:r>
            <a:endParaRPr lang="en-US" dirty="0"/>
          </a:p>
        </p:txBody>
      </p:sp>
      <p:pic>
        <p:nvPicPr>
          <p:cNvPr id="4" name="Picture 3" descr="Router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1"/>
          <a:stretch/>
        </p:blipFill>
        <p:spPr>
          <a:xfrm>
            <a:off x="7049945" y="1825625"/>
            <a:ext cx="514205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โจทย์ท้าทายเพิ่มเติม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513" y="1825624"/>
            <a:ext cx="5181600" cy="5032376"/>
          </a:xfrm>
        </p:spPr>
        <p:txBody>
          <a:bodyPr/>
          <a:lstStyle/>
          <a:p>
            <a:r>
              <a:rPr lang="th-TH" dirty="0" smtClean="0"/>
              <a:t>ให้นศ.ทดลองเพิ่ม </a:t>
            </a:r>
            <a:r>
              <a:rPr lang="en-US" dirty="0" smtClean="0"/>
              <a:t>PC2  </a:t>
            </a:r>
            <a:r>
              <a:rPr lang="th-TH" dirty="0" smtClean="0"/>
              <a:t>ที่ </a:t>
            </a:r>
            <a:r>
              <a:rPr lang="en-US" dirty="0" smtClean="0"/>
              <a:t>Switch2 </a:t>
            </a:r>
          </a:p>
          <a:p>
            <a:r>
              <a:rPr lang="th-TH" dirty="0" smtClean="0"/>
              <a:t>แล้วลองคอนฟิกให้ </a:t>
            </a:r>
            <a:r>
              <a:rPr lang="en-US" dirty="0" smtClean="0"/>
              <a:t>ping </a:t>
            </a:r>
            <a:r>
              <a:rPr lang="th-TH" dirty="0" smtClean="0"/>
              <a:t>หา </a:t>
            </a:r>
            <a:r>
              <a:rPr lang="en-US" dirty="0" smtClean="0"/>
              <a:t>PC1 </a:t>
            </a:r>
            <a:r>
              <a:rPr lang="th-TH" dirty="0" smtClean="0"/>
              <a:t>ให้ได้</a:t>
            </a:r>
            <a:endParaRPr lang="en-US" dirty="0"/>
          </a:p>
        </p:txBody>
      </p:sp>
      <p:pic>
        <p:nvPicPr>
          <p:cNvPr id="6" name="Picture 2" descr="Image result for chal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6183313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1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Router&gt;enable</a:t>
            </a:r>
          </a:p>
          <a:p>
            <a:pPr marL="0" indent="0">
              <a:buNone/>
            </a:pPr>
            <a:r>
              <a:rPr lang="en-US" sz="2800" dirty="0" err="1" smtClean="0"/>
              <a:t>Router#config</a:t>
            </a:r>
            <a:r>
              <a:rPr lang="en-US" sz="2800" dirty="0" smtClean="0"/>
              <a:t> terminal</a:t>
            </a:r>
          </a:p>
          <a:p>
            <a:pPr marL="0" indent="0">
              <a:buNone/>
            </a:pPr>
            <a:r>
              <a:rPr lang="en-US" sz="2800" dirty="0" smtClean="0"/>
              <a:t>Router(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Router1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4/0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10.1.1.1 255.255.255.0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-if)#exit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0/0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172.16.10.1 255.255.255.0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-if)#exit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17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1 set IP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5/0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130.33.2.1 255.255.255.0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)#no shutdown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)#exit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1/0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24.17.2.1 255.255.255.0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)#no shutdown</a:t>
            </a:r>
          </a:p>
          <a:p>
            <a:pPr marL="0" indent="0">
              <a:buNone/>
            </a:pPr>
            <a:r>
              <a:rPr lang="en-US" sz="2800" dirty="0" smtClean="0"/>
              <a:t>Router1(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)#exit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90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2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Router&gt;enable</a:t>
            </a:r>
          </a:p>
          <a:p>
            <a:pPr marL="0" indent="0">
              <a:buNone/>
            </a:pPr>
            <a:r>
              <a:rPr lang="en-US" sz="2800" dirty="0" err="1" smtClean="0"/>
              <a:t>Router#config</a:t>
            </a:r>
            <a:r>
              <a:rPr lang="en-US" sz="2800" dirty="0" smtClean="0"/>
              <a:t> terminal</a:t>
            </a:r>
          </a:p>
          <a:p>
            <a:pPr marL="0" indent="0">
              <a:buNone/>
            </a:pPr>
            <a:r>
              <a:rPr lang="en-US" sz="2800" dirty="0" smtClean="0"/>
              <a:t>Router(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Router2</a:t>
            </a:r>
          </a:p>
          <a:p>
            <a:pPr marL="0" indent="0">
              <a:buNone/>
            </a:pPr>
            <a:r>
              <a:rPr lang="en-US" sz="2800" dirty="0" smtClean="0"/>
              <a:t>Router2(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4/0</a:t>
            </a:r>
          </a:p>
          <a:p>
            <a:pPr marL="0" indent="0">
              <a:buNone/>
            </a:pPr>
            <a:r>
              <a:rPr lang="en-US" sz="2800" dirty="0" smtClean="0"/>
              <a:t>Router2(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10.1.1.2 255.255.255.0</a:t>
            </a:r>
          </a:p>
          <a:p>
            <a:pPr marL="0" indent="0">
              <a:buNone/>
            </a:pPr>
            <a:r>
              <a:rPr lang="en-US" sz="2800" dirty="0" smtClean="0"/>
              <a:t>Router2(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Router2(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Router2#show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/>
              <a:t>Router2#ping 10.1.1.1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ทดลอง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Router1)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*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จากนั้นทดลอง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Router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ตัวอื่นๆอีก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4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Router&gt;enable</a:t>
            </a:r>
          </a:p>
          <a:p>
            <a:pPr marL="0" indent="0">
              <a:buNone/>
            </a:pPr>
            <a:r>
              <a:rPr lang="en-US" sz="2800" dirty="0" err="1" smtClean="0"/>
              <a:t>Router#config</a:t>
            </a:r>
            <a:r>
              <a:rPr lang="en-US" sz="2800" dirty="0" smtClean="0"/>
              <a:t> terminal</a:t>
            </a:r>
          </a:p>
          <a:p>
            <a:pPr marL="0" indent="0">
              <a:buNone/>
            </a:pPr>
            <a:r>
              <a:rPr lang="en-US" sz="2800" dirty="0" smtClean="0"/>
              <a:t>Router(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Router4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0/0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172.16.10.2 255.255.255.0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Router4#show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/>
              <a:t>Router4#ping 172.16.10.1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ทดลอง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Router1)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*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จากนั้นทดลอง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Router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ตัวอื่นๆอีก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4 set IP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Router4#config terminal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1/0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192.168.1.1 255.255.255.0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Router4(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Router4#show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คำสั่งดูโหนดข้างเคียงที่เชื่อมต่ออีกครั้ง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67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3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Router&gt;enable</a:t>
            </a:r>
          </a:p>
          <a:p>
            <a:pPr marL="0" indent="0">
              <a:buNone/>
            </a:pPr>
            <a:r>
              <a:rPr lang="en-US" sz="2800" dirty="0" err="1" smtClean="0"/>
              <a:t>Router#config</a:t>
            </a:r>
            <a:r>
              <a:rPr lang="en-US" sz="2800" dirty="0" smtClean="0"/>
              <a:t> terminal</a:t>
            </a:r>
          </a:p>
          <a:p>
            <a:pPr marL="0" indent="0">
              <a:buNone/>
            </a:pPr>
            <a:r>
              <a:rPr lang="en-US" sz="2800" dirty="0" smtClean="0"/>
              <a:t>Router(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Router3</a:t>
            </a:r>
          </a:p>
          <a:p>
            <a:pPr marL="0" indent="0">
              <a:buNone/>
            </a:pPr>
            <a:r>
              <a:rPr lang="en-US" sz="2800" dirty="0" smtClean="0"/>
              <a:t>Router3(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5/0</a:t>
            </a:r>
          </a:p>
          <a:p>
            <a:pPr marL="0" indent="0">
              <a:buNone/>
            </a:pPr>
            <a:r>
              <a:rPr lang="en-US" sz="2800" dirty="0" smtClean="0"/>
              <a:t>Router3(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130.33.2.2 255.255.255.0</a:t>
            </a:r>
          </a:p>
          <a:p>
            <a:pPr marL="0" indent="0">
              <a:buNone/>
            </a:pPr>
            <a:r>
              <a:rPr lang="en-US" sz="2800" dirty="0" smtClean="0"/>
              <a:t>Router3(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Router3(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Router3#show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/>
              <a:t>Router3#ping 130.33.2.1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ทดลอง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Router1)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*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จากนั้นทดลอง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Router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ตัวอื่นๆอีก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</a:t>
            </a:r>
            <a:r>
              <a:rPr lang="en-US" dirty="0"/>
              <a:t>5</a:t>
            </a:r>
            <a:r>
              <a:rPr lang="en-US" dirty="0" smtClean="0"/>
              <a:t> set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Router&gt;enable</a:t>
            </a:r>
          </a:p>
          <a:p>
            <a:pPr marL="0" indent="0">
              <a:buNone/>
            </a:pPr>
            <a:r>
              <a:rPr lang="en-US" sz="2800" dirty="0" err="1" smtClean="0"/>
              <a:t>Router#config</a:t>
            </a:r>
            <a:r>
              <a:rPr lang="en-US" sz="2800" dirty="0" smtClean="0"/>
              <a:t> terminal</a:t>
            </a:r>
          </a:p>
          <a:p>
            <a:pPr marL="0" indent="0">
              <a:buNone/>
            </a:pPr>
            <a:r>
              <a:rPr lang="en-US" sz="2800" dirty="0" smtClean="0"/>
              <a:t>Router(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)#hostname Router5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)#interface </a:t>
            </a:r>
            <a:r>
              <a:rPr lang="en-US" sz="2800" dirty="0" err="1" smtClean="0"/>
              <a:t>fastEthernet</a:t>
            </a:r>
            <a:r>
              <a:rPr lang="en-US" sz="2800" dirty="0" smtClean="0"/>
              <a:t> 1/0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24.17.2.2 255.255.255.0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-if)#no shutdown</a:t>
            </a:r>
          </a:p>
          <a:p>
            <a:pPr marL="0" indent="0">
              <a:buNone/>
            </a:pPr>
            <a:r>
              <a:rPr lang="en-US" sz="2800" dirty="0" smtClean="0"/>
              <a:t>Router5(</a:t>
            </a:r>
            <a:r>
              <a:rPr lang="en-US" sz="2800" dirty="0" err="1" smtClean="0"/>
              <a:t>config</a:t>
            </a:r>
            <a:r>
              <a:rPr lang="en-US" sz="2800" dirty="0" smtClean="0"/>
              <a:t>-if)#end</a:t>
            </a:r>
          </a:p>
          <a:p>
            <a:pPr marL="0" indent="0">
              <a:buNone/>
            </a:pPr>
            <a:r>
              <a:rPr lang="en-US" sz="2800" dirty="0" smtClean="0"/>
              <a:t>Router</a:t>
            </a:r>
            <a:r>
              <a:rPr lang="en-US" sz="2800" dirty="0"/>
              <a:t>5</a:t>
            </a:r>
            <a:r>
              <a:rPr lang="en-US" sz="2800" dirty="0" smtClean="0"/>
              <a:t>#show </a:t>
            </a:r>
            <a:r>
              <a:rPr lang="en-US" sz="2800" dirty="0" err="1" smtClean="0"/>
              <a:t>cdp</a:t>
            </a:r>
            <a:r>
              <a:rPr lang="en-US" sz="2800" dirty="0" smtClean="0"/>
              <a:t> neighbors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คำสั่งดูโหนดข้างเคียงที่เชื่อมต่อ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/>
              <a:t>Router5#ping </a:t>
            </a:r>
            <a:r>
              <a:rPr lang="en-US" sz="2800" dirty="0" smtClean="0"/>
              <a:t>24.17.2.1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ทดลอง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6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Router1)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*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จากนั้นทดลอง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ping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ไปหา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Router </a:t>
            </a:r>
            <a:r>
              <a:rPr lang="th-TH" sz="2800" dirty="0" smtClean="0">
                <a:solidFill>
                  <a:schemeClr val="bg1">
                    <a:lumMod val="95000"/>
                  </a:schemeClr>
                </a:solidFill>
              </a:rPr>
              <a:t>ตัวอื่นๆอีก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oonjot">
      <a:majorFont>
        <a:latin typeface="BoonJot"/>
        <a:ea typeface=""/>
        <a:cs typeface="BoonJot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829</Words>
  <Application>Microsoft Office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BoonJot</vt:lpstr>
      <vt:lpstr>Office Theme</vt:lpstr>
      <vt:lpstr>Lab05 Dynamic Route using RIP Protocol</vt:lpstr>
      <vt:lpstr>Network Map</vt:lpstr>
      <vt:lpstr>Router 1 set IP</vt:lpstr>
      <vt:lpstr>Router 1 set IP [cont.]</vt:lpstr>
      <vt:lpstr>Router 2 set IP</vt:lpstr>
      <vt:lpstr>Router 4 set IP</vt:lpstr>
      <vt:lpstr>Router 4 set IP [cont.]</vt:lpstr>
      <vt:lpstr>Router 3 set IP</vt:lpstr>
      <vt:lpstr>Router 5 set IP</vt:lpstr>
      <vt:lpstr>Router 5 set IP [cont.]</vt:lpstr>
      <vt:lpstr>Switch1 set IP</vt:lpstr>
      <vt:lpstr>Switch2 set IP</vt:lpstr>
      <vt:lpstr>PC1 set IP</vt:lpstr>
      <vt:lpstr>ทุก Interface จะต้องเป็นสีเขียว</vt:lpstr>
      <vt:lpstr>Router1 : Run RIP</vt:lpstr>
      <vt:lpstr>Router2 : Run RIP</vt:lpstr>
      <vt:lpstr>Router3 : Run RIP</vt:lpstr>
      <vt:lpstr>Router4 : Run RIP</vt:lpstr>
      <vt:lpstr>Router5 : Run RIP</vt:lpstr>
      <vt:lpstr>ทดสอบการ ping และ traceroute</vt:lpstr>
      <vt:lpstr>คำสั่งแสดงตาราง Routing Table</vt:lpstr>
      <vt:lpstr>คำสั่งดูข้อมูลของโปรโตคอลค้นหาเส้นทาง</vt:lpstr>
      <vt:lpstr>โจทย์ท้าทายเพิ่มเติม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Lab05 Dynamic Route using RIP Protocol</dc:title>
  <dc:creator>Apipong Pingyod</dc:creator>
  <cp:lastModifiedBy>Apipong Pingyod</cp:lastModifiedBy>
  <cp:revision>25</cp:revision>
  <dcterms:created xsi:type="dcterms:W3CDTF">2017-09-20T14:50:02Z</dcterms:created>
  <dcterms:modified xsi:type="dcterms:W3CDTF">2018-10-08T13:35:12Z</dcterms:modified>
</cp:coreProperties>
</file>