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3F86D-2D50-4D15-ACCC-F240B7B25C29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293863A-01F5-4FE8-BA4A-AABD529260EE}">
      <dgm:prSet phldrT="[Text]"/>
      <dgm:spPr/>
      <dgm:t>
        <a:bodyPr/>
        <a:lstStyle/>
        <a:p>
          <a:r>
            <a:rPr lang="en-US" b="1" dirty="0" smtClean="0"/>
            <a:t>Medium Access Control (MAC)</a:t>
          </a:r>
          <a:endParaRPr lang="th-TH" b="1" dirty="0"/>
        </a:p>
      </dgm:t>
    </dgm:pt>
    <dgm:pt modelId="{B0E1D367-DD71-44F0-9FCE-6EBA9983F36A}" type="parTrans" cxnId="{94ADD177-C60B-446A-A483-8A78B7FF2B4C}">
      <dgm:prSet/>
      <dgm:spPr/>
      <dgm:t>
        <a:bodyPr/>
        <a:lstStyle/>
        <a:p>
          <a:endParaRPr lang="th-TH"/>
        </a:p>
      </dgm:t>
    </dgm:pt>
    <dgm:pt modelId="{C886D9F4-86A3-47A8-8CB7-39D743E66DC3}" type="sibTrans" cxnId="{94ADD177-C60B-446A-A483-8A78B7FF2B4C}">
      <dgm:prSet/>
      <dgm:spPr/>
      <dgm:t>
        <a:bodyPr/>
        <a:lstStyle/>
        <a:p>
          <a:endParaRPr lang="th-TH"/>
        </a:p>
      </dgm:t>
    </dgm:pt>
    <dgm:pt modelId="{3104C54A-F571-4E85-A9DE-A5D40BE55ED1}">
      <dgm:prSet phldrT="[Text]"/>
      <dgm:spPr/>
      <dgm:t>
        <a:bodyPr/>
        <a:lstStyle/>
        <a:p>
          <a:r>
            <a:rPr lang="en-US" dirty="0" smtClean="0"/>
            <a:t>CSMA/CD</a:t>
          </a:r>
          <a:endParaRPr lang="th-TH" dirty="0"/>
        </a:p>
      </dgm:t>
    </dgm:pt>
    <dgm:pt modelId="{4FCE5C36-9FD9-4131-9695-87FED2E542F8}" type="parTrans" cxnId="{C78C5DB7-7A82-4E2C-8B64-49D511ECA961}">
      <dgm:prSet/>
      <dgm:spPr/>
      <dgm:t>
        <a:bodyPr/>
        <a:lstStyle/>
        <a:p>
          <a:endParaRPr lang="th-TH"/>
        </a:p>
      </dgm:t>
    </dgm:pt>
    <dgm:pt modelId="{7DED1EC5-4E55-4B27-ACD9-4F4994EE7DE6}" type="sibTrans" cxnId="{C78C5DB7-7A82-4E2C-8B64-49D511ECA961}">
      <dgm:prSet/>
      <dgm:spPr/>
      <dgm:t>
        <a:bodyPr/>
        <a:lstStyle/>
        <a:p>
          <a:endParaRPr lang="th-TH"/>
        </a:p>
      </dgm:t>
    </dgm:pt>
    <dgm:pt modelId="{C7A80B19-9081-4DCB-A07C-B6B5ED29522B}">
      <dgm:prSet phldrT="[Text]"/>
      <dgm:spPr/>
      <dgm:t>
        <a:bodyPr/>
        <a:lstStyle/>
        <a:p>
          <a:r>
            <a:rPr lang="en-US" dirty="0" smtClean="0"/>
            <a:t>Ethernet</a:t>
          </a:r>
          <a:endParaRPr lang="th-TH" dirty="0"/>
        </a:p>
      </dgm:t>
    </dgm:pt>
    <dgm:pt modelId="{CB3CCE0F-0005-44C6-BF14-DAA04EE62C13}" type="parTrans" cxnId="{5059C6C6-43E1-47EB-8D45-8DA961FCE5CC}">
      <dgm:prSet/>
      <dgm:spPr/>
      <dgm:t>
        <a:bodyPr/>
        <a:lstStyle/>
        <a:p>
          <a:endParaRPr lang="th-TH"/>
        </a:p>
      </dgm:t>
    </dgm:pt>
    <dgm:pt modelId="{5FEC799B-D97C-432F-AA10-BB5B6D5456D9}" type="sibTrans" cxnId="{5059C6C6-43E1-47EB-8D45-8DA961FCE5CC}">
      <dgm:prSet/>
      <dgm:spPr/>
      <dgm:t>
        <a:bodyPr/>
        <a:lstStyle/>
        <a:p>
          <a:endParaRPr lang="th-TH"/>
        </a:p>
      </dgm:t>
    </dgm:pt>
    <dgm:pt modelId="{64808335-9019-48D0-9CF6-008F9AA294D4}">
      <dgm:prSet phldrT="[Text]"/>
      <dgm:spPr/>
      <dgm:t>
        <a:bodyPr/>
        <a:lstStyle/>
        <a:p>
          <a:r>
            <a:rPr lang="en-US" dirty="0" smtClean="0"/>
            <a:t>Token Passing</a:t>
          </a:r>
          <a:endParaRPr lang="th-TH" dirty="0"/>
        </a:p>
      </dgm:t>
    </dgm:pt>
    <dgm:pt modelId="{AEEBBD3F-8DD2-4775-9A34-A6D11E756A99}" type="parTrans" cxnId="{AD5E4332-CF76-46FB-B60C-B871154790F1}">
      <dgm:prSet/>
      <dgm:spPr/>
      <dgm:t>
        <a:bodyPr/>
        <a:lstStyle/>
        <a:p>
          <a:endParaRPr lang="th-TH"/>
        </a:p>
      </dgm:t>
    </dgm:pt>
    <dgm:pt modelId="{D5D39D02-70DB-43C3-B630-35118ADBCD93}" type="sibTrans" cxnId="{AD5E4332-CF76-46FB-B60C-B871154790F1}">
      <dgm:prSet/>
      <dgm:spPr/>
      <dgm:t>
        <a:bodyPr/>
        <a:lstStyle/>
        <a:p>
          <a:endParaRPr lang="th-TH"/>
        </a:p>
      </dgm:t>
    </dgm:pt>
    <dgm:pt modelId="{53633A5B-B01C-467D-8FA8-5AE24206332C}">
      <dgm:prSet phldrT="[Text]"/>
      <dgm:spPr/>
      <dgm:t>
        <a:bodyPr/>
        <a:lstStyle/>
        <a:p>
          <a:r>
            <a:rPr lang="en-US" dirty="0" smtClean="0"/>
            <a:t>Token Bus</a:t>
          </a:r>
          <a:endParaRPr lang="th-TH" dirty="0"/>
        </a:p>
      </dgm:t>
    </dgm:pt>
    <dgm:pt modelId="{85D38DC6-2D6D-4944-A92C-63024424E213}" type="parTrans" cxnId="{8F1D58A6-0B09-4D4D-B00C-31104A2BA3C7}">
      <dgm:prSet/>
      <dgm:spPr/>
      <dgm:t>
        <a:bodyPr/>
        <a:lstStyle/>
        <a:p>
          <a:endParaRPr lang="th-TH"/>
        </a:p>
      </dgm:t>
    </dgm:pt>
    <dgm:pt modelId="{37E6492C-95C0-4D5B-92E5-CC5A78745CAD}" type="sibTrans" cxnId="{8F1D58A6-0B09-4D4D-B00C-31104A2BA3C7}">
      <dgm:prSet/>
      <dgm:spPr/>
      <dgm:t>
        <a:bodyPr/>
        <a:lstStyle/>
        <a:p>
          <a:endParaRPr lang="th-TH"/>
        </a:p>
      </dgm:t>
    </dgm:pt>
    <dgm:pt modelId="{3671812F-6569-49E7-A0E7-709A07349BAD}">
      <dgm:prSet/>
      <dgm:spPr/>
      <dgm:t>
        <a:bodyPr/>
        <a:lstStyle/>
        <a:p>
          <a:r>
            <a:rPr lang="en-US" dirty="0" smtClean="0"/>
            <a:t>Token Ring</a:t>
          </a:r>
          <a:endParaRPr lang="th-TH" dirty="0"/>
        </a:p>
      </dgm:t>
    </dgm:pt>
    <dgm:pt modelId="{3000904C-C596-41D7-B768-7222374A2CDA}" type="parTrans" cxnId="{7BB56782-0FEA-4599-8A4C-7E89C5B199B3}">
      <dgm:prSet/>
      <dgm:spPr/>
      <dgm:t>
        <a:bodyPr/>
        <a:lstStyle/>
        <a:p>
          <a:endParaRPr lang="th-TH"/>
        </a:p>
      </dgm:t>
    </dgm:pt>
    <dgm:pt modelId="{7A8B3ED8-6992-4772-ADA1-49F9FFECA383}" type="sibTrans" cxnId="{7BB56782-0FEA-4599-8A4C-7E89C5B199B3}">
      <dgm:prSet/>
      <dgm:spPr/>
      <dgm:t>
        <a:bodyPr/>
        <a:lstStyle/>
        <a:p>
          <a:endParaRPr lang="th-TH"/>
        </a:p>
      </dgm:t>
    </dgm:pt>
    <dgm:pt modelId="{CD28A0E3-B911-4E85-814F-0245BF1A0D43}">
      <dgm:prSet/>
      <dgm:spPr/>
      <dgm:t>
        <a:bodyPr/>
        <a:lstStyle/>
        <a:p>
          <a:r>
            <a:rPr lang="en-US" dirty="0" smtClean="0"/>
            <a:t>FDDI</a:t>
          </a:r>
          <a:endParaRPr lang="th-TH" dirty="0"/>
        </a:p>
      </dgm:t>
    </dgm:pt>
    <dgm:pt modelId="{37C0CDB9-8EDC-4317-848B-0FEE2AA9A6FD}" type="parTrans" cxnId="{123C5392-1FB0-4369-BF92-FC3E6BE35AC3}">
      <dgm:prSet/>
      <dgm:spPr/>
      <dgm:t>
        <a:bodyPr/>
        <a:lstStyle/>
        <a:p>
          <a:endParaRPr lang="th-TH"/>
        </a:p>
      </dgm:t>
    </dgm:pt>
    <dgm:pt modelId="{20D82E02-8996-416A-A30A-458DE6BE9CB6}" type="sibTrans" cxnId="{123C5392-1FB0-4369-BF92-FC3E6BE35AC3}">
      <dgm:prSet/>
      <dgm:spPr/>
      <dgm:t>
        <a:bodyPr/>
        <a:lstStyle/>
        <a:p>
          <a:endParaRPr lang="th-TH"/>
        </a:p>
      </dgm:t>
    </dgm:pt>
    <dgm:pt modelId="{041B3A00-D369-4710-AC92-D07552750D94}" type="pres">
      <dgm:prSet presAssocID="{2B63F86D-2D50-4D15-ACCC-F240B7B25C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93A700-3284-4A52-BDF2-AB03194BC5F9}" type="pres">
      <dgm:prSet presAssocID="{6293863A-01F5-4FE8-BA4A-AABD529260EE}" presName="hierRoot1" presStyleCnt="0"/>
      <dgm:spPr/>
    </dgm:pt>
    <dgm:pt modelId="{5C26225B-8586-485C-A65C-A2EAFD041DC5}" type="pres">
      <dgm:prSet presAssocID="{6293863A-01F5-4FE8-BA4A-AABD529260EE}" presName="composite" presStyleCnt="0"/>
      <dgm:spPr/>
    </dgm:pt>
    <dgm:pt modelId="{CDBE3352-F842-47C1-949B-E625FF495461}" type="pres">
      <dgm:prSet presAssocID="{6293863A-01F5-4FE8-BA4A-AABD529260EE}" presName="background" presStyleLbl="node0" presStyleIdx="0" presStyleCnt="1"/>
      <dgm:spPr/>
    </dgm:pt>
    <dgm:pt modelId="{FBB01F98-5AFC-4068-9033-DBB2687E26AC}" type="pres">
      <dgm:prSet presAssocID="{6293863A-01F5-4FE8-BA4A-AABD529260E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E9842E5-860B-4F09-A613-021B56D5143F}" type="pres">
      <dgm:prSet presAssocID="{6293863A-01F5-4FE8-BA4A-AABD529260EE}" presName="hierChild2" presStyleCnt="0"/>
      <dgm:spPr/>
    </dgm:pt>
    <dgm:pt modelId="{D883A51C-8B6E-47A0-A29B-078E887C63C6}" type="pres">
      <dgm:prSet presAssocID="{4FCE5C36-9FD9-4131-9695-87FED2E542F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1CBC79D-5CE7-4753-8FFD-8C4747C16488}" type="pres">
      <dgm:prSet presAssocID="{3104C54A-F571-4E85-A9DE-A5D40BE55ED1}" presName="hierRoot2" presStyleCnt="0"/>
      <dgm:spPr/>
    </dgm:pt>
    <dgm:pt modelId="{3AA45BCC-6B6F-492D-A7BB-C7B820ABB41C}" type="pres">
      <dgm:prSet presAssocID="{3104C54A-F571-4E85-A9DE-A5D40BE55ED1}" presName="composite2" presStyleCnt="0"/>
      <dgm:spPr/>
    </dgm:pt>
    <dgm:pt modelId="{F2A971B8-126B-47AA-BCB2-4169410FB53A}" type="pres">
      <dgm:prSet presAssocID="{3104C54A-F571-4E85-A9DE-A5D40BE55ED1}" presName="background2" presStyleLbl="node2" presStyleIdx="0" presStyleCnt="2"/>
      <dgm:spPr/>
    </dgm:pt>
    <dgm:pt modelId="{39162D03-ACAF-4CE8-89E7-2B06134254F4}" type="pres">
      <dgm:prSet presAssocID="{3104C54A-F571-4E85-A9DE-A5D40BE55ED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E091DD0-C163-4460-A9A6-EC83C1A03A9A}" type="pres">
      <dgm:prSet presAssocID="{3104C54A-F571-4E85-A9DE-A5D40BE55ED1}" presName="hierChild3" presStyleCnt="0"/>
      <dgm:spPr/>
    </dgm:pt>
    <dgm:pt modelId="{D4BA8757-026B-4DFC-BC3D-67FAB8D0AA9F}" type="pres">
      <dgm:prSet presAssocID="{CB3CCE0F-0005-44C6-BF14-DAA04EE62C13}" presName="Name17" presStyleLbl="parChTrans1D3" presStyleIdx="0" presStyleCnt="4"/>
      <dgm:spPr/>
      <dgm:t>
        <a:bodyPr/>
        <a:lstStyle/>
        <a:p>
          <a:endParaRPr lang="en-US"/>
        </a:p>
      </dgm:t>
    </dgm:pt>
    <dgm:pt modelId="{8312718D-FDCC-4FF9-B519-D4516F1709F4}" type="pres">
      <dgm:prSet presAssocID="{C7A80B19-9081-4DCB-A07C-B6B5ED29522B}" presName="hierRoot3" presStyleCnt="0"/>
      <dgm:spPr/>
    </dgm:pt>
    <dgm:pt modelId="{AE299CF5-7D16-47C7-92F5-03A1D95B31D8}" type="pres">
      <dgm:prSet presAssocID="{C7A80B19-9081-4DCB-A07C-B6B5ED29522B}" presName="composite3" presStyleCnt="0"/>
      <dgm:spPr/>
    </dgm:pt>
    <dgm:pt modelId="{F947B8C5-9A89-4112-BF13-E1D07831F1E1}" type="pres">
      <dgm:prSet presAssocID="{C7A80B19-9081-4DCB-A07C-B6B5ED29522B}" presName="background3" presStyleLbl="node3" presStyleIdx="0" presStyleCnt="4"/>
      <dgm:spPr/>
    </dgm:pt>
    <dgm:pt modelId="{D07D2FE4-13CA-4096-9BCD-0FB02FF99292}" type="pres">
      <dgm:prSet presAssocID="{C7A80B19-9081-4DCB-A07C-B6B5ED29522B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C3B752-3DCF-4733-A251-5188CAB9D981}" type="pres">
      <dgm:prSet presAssocID="{C7A80B19-9081-4DCB-A07C-B6B5ED29522B}" presName="hierChild4" presStyleCnt="0"/>
      <dgm:spPr/>
    </dgm:pt>
    <dgm:pt modelId="{D48FF1BA-BDD8-4A28-8B13-3EB3522F9DA7}" type="pres">
      <dgm:prSet presAssocID="{AEEBBD3F-8DD2-4775-9A34-A6D11E756A9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C450C66-BC1C-4039-B5AF-25365932395C}" type="pres">
      <dgm:prSet presAssocID="{64808335-9019-48D0-9CF6-008F9AA294D4}" presName="hierRoot2" presStyleCnt="0"/>
      <dgm:spPr/>
    </dgm:pt>
    <dgm:pt modelId="{BD097880-2702-4EC4-B3B1-2942293A20FE}" type="pres">
      <dgm:prSet presAssocID="{64808335-9019-48D0-9CF6-008F9AA294D4}" presName="composite2" presStyleCnt="0"/>
      <dgm:spPr/>
    </dgm:pt>
    <dgm:pt modelId="{AD807C36-DBDF-482A-A5AA-B170CD902442}" type="pres">
      <dgm:prSet presAssocID="{64808335-9019-48D0-9CF6-008F9AA294D4}" presName="background2" presStyleLbl="node2" presStyleIdx="1" presStyleCnt="2"/>
      <dgm:spPr/>
    </dgm:pt>
    <dgm:pt modelId="{90B7D8EA-EEFF-4509-BC2F-CE8DF01EB78F}" type="pres">
      <dgm:prSet presAssocID="{64808335-9019-48D0-9CF6-008F9AA294D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DE8B2F-5B4B-4F9D-BDDD-8655E897B0BF}" type="pres">
      <dgm:prSet presAssocID="{64808335-9019-48D0-9CF6-008F9AA294D4}" presName="hierChild3" presStyleCnt="0"/>
      <dgm:spPr/>
    </dgm:pt>
    <dgm:pt modelId="{1BAC3EAC-58DB-4245-AC28-15E81689A3B8}" type="pres">
      <dgm:prSet presAssocID="{85D38DC6-2D6D-4944-A92C-63024424E21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1E2E4724-8883-4314-84AD-5984BF1C9039}" type="pres">
      <dgm:prSet presAssocID="{53633A5B-B01C-467D-8FA8-5AE24206332C}" presName="hierRoot3" presStyleCnt="0"/>
      <dgm:spPr/>
    </dgm:pt>
    <dgm:pt modelId="{702FC652-9A47-4FB5-BBC9-329F6CF0F336}" type="pres">
      <dgm:prSet presAssocID="{53633A5B-B01C-467D-8FA8-5AE24206332C}" presName="composite3" presStyleCnt="0"/>
      <dgm:spPr/>
    </dgm:pt>
    <dgm:pt modelId="{9749364C-3D49-4A9D-9655-0BCFE4245C01}" type="pres">
      <dgm:prSet presAssocID="{53633A5B-B01C-467D-8FA8-5AE24206332C}" presName="background3" presStyleLbl="node3" presStyleIdx="1" presStyleCnt="4"/>
      <dgm:spPr/>
    </dgm:pt>
    <dgm:pt modelId="{F5AD6B72-E715-44A3-9939-8B511ED03068}" type="pres">
      <dgm:prSet presAssocID="{53633A5B-B01C-467D-8FA8-5AE24206332C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E2B5166-8F2D-4C96-95C1-CA2F6A3823AF}" type="pres">
      <dgm:prSet presAssocID="{53633A5B-B01C-467D-8FA8-5AE24206332C}" presName="hierChild4" presStyleCnt="0"/>
      <dgm:spPr/>
    </dgm:pt>
    <dgm:pt modelId="{DA7765D0-F029-4E64-A855-EE9EB775AFD3}" type="pres">
      <dgm:prSet presAssocID="{3000904C-C596-41D7-B768-7222374A2CDA}" presName="Name17" presStyleLbl="parChTrans1D3" presStyleIdx="2" presStyleCnt="4"/>
      <dgm:spPr/>
      <dgm:t>
        <a:bodyPr/>
        <a:lstStyle/>
        <a:p>
          <a:endParaRPr lang="en-US"/>
        </a:p>
      </dgm:t>
    </dgm:pt>
    <dgm:pt modelId="{A9794A08-D49B-403B-A4F7-A4157214F737}" type="pres">
      <dgm:prSet presAssocID="{3671812F-6569-49E7-A0E7-709A07349BAD}" presName="hierRoot3" presStyleCnt="0"/>
      <dgm:spPr/>
    </dgm:pt>
    <dgm:pt modelId="{7D83AEEC-9193-494B-8C9A-D58CBB1617ED}" type="pres">
      <dgm:prSet presAssocID="{3671812F-6569-49E7-A0E7-709A07349BAD}" presName="composite3" presStyleCnt="0"/>
      <dgm:spPr/>
    </dgm:pt>
    <dgm:pt modelId="{98E275EB-02EA-477E-9975-A935D24544FD}" type="pres">
      <dgm:prSet presAssocID="{3671812F-6569-49E7-A0E7-709A07349BAD}" presName="background3" presStyleLbl="node3" presStyleIdx="2" presStyleCnt="4"/>
      <dgm:spPr/>
    </dgm:pt>
    <dgm:pt modelId="{D65853C7-9184-40BD-A44B-112652F9E1E0}" type="pres">
      <dgm:prSet presAssocID="{3671812F-6569-49E7-A0E7-709A07349BAD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B826BC-4ABC-445C-978C-7CA313DD5EF3}" type="pres">
      <dgm:prSet presAssocID="{3671812F-6569-49E7-A0E7-709A07349BAD}" presName="hierChild4" presStyleCnt="0"/>
      <dgm:spPr/>
    </dgm:pt>
    <dgm:pt modelId="{F987F5E2-7373-40F4-81FD-B53FDFE3DE79}" type="pres">
      <dgm:prSet presAssocID="{37C0CDB9-8EDC-4317-848B-0FEE2AA9A6FD}" presName="Name17" presStyleLbl="parChTrans1D3" presStyleIdx="3" presStyleCnt="4"/>
      <dgm:spPr/>
      <dgm:t>
        <a:bodyPr/>
        <a:lstStyle/>
        <a:p>
          <a:endParaRPr lang="en-US"/>
        </a:p>
      </dgm:t>
    </dgm:pt>
    <dgm:pt modelId="{31134B3E-511C-4459-9518-4E966D92D796}" type="pres">
      <dgm:prSet presAssocID="{CD28A0E3-B911-4E85-814F-0245BF1A0D43}" presName="hierRoot3" presStyleCnt="0"/>
      <dgm:spPr/>
    </dgm:pt>
    <dgm:pt modelId="{841E3D94-0335-4477-8CCF-EE922CBE7A28}" type="pres">
      <dgm:prSet presAssocID="{CD28A0E3-B911-4E85-814F-0245BF1A0D43}" presName="composite3" presStyleCnt="0"/>
      <dgm:spPr/>
    </dgm:pt>
    <dgm:pt modelId="{ED8BCE4A-0881-4893-839C-B5A9DE1D67A7}" type="pres">
      <dgm:prSet presAssocID="{CD28A0E3-B911-4E85-814F-0245BF1A0D43}" presName="background3" presStyleLbl="node3" presStyleIdx="3" presStyleCnt="4"/>
      <dgm:spPr/>
    </dgm:pt>
    <dgm:pt modelId="{A9D9A70A-48E9-4691-BC72-37B87DA58C0A}" type="pres">
      <dgm:prSet presAssocID="{CD28A0E3-B911-4E85-814F-0245BF1A0D43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9820BC-E012-4B9D-B2FF-65799CEBC35F}" type="pres">
      <dgm:prSet presAssocID="{CD28A0E3-B911-4E85-814F-0245BF1A0D43}" presName="hierChild4" presStyleCnt="0"/>
      <dgm:spPr/>
    </dgm:pt>
  </dgm:ptLst>
  <dgm:cxnLst>
    <dgm:cxn modelId="{4E4AFF7D-82E1-4579-86D8-9DFA9472E40A}" type="presOf" srcId="{6293863A-01F5-4FE8-BA4A-AABD529260EE}" destId="{FBB01F98-5AFC-4068-9033-DBB2687E26AC}" srcOrd="0" destOrd="0" presId="urn:microsoft.com/office/officeart/2005/8/layout/hierarchy1"/>
    <dgm:cxn modelId="{C4D92755-2391-4217-89D2-C18176899AD9}" type="presOf" srcId="{CB3CCE0F-0005-44C6-BF14-DAA04EE62C13}" destId="{D4BA8757-026B-4DFC-BC3D-67FAB8D0AA9F}" srcOrd="0" destOrd="0" presId="urn:microsoft.com/office/officeart/2005/8/layout/hierarchy1"/>
    <dgm:cxn modelId="{3AFBD363-15FF-4518-BC04-EEDA01A82379}" type="presOf" srcId="{3000904C-C596-41D7-B768-7222374A2CDA}" destId="{DA7765D0-F029-4E64-A855-EE9EB775AFD3}" srcOrd="0" destOrd="0" presId="urn:microsoft.com/office/officeart/2005/8/layout/hierarchy1"/>
    <dgm:cxn modelId="{4FDDE4A5-D14E-4EAA-91AA-BC9A095A4E2E}" type="presOf" srcId="{37C0CDB9-8EDC-4317-848B-0FEE2AA9A6FD}" destId="{F987F5E2-7373-40F4-81FD-B53FDFE3DE79}" srcOrd="0" destOrd="0" presId="urn:microsoft.com/office/officeart/2005/8/layout/hierarchy1"/>
    <dgm:cxn modelId="{CDDC8E26-F6F4-4D67-A28F-27E1CB670D82}" type="presOf" srcId="{3104C54A-F571-4E85-A9DE-A5D40BE55ED1}" destId="{39162D03-ACAF-4CE8-89E7-2B06134254F4}" srcOrd="0" destOrd="0" presId="urn:microsoft.com/office/officeart/2005/8/layout/hierarchy1"/>
    <dgm:cxn modelId="{2363504D-7E18-4216-BACB-A0E3FB03EAA9}" type="presOf" srcId="{4FCE5C36-9FD9-4131-9695-87FED2E542F8}" destId="{D883A51C-8B6E-47A0-A29B-078E887C63C6}" srcOrd="0" destOrd="0" presId="urn:microsoft.com/office/officeart/2005/8/layout/hierarchy1"/>
    <dgm:cxn modelId="{7BB56782-0FEA-4599-8A4C-7E89C5B199B3}" srcId="{64808335-9019-48D0-9CF6-008F9AA294D4}" destId="{3671812F-6569-49E7-A0E7-709A07349BAD}" srcOrd="1" destOrd="0" parTransId="{3000904C-C596-41D7-B768-7222374A2CDA}" sibTransId="{7A8B3ED8-6992-4772-ADA1-49F9FFECA383}"/>
    <dgm:cxn modelId="{CB7B553C-250A-4922-8C48-77FE11CB5133}" type="presOf" srcId="{64808335-9019-48D0-9CF6-008F9AA294D4}" destId="{90B7D8EA-EEFF-4509-BC2F-CE8DF01EB78F}" srcOrd="0" destOrd="0" presId="urn:microsoft.com/office/officeart/2005/8/layout/hierarchy1"/>
    <dgm:cxn modelId="{30072022-91BB-4049-8596-0D981B17BD67}" type="presOf" srcId="{3671812F-6569-49E7-A0E7-709A07349BAD}" destId="{D65853C7-9184-40BD-A44B-112652F9E1E0}" srcOrd="0" destOrd="0" presId="urn:microsoft.com/office/officeart/2005/8/layout/hierarchy1"/>
    <dgm:cxn modelId="{C78C5DB7-7A82-4E2C-8B64-49D511ECA961}" srcId="{6293863A-01F5-4FE8-BA4A-AABD529260EE}" destId="{3104C54A-F571-4E85-A9DE-A5D40BE55ED1}" srcOrd="0" destOrd="0" parTransId="{4FCE5C36-9FD9-4131-9695-87FED2E542F8}" sibTransId="{7DED1EC5-4E55-4B27-ACD9-4F4994EE7DE6}"/>
    <dgm:cxn modelId="{D0705A11-1F09-4B17-BBC8-F577D3D7E0F5}" type="presOf" srcId="{53633A5B-B01C-467D-8FA8-5AE24206332C}" destId="{F5AD6B72-E715-44A3-9939-8B511ED03068}" srcOrd="0" destOrd="0" presId="urn:microsoft.com/office/officeart/2005/8/layout/hierarchy1"/>
    <dgm:cxn modelId="{94ADD177-C60B-446A-A483-8A78B7FF2B4C}" srcId="{2B63F86D-2D50-4D15-ACCC-F240B7B25C29}" destId="{6293863A-01F5-4FE8-BA4A-AABD529260EE}" srcOrd="0" destOrd="0" parTransId="{B0E1D367-DD71-44F0-9FCE-6EBA9983F36A}" sibTransId="{C886D9F4-86A3-47A8-8CB7-39D743E66DC3}"/>
    <dgm:cxn modelId="{6BF92CCD-40A2-4BA4-895D-7D6E5794FB90}" type="presOf" srcId="{C7A80B19-9081-4DCB-A07C-B6B5ED29522B}" destId="{D07D2FE4-13CA-4096-9BCD-0FB02FF99292}" srcOrd="0" destOrd="0" presId="urn:microsoft.com/office/officeart/2005/8/layout/hierarchy1"/>
    <dgm:cxn modelId="{123C5392-1FB0-4369-BF92-FC3E6BE35AC3}" srcId="{64808335-9019-48D0-9CF6-008F9AA294D4}" destId="{CD28A0E3-B911-4E85-814F-0245BF1A0D43}" srcOrd="2" destOrd="0" parTransId="{37C0CDB9-8EDC-4317-848B-0FEE2AA9A6FD}" sibTransId="{20D82E02-8996-416A-A30A-458DE6BE9CB6}"/>
    <dgm:cxn modelId="{AD5E4332-CF76-46FB-B60C-B871154790F1}" srcId="{6293863A-01F5-4FE8-BA4A-AABD529260EE}" destId="{64808335-9019-48D0-9CF6-008F9AA294D4}" srcOrd="1" destOrd="0" parTransId="{AEEBBD3F-8DD2-4775-9A34-A6D11E756A99}" sibTransId="{D5D39D02-70DB-43C3-B630-35118ADBCD93}"/>
    <dgm:cxn modelId="{E19C26A0-E4CF-4063-A765-F3F9659A3E56}" type="presOf" srcId="{2B63F86D-2D50-4D15-ACCC-F240B7B25C29}" destId="{041B3A00-D369-4710-AC92-D07552750D94}" srcOrd="0" destOrd="0" presId="urn:microsoft.com/office/officeart/2005/8/layout/hierarchy1"/>
    <dgm:cxn modelId="{8F1D58A6-0B09-4D4D-B00C-31104A2BA3C7}" srcId="{64808335-9019-48D0-9CF6-008F9AA294D4}" destId="{53633A5B-B01C-467D-8FA8-5AE24206332C}" srcOrd="0" destOrd="0" parTransId="{85D38DC6-2D6D-4944-A92C-63024424E213}" sibTransId="{37E6492C-95C0-4D5B-92E5-CC5A78745CAD}"/>
    <dgm:cxn modelId="{7A4CAE23-7E60-4776-B93B-2F03ACD2AA41}" type="presOf" srcId="{85D38DC6-2D6D-4944-A92C-63024424E213}" destId="{1BAC3EAC-58DB-4245-AC28-15E81689A3B8}" srcOrd="0" destOrd="0" presId="urn:microsoft.com/office/officeart/2005/8/layout/hierarchy1"/>
    <dgm:cxn modelId="{5059C6C6-43E1-47EB-8D45-8DA961FCE5CC}" srcId="{3104C54A-F571-4E85-A9DE-A5D40BE55ED1}" destId="{C7A80B19-9081-4DCB-A07C-B6B5ED29522B}" srcOrd="0" destOrd="0" parTransId="{CB3CCE0F-0005-44C6-BF14-DAA04EE62C13}" sibTransId="{5FEC799B-D97C-432F-AA10-BB5B6D5456D9}"/>
    <dgm:cxn modelId="{95869A14-EB0E-4459-ADC0-EB3B9D4F2A3A}" type="presOf" srcId="{CD28A0E3-B911-4E85-814F-0245BF1A0D43}" destId="{A9D9A70A-48E9-4691-BC72-37B87DA58C0A}" srcOrd="0" destOrd="0" presId="urn:microsoft.com/office/officeart/2005/8/layout/hierarchy1"/>
    <dgm:cxn modelId="{9E082D16-04F1-4646-9649-3C81CCFACFBF}" type="presOf" srcId="{AEEBBD3F-8DD2-4775-9A34-A6D11E756A99}" destId="{D48FF1BA-BDD8-4A28-8B13-3EB3522F9DA7}" srcOrd="0" destOrd="0" presId="urn:microsoft.com/office/officeart/2005/8/layout/hierarchy1"/>
    <dgm:cxn modelId="{2F609E4B-29B9-4428-B068-D79BD7EE5D44}" type="presParOf" srcId="{041B3A00-D369-4710-AC92-D07552750D94}" destId="{9093A700-3284-4A52-BDF2-AB03194BC5F9}" srcOrd="0" destOrd="0" presId="urn:microsoft.com/office/officeart/2005/8/layout/hierarchy1"/>
    <dgm:cxn modelId="{042BCC96-79F7-44E5-868A-8506212646F5}" type="presParOf" srcId="{9093A700-3284-4A52-BDF2-AB03194BC5F9}" destId="{5C26225B-8586-485C-A65C-A2EAFD041DC5}" srcOrd="0" destOrd="0" presId="urn:microsoft.com/office/officeart/2005/8/layout/hierarchy1"/>
    <dgm:cxn modelId="{B5CF2774-3C46-486E-AFFF-F680B464BF46}" type="presParOf" srcId="{5C26225B-8586-485C-A65C-A2EAFD041DC5}" destId="{CDBE3352-F842-47C1-949B-E625FF495461}" srcOrd="0" destOrd="0" presId="urn:microsoft.com/office/officeart/2005/8/layout/hierarchy1"/>
    <dgm:cxn modelId="{6620C376-9E15-418E-A7C2-6C62630D31CA}" type="presParOf" srcId="{5C26225B-8586-485C-A65C-A2EAFD041DC5}" destId="{FBB01F98-5AFC-4068-9033-DBB2687E26AC}" srcOrd="1" destOrd="0" presId="urn:microsoft.com/office/officeart/2005/8/layout/hierarchy1"/>
    <dgm:cxn modelId="{487F8EC9-4344-4D90-967C-992E4E2C049F}" type="presParOf" srcId="{9093A700-3284-4A52-BDF2-AB03194BC5F9}" destId="{FE9842E5-860B-4F09-A613-021B56D5143F}" srcOrd="1" destOrd="0" presId="urn:microsoft.com/office/officeart/2005/8/layout/hierarchy1"/>
    <dgm:cxn modelId="{42A38912-FE52-41E8-BD9F-941E96F0EA61}" type="presParOf" srcId="{FE9842E5-860B-4F09-A613-021B56D5143F}" destId="{D883A51C-8B6E-47A0-A29B-078E887C63C6}" srcOrd="0" destOrd="0" presId="urn:microsoft.com/office/officeart/2005/8/layout/hierarchy1"/>
    <dgm:cxn modelId="{47FB7613-575B-4CFB-B0CB-E7F3B5C5B087}" type="presParOf" srcId="{FE9842E5-860B-4F09-A613-021B56D5143F}" destId="{A1CBC79D-5CE7-4753-8FFD-8C4747C16488}" srcOrd="1" destOrd="0" presId="urn:microsoft.com/office/officeart/2005/8/layout/hierarchy1"/>
    <dgm:cxn modelId="{E615A5CB-4962-4457-8EA7-65EFD25DA26B}" type="presParOf" srcId="{A1CBC79D-5CE7-4753-8FFD-8C4747C16488}" destId="{3AA45BCC-6B6F-492D-A7BB-C7B820ABB41C}" srcOrd="0" destOrd="0" presId="urn:microsoft.com/office/officeart/2005/8/layout/hierarchy1"/>
    <dgm:cxn modelId="{E38A339C-C01A-4E34-B285-C91C34AC3D7E}" type="presParOf" srcId="{3AA45BCC-6B6F-492D-A7BB-C7B820ABB41C}" destId="{F2A971B8-126B-47AA-BCB2-4169410FB53A}" srcOrd="0" destOrd="0" presId="urn:microsoft.com/office/officeart/2005/8/layout/hierarchy1"/>
    <dgm:cxn modelId="{EB1BA139-CE8E-4227-8440-42A3215D7A49}" type="presParOf" srcId="{3AA45BCC-6B6F-492D-A7BB-C7B820ABB41C}" destId="{39162D03-ACAF-4CE8-89E7-2B06134254F4}" srcOrd="1" destOrd="0" presId="urn:microsoft.com/office/officeart/2005/8/layout/hierarchy1"/>
    <dgm:cxn modelId="{53E30A0D-4AC8-427C-B2EE-2724E0EE60C6}" type="presParOf" srcId="{A1CBC79D-5CE7-4753-8FFD-8C4747C16488}" destId="{8E091DD0-C163-4460-A9A6-EC83C1A03A9A}" srcOrd="1" destOrd="0" presId="urn:microsoft.com/office/officeart/2005/8/layout/hierarchy1"/>
    <dgm:cxn modelId="{FF61DC6E-E32A-4DED-9027-57BFA9BB04F0}" type="presParOf" srcId="{8E091DD0-C163-4460-A9A6-EC83C1A03A9A}" destId="{D4BA8757-026B-4DFC-BC3D-67FAB8D0AA9F}" srcOrd="0" destOrd="0" presId="urn:microsoft.com/office/officeart/2005/8/layout/hierarchy1"/>
    <dgm:cxn modelId="{3FA34A38-EB50-4074-9940-11A3CE69E572}" type="presParOf" srcId="{8E091DD0-C163-4460-A9A6-EC83C1A03A9A}" destId="{8312718D-FDCC-4FF9-B519-D4516F1709F4}" srcOrd="1" destOrd="0" presId="urn:microsoft.com/office/officeart/2005/8/layout/hierarchy1"/>
    <dgm:cxn modelId="{5779F4E2-8690-4FDD-925B-BDB00F7B53B9}" type="presParOf" srcId="{8312718D-FDCC-4FF9-B519-D4516F1709F4}" destId="{AE299CF5-7D16-47C7-92F5-03A1D95B31D8}" srcOrd="0" destOrd="0" presId="urn:microsoft.com/office/officeart/2005/8/layout/hierarchy1"/>
    <dgm:cxn modelId="{11AFE20B-9BD0-4862-B364-98BEB132FBA0}" type="presParOf" srcId="{AE299CF5-7D16-47C7-92F5-03A1D95B31D8}" destId="{F947B8C5-9A89-4112-BF13-E1D07831F1E1}" srcOrd="0" destOrd="0" presId="urn:microsoft.com/office/officeart/2005/8/layout/hierarchy1"/>
    <dgm:cxn modelId="{22A5A455-9522-42B5-991E-2B93C353AEF5}" type="presParOf" srcId="{AE299CF5-7D16-47C7-92F5-03A1D95B31D8}" destId="{D07D2FE4-13CA-4096-9BCD-0FB02FF99292}" srcOrd="1" destOrd="0" presId="urn:microsoft.com/office/officeart/2005/8/layout/hierarchy1"/>
    <dgm:cxn modelId="{6CF82086-0B95-40AA-A7BD-8B4CD52A2DBF}" type="presParOf" srcId="{8312718D-FDCC-4FF9-B519-D4516F1709F4}" destId="{EFC3B752-3DCF-4733-A251-5188CAB9D981}" srcOrd="1" destOrd="0" presId="urn:microsoft.com/office/officeart/2005/8/layout/hierarchy1"/>
    <dgm:cxn modelId="{B7032991-DE58-409B-8A0B-CE2CF5E21353}" type="presParOf" srcId="{FE9842E5-860B-4F09-A613-021B56D5143F}" destId="{D48FF1BA-BDD8-4A28-8B13-3EB3522F9DA7}" srcOrd="2" destOrd="0" presId="urn:microsoft.com/office/officeart/2005/8/layout/hierarchy1"/>
    <dgm:cxn modelId="{85DF2674-DB84-46B1-A50A-49B9C994882E}" type="presParOf" srcId="{FE9842E5-860B-4F09-A613-021B56D5143F}" destId="{FC450C66-BC1C-4039-B5AF-25365932395C}" srcOrd="3" destOrd="0" presId="urn:microsoft.com/office/officeart/2005/8/layout/hierarchy1"/>
    <dgm:cxn modelId="{91CFDAE5-6510-4D40-B0A9-A62FDF5316AC}" type="presParOf" srcId="{FC450C66-BC1C-4039-B5AF-25365932395C}" destId="{BD097880-2702-4EC4-B3B1-2942293A20FE}" srcOrd="0" destOrd="0" presId="urn:microsoft.com/office/officeart/2005/8/layout/hierarchy1"/>
    <dgm:cxn modelId="{ED5A8F96-6BC9-4801-AC97-5F2B21EA226F}" type="presParOf" srcId="{BD097880-2702-4EC4-B3B1-2942293A20FE}" destId="{AD807C36-DBDF-482A-A5AA-B170CD902442}" srcOrd="0" destOrd="0" presId="urn:microsoft.com/office/officeart/2005/8/layout/hierarchy1"/>
    <dgm:cxn modelId="{FFA83BFD-A53B-47EB-BD00-58C1A678CD47}" type="presParOf" srcId="{BD097880-2702-4EC4-B3B1-2942293A20FE}" destId="{90B7D8EA-EEFF-4509-BC2F-CE8DF01EB78F}" srcOrd="1" destOrd="0" presId="urn:microsoft.com/office/officeart/2005/8/layout/hierarchy1"/>
    <dgm:cxn modelId="{EC996B1B-CC2E-464A-A29D-45AD42C431C5}" type="presParOf" srcId="{FC450C66-BC1C-4039-B5AF-25365932395C}" destId="{42DE8B2F-5B4B-4F9D-BDDD-8655E897B0BF}" srcOrd="1" destOrd="0" presId="urn:microsoft.com/office/officeart/2005/8/layout/hierarchy1"/>
    <dgm:cxn modelId="{A3359FE9-BFE4-40E9-AAE7-DD82F765049E}" type="presParOf" srcId="{42DE8B2F-5B4B-4F9D-BDDD-8655E897B0BF}" destId="{1BAC3EAC-58DB-4245-AC28-15E81689A3B8}" srcOrd="0" destOrd="0" presId="urn:microsoft.com/office/officeart/2005/8/layout/hierarchy1"/>
    <dgm:cxn modelId="{3B13132F-F93B-4A9F-9510-8548358A9878}" type="presParOf" srcId="{42DE8B2F-5B4B-4F9D-BDDD-8655E897B0BF}" destId="{1E2E4724-8883-4314-84AD-5984BF1C9039}" srcOrd="1" destOrd="0" presId="urn:microsoft.com/office/officeart/2005/8/layout/hierarchy1"/>
    <dgm:cxn modelId="{EEEA0C01-5044-43E8-A437-BB4B8409C6C5}" type="presParOf" srcId="{1E2E4724-8883-4314-84AD-5984BF1C9039}" destId="{702FC652-9A47-4FB5-BBC9-329F6CF0F336}" srcOrd="0" destOrd="0" presId="urn:microsoft.com/office/officeart/2005/8/layout/hierarchy1"/>
    <dgm:cxn modelId="{4B504852-B328-4B88-B133-51A8FE387DA0}" type="presParOf" srcId="{702FC652-9A47-4FB5-BBC9-329F6CF0F336}" destId="{9749364C-3D49-4A9D-9655-0BCFE4245C01}" srcOrd="0" destOrd="0" presId="urn:microsoft.com/office/officeart/2005/8/layout/hierarchy1"/>
    <dgm:cxn modelId="{FF95F5E0-5D4C-4491-9767-7B7BE886FD6E}" type="presParOf" srcId="{702FC652-9A47-4FB5-BBC9-329F6CF0F336}" destId="{F5AD6B72-E715-44A3-9939-8B511ED03068}" srcOrd="1" destOrd="0" presId="urn:microsoft.com/office/officeart/2005/8/layout/hierarchy1"/>
    <dgm:cxn modelId="{3A71AF41-57AC-4B6F-A983-8BC6FE94BEF3}" type="presParOf" srcId="{1E2E4724-8883-4314-84AD-5984BF1C9039}" destId="{2E2B5166-8F2D-4C96-95C1-CA2F6A3823AF}" srcOrd="1" destOrd="0" presId="urn:microsoft.com/office/officeart/2005/8/layout/hierarchy1"/>
    <dgm:cxn modelId="{59868F4B-3952-4E9D-8F6E-23561E632834}" type="presParOf" srcId="{42DE8B2F-5B4B-4F9D-BDDD-8655E897B0BF}" destId="{DA7765D0-F029-4E64-A855-EE9EB775AFD3}" srcOrd="2" destOrd="0" presId="urn:microsoft.com/office/officeart/2005/8/layout/hierarchy1"/>
    <dgm:cxn modelId="{F8141EEC-F21C-4657-892D-95589A7B3370}" type="presParOf" srcId="{42DE8B2F-5B4B-4F9D-BDDD-8655E897B0BF}" destId="{A9794A08-D49B-403B-A4F7-A4157214F737}" srcOrd="3" destOrd="0" presId="urn:microsoft.com/office/officeart/2005/8/layout/hierarchy1"/>
    <dgm:cxn modelId="{25E897C9-054B-4700-A532-29802B6C1FBD}" type="presParOf" srcId="{A9794A08-D49B-403B-A4F7-A4157214F737}" destId="{7D83AEEC-9193-494B-8C9A-D58CBB1617ED}" srcOrd="0" destOrd="0" presId="urn:microsoft.com/office/officeart/2005/8/layout/hierarchy1"/>
    <dgm:cxn modelId="{0E2A7BEC-3E5F-4AAC-9BC4-4DEFDE04293D}" type="presParOf" srcId="{7D83AEEC-9193-494B-8C9A-D58CBB1617ED}" destId="{98E275EB-02EA-477E-9975-A935D24544FD}" srcOrd="0" destOrd="0" presId="urn:microsoft.com/office/officeart/2005/8/layout/hierarchy1"/>
    <dgm:cxn modelId="{7E44CBB0-7392-4DAB-AF07-D3C70B749E61}" type="presParOf" srcId="{7D83AEEC-9193-494B-8C9A-D58CBB1617ED}" destId="{D65853C7-9184-40BD-A44B-112652F9E1E0}" srcOrd="1" destOrd="0" presId="urn:microsoft.com/office/officeart/2005/8/layout/hierarchy1"/>
    <dgm:cxn modelId="{5CB355C2-AB65-4FA3-A8EF-7B3D553E6B2A}" type="presParOf" srcId="{A9794A08-D49B-403B-A4F7-A4157214F737}" destId="{71B826BC-4ABC-445C-978C-7CA313DD5EF3}" srcOrd="1" destOrd="0" presId="urn:microsoft.com/office/officeart/2005/8/layout/hierarchy1"/>
    <dgm:cxn modelId="{BCF2CCF9-EEAA-478C-AD6A-0A4C475F62D3}" type="presParOf" srcId="{42DE8B2F-5B4B-4F9D-BDDD-8655E897B0BF}" destId="{F987F5E2-7373-40F4-81FD-B53FDFE3DE79}" srcOrd="4" destOrd="0" presId="urn:microsoft.com/office/officeart/2005/8/layout/hierarchy1"/>
    <dgm:cxn modelId="{09BAD873-6F46-46B8-98EE-C3F06FE22922}" type="presParOf" srcId="{42DE8B2F-5B4B-4F9D-BDDD-8655E897B0BF}" destId="{31134B3E-511C-4459-9518-4E966D92D796}" srcOrd="5" destOrd="0" presId="urn:microsoft.com/office/officeart/2005/8/layout/hierarchy1"/>
    <dgm:cxn modelId="{DBE6FA29-8DDC-421D-B99B-05D1E3EF6669}" type="presParOf" srcId="{31134B3E-511C-4459-9518-4E966D92D796}" destId="{841E3D94-0335-4477-8CCF-EE922CBE7A28}" srcOrd="0" destOrd="0" presId="urn:microsoft.com/office/officeart/2005/8/layout/hierarchy1"/>
    <dgm:cxn modelId="{89253B3B-25D2-4A62-882F-D7E0D0039521}" type="presParOf" srcId="{841E3D94-0335-4477-8CCF-EE922CBE7A28}" destId="{ED8BCE4A-0881-4893-839C-B5A9DE1D67A7}" srcOrd="0" destOrd="0" presId="urn:microsoft.com/office/officeart/2005/8/layout/hierarchy1"/>
    <dgm:cxn modelId="{8B2DCD07-E0EA-4BCF-B70B-73A80FB510C8}" type="presParOf" srcId="{841E3D94-0335-4477-8CCF-EE922CBE7A28}" destId="{A9D9A70A-48E9-4691-BC72-37B87DA58C0A}" srcOrd="1" destOrd="0" presId="urn:microsoft.com/office/officeart/2005/8/layout/hierarchy1"/>
    <dgm:cxn modelId="{65E5F7A7-0EC1-4E6A-913D-836334DFF21F}" type="presParOf" srcId="{31134B3E-511C-4459-9518-4E966D92D796}" destId="{BE9820BC-E012-4B9D-B2FF-65799CEBC3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9FBFC-6D94-40E9-B944-F892ED25EFF1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8567B845-C68E-4D93-9736-1A8527BB0873}">
      <dgm:prSet phldrT="[Text]"/>
      <dgm:spPr/>
      <dgm:t>
        <a:bodyPr/>
        <a:lstStyle/>
        <a:p>
          <a:r>
            <a:rPr lang="en-US" dirty="0" smtClean="0"/>
            <a:t>IEEE 802.3</a:t>
          </a:r>
          <a:endParaRPr lang="th-TH" dirty="0"/>
        </a:p>
      </dgm:t>
    </dgm:pt>
    <dgm:pt modelId="{B17C418E-706F-49AB-9D41-E3FA8825049D}" type="parTrans" cxnId="{E6997216-83EA-4DC7-A0DA-41142CD976FF}">
      <dgm:prSet/>
      <dgm:spPr/>
      <dgm:t>
        <a:bodyPr/>
        <a:lstStyle/>
        <a:p>
          <a:endParaRPr lang="th-TH"/>
        </a:p>
      </dgm:t>
    </dgm:pt>
    <dgm:pt modelId="{FF0CA9A5-FF3F-4B00-BB2B-6BCD540199D1}" type="sibTrans" cxnId="{E6997216-83EA-4DC7-A0DA-41142CD976FF}">
      <dgm:prSet/>
      <dgm:spPr/>
      <dgm:t>
        <a:bodyPr/>
        <a:lstStyle/>
        <a:p>
          <a:endParaRPr lang="th-TH"/>
        </a:p>
      </dgm:t>
    </dgm:pt>
    <dgm:pt modelId="{3C4A0BC4-765B-418D-B152-A7F66122E3D8}">
      <dgm:prSet phldrT="[Text]"/>
      <dgm:spPr/>
      <dgm:t>
        <a:bodyPr/>
        <a:lstStyle/>
        <a:p>
          <a:r>
            <a:rPr lang="en-US" dirty="0" smtClean="0"/>
            <a:t>Baseband Digital (Manchester)</a:t>
          </a:r>
          <a:endParaRPr lang="th-TH" dirty="0"/>
        </a:p>
      </dgm:t>
    </dgm:pt>
    <dgm:pt modelId="{6EC9DA45-0E21-4561-A6D2-E9F5765C8577}" type="parTrans" cxnId="{41DEBA08-EDF7-4751-B37E-2E743F1D3010}">
      <dgm:prSet/>
      <dgm:spPr/>
      <dgm:t>
        <a:bodyPr/>
        <a:lstStyle/>
        <a:p>
          <a:endParaRPr lang="th-TH"/>
        </a:p>
      </dgm:t>
    </dgm:pt>
    <dgm:pt modelId="{96D26033-8DF3-4D19-AE48-09E6759DC5CD}" type="sibTrans" cxnId="{41DEBA08-EDF7-4751-B37E-2E743F1D3010}">
      <dgm:prSet/>
      <dgm:spPr/>
      <dgm:t>
        <a:bodyPr/>
        <a:lstStyle/>
        <a:p>
          <a:endParaRPr lang="th-TH"/>
        </a:p>
      </dgm:t>
    </dgm:pt>
    <dgm:pt modelId="{C3AFEB46-F51E-4D62-ACD6-41B79E027856}">
      <dgm:prSet phldrT="[Text]"/>
      <dgm:spPr/>
      <dgm:t>
        <a:bodyPr/>
        <a:lstStyle/>
        <a:p>
          <a:r>
            <a:rPr lang="en-US" dirty="0" smtClean="0"/>
            <a:t>Broadband Analog (PSK)</a:t>
          </a:r>
          <a:endParaRPr lang="th-TH" dirty="0"/>
        </a:p>
      </dgm:t>
    </dgm:pt>
    <dgm:pt modelId="{4B455035-1498-45C0-A914-26A69E5916E8}" type="parTrans" cxnId="{CE8142F2-0620-457D-9659-F6595C7F4B52}">
      <dgm:prSet/>
      <dgm:spPr/>
      <dgm:t>
        <a:bodyPr/>
        <a:lstStyle/>
        <a:p>
          <a:endParaRPr lang="th-TH"/>
        </a:p>
      </dgm:t>
    </dgm:pt>
    <dgm:pt modelId="{C9D43EAB-D11E-48FE-8036-D09ECF378C2C}" type="sibTrans" cxnId="{CE8142F2-0620-457D-9659-F6595C7F4B52}">
      <dgm:prSet/>
      <dgm:spPr/>
      <dgm:t>
        <a:bodyPr/>
        <a:lstStyle/>
        <a:p>
          <a:endParaRPr lang="th-TH"/>
        </a:p>
      </dgm:t>
    </dgm:pt>
    <dgm:pt modelId="{8F3E987C-85AC-4777-B581-03EEEB9F4A49}" type="asst">
      <dgm:prSet/>
      <dgm:spPr>
        <a:solidFill>
          <a:schemeClr val="bg2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10Base5, 10Base2, 10Base-T, 1Base5, 100Base-T</a:t>
          </a:r>
          <a:endParaRPr lang="th-TH" dirty="0">
            <a:solidFill>
              <a:schemeClr val="tx1"/>
            </a:solidFill>
          </a:endParaRPr>
        </a:p>
      </dgm:t>
    </dgm:pt>
    <dgm:pt modelId="{849680FE-D60E-41E2-8165-E498511C6948}" type="parTrans" cxnId="{6B7ADE44-57B6-4B7A-A504-7259FC9A6459}">
      <dgm:prSet/>
      <dgm:spPr/>
      <dgm:t>
        <a:bodyPr/>
        <a:lstStyle/>
        <a:p>
          <a:endParaRPr lang="th-TH"/>
        </a:p>
      </dgm:t>
    </dgm:pt>
    <dgm:pt modelId="{868818EE-F88A-4C5A-AD1F-07780DD52F24}" type="sibTrans" cxnId="{6B7ADE44-57B6-4B7A-A504-7259FC9A6459}">
      <dgm:prSet/>
      <dgm:spPr/>
      <dgm:t>
        <a:bodyPr/>
        <a:lstStyle/>
        <a:p>
          <a:endParaRPr lang="th-TH"/>
        </a:p>
      </dgm:t>
    </dgm:pt>
    <dgm:pt modelId="{D56FEE8F-5D80-4D4C-BA37-02250B686E91}" type="pres">
      <dgm:prSet presAssocID="{A2C9FBFC-6D94-40E9-B944-F892ED25EF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E76D6C-8F62-47B2-9EAC-455AA1D73BA8}" type="pres">
      <dgm:prSet presAssocID="{8567B845-C68E-4D93-9736-1A8527BB0873}" presName="hierRoot1" presStyleCnt="0">
        <dgm:presLayoutVars>
          <dgm:hierBranch val="init"/>
        </dgm:presLayoutVars>
      </dgm:prSet>
      <dgm:spPr/>
    </dgm:pt>
    <dgm:pt modelId="{4312CD19-D35F-42E6-9A82-F69F2CA6A644}" type="pres">
      <dgm:prSet presAssocID="{8567B845-C68E-4D93-9736-1A8527BB0873}" presName="rootComposite1" presStyleCnt="0"/>
      <dgm:spPr/>
    </dgm:pt>
    <dgm:pt modelId="{B279173C-D0A2-441E-B5FF-2462FEDCB299}" type="pres">
      <dgm:prSet presAssocID="{8567B845-C68E-4D93-9736-1A8527BB087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33D190-7331-4CF1-AD74-B6EF67A67F71}" type="pres">
      <dgm:prSet presAssocID="{8567B845-C68E-4D93-9736-1A8527BB087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180BCB5-41D0-4195-AAC4-F5944FBC2D46}" type="pres">
      <dgm:prSet presAssocID="{8567B845-C68E-4D93-9736-1A8527BB0873}" presName="hierChild2" presStyleCnt="0"/>
      <dgm:spPr/>
    </dgm:pt>
    <dgm:pt modelId="{4197CF13-0ABF-4768-94FB-7CFD521B9EF3}" type="pres">
      <dgm:prSet presAssocID="{6EC9DA45-0E21-4561-A6D2-E9F5765C857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B94E634-1A61-41E9-BB70-EF855FA3F306}" type="pres">
      <dgm:prSet presAssocID="{3C4A0BC4-765B-418D-B152-A7F66122E3D8}" presName="hierRoot2" presStyleCnt="0">
        <dgm:presLayoutVars>
          <dgm:hierBranch val="l"/>
        </dgm:presLayoutVars>
      </dgm:prSet>
      <dgm:spPr/>
    </dgm:pt>
    <dgm:pt modelId="{6D70EA81-7EBB-408B-918A-F71EAB651799}" type="pres">
      <dgm:prSet presAssocID="{3C4A0BC4-765B-418D-B152-A7F66122E3D8}" presName="rootComposite" presStyleCnt="0"/>
      <dgm:spPr/>
    </dgm:pt>
    <dgm:pt modelId="{4EF61200-3C07-4FE1-97D8-DFBBB1955201}" type="pres">
      <dgm:prSet presAssocID="{3C4A0BC4-765B-418D-B152-A7F66122E3D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8B89C7-4079-4AC4-9B86-F04E697EA8A4}" type="pres">
      <dgm:prSet presAssocID="{3C4A0BC4-765B-418D-B152-A7F66122E3D8}" presName="rootConnector" presStyleLbl="node2" presStyleIdx="0" presStyleCnt="2"/>
      <dgm:spPr/>
      <dgm:t>
        <a:bodyPr/>
        <a:lstStyle/>
        <a:p>
          <a:endParaRPr lang="en-US"/>
        </a:p>
      </dgm:t>
    </dgm:pt>
    <dgm:pt modelId="{7CF99864-54B3-49CE-83E7-9AB6037FF880}" type="pres">
      <dgm:prSet presAssocID="{3C4A0BC4-765B-418D-B152-A7F66122E3D8}" presName="hierChild4" presStyleCnt="0"/>
      <dgm:spPr/>
    </dgm:pt>
    <dgm:pt modelId="{9745261C-84D8-456A-9633-CBFD33864DD0}" type="pres">
      <dgm:prSet presAssocID="{3C4A0BC4-765B-418D-B152-A7F66122E3D8}" presName="hierChild5" presStyleCnt="0"/>
      <dgm:spPr/>
    </dgm:pt>
    <dgm:pt modelId="{741F326C-D760-4D95-B917-4DD3E45790E3}" type="pres">
      <dgm:prSet presAssocID="{849680FE-D60E-41E2-8165-E498511C6948}" presName="Name111" presStyleLbl="parChTrans1D3" presStyleIdx="0" presStyleCnt="1"/>
      <dgm:spPr/>
      <dgm:t>
        <a:bodyPr/>
        <a:lstStyle/>
        <a:p>
          <a:endParaRPr lang="en-US"/>
        </a:p>
      </dgm:t>
    </dgm:pt>
    <dgm:pt modelId="{F9F2683C-CDD9-4D91-9952-0BE8E1C5C5EF}" type="pres">
      <dgm:prSet presAssocID="{8F3E987C-85AC-4777-B581-03EEEB9F4A49}" presName="hierRoot3" presStyleCnt="0">
        <dgm:presLayoutVars>
          <dgm:hierBranch val="init"/>
        </dgm:presLayoutVars>
      </dgm:prSet>
      <dgm:spPr/>
    </dgm:pt>
    <dgm:pt modelId="{303E92EA-3C86-4DCB-9F61-0C5BA495C385}" type="pres">
      <dgm:prSet presAssocID="{8F3E987C-85AC-4777-B581-03EEEB9F4A49}" presName="rootComposite3" presStyleCnt="0"/>
      <dgm:spPr/>
    </dgm:pt>
    <dgm:pt modelId="{2E6BFE19-891E-4703-AB25-7579F29E4CDC}" type="pres">
      <dgm:prSet presAssocID="{8F3E987C-85AC-4777-B581-03EEEB9F4A49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0E44E16-9AA3-4B0A-8D81-852D5CAE8F56}" type="pres">
      <dgm:prSet presAssocID="{8F3E987C-85AC-4777-B581-03EEEB9F4A49}" presName="rootConnector3" presStyleLbl="asst2" presStyleIdx="0" presStyleCnt="1"/>
      <dgm:spPr/>
      <dgm:t>
        <a:bodyPr/>
        <a:lstStyle/>
        <a:p>
          <a:endParaRPr lang="en-US"/>
        </a:p>
      </dgm:t>
    </dgm:pt>
    <dgm:pt modelId="{C01B2AD4-AECF-457F-9595-D69B270396E4}" type="pres">
      <dgm:prSet presAssocID="{8F3E987C-85AC-4777-B581-03EEEB9F4A49}" presName="hierChild6" presStyleCnt="0"/>
      <dgm:spPr/>
    </dgm:pt>
    <dgm:pt modelId="{D2BCEDEA-8224-433B-BDB7-372AB22DA1B6}" type="pres">
      <dgm:prSet presAssocID="{8F3E987C-85AC-4777-B581-03EEEB9F4A49}" presName="hierChild7" presStyleCnt="0"/>
      <dgm:spPr/>
    </dgm:pt>
    <dgm:pt modelId="{6F1742AC-CD1F-444F-982E-44D61FBCFF20}" type="pres">
      <dgm:prSet presAssocID="{4B455035-1498-45C0-A914-26A69E5916E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AE8DE216-1A7C-43FC-A20E-AAC0E6E9E150}" type="pres">
      <dgm:prSet presAssocID="{C3AFEB46-F51E-4D62-ACD6-41B79E027856}" presName="hierRoot2" presStyleCnt="0">
        <dgm:presLayoutVars>
          <dgm:hierBranch val="init"/>
        </dgm:presLayoutVars>
      </dgm:prSet>
      <dgm:spPr/>
    </dgm:pt>
    <dgm:pt modelId="{A60D3B7A-CFE8-4A5C-8932-1366601FFB25}" type="pres">
      <dgm:prSet presAssocID="{C3AFEB46-F51E-4D62-ACD6-41B79E027856}" presName="rootComposite" presStyleCnt="0"/>
      <dgm:spPr/>
    </dgm:pt>
    <dgm:pt modelId="{46CEDCE4-FB20-4580-BEFF-889C98CE562C}" type="pres">
      <dgm:prSet presAssocID="{C3AFEB46-F51E-4D62-ACD6-41B79E02785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70AA3F-0368-4343-A941-C312A5F987F3}" type="pres">
      <dgm:prSet presAssocID="{C3AFEB46-F51E-4D62-ACD6-41B79E027856}" presName="rootConnector" presStyleLbl="node2" presStyleIdx="1" presStyleCnt="2"/>
      <dgm:spPr/>
      <dgm:t>
        <a:bodyPr/>
        <a:lstStyle/>
        <a:p>
          <a:endParaRPr lang="en-US"/>
        </a:p>
      </dgm:t>
    </dgm:pt>
    <dgm:pt modelId="{57E417B0-34D8-44C6-ABED-76FFC6FC898C}" type="pres">
      <dgm:prSet presAssocID="{C3AFEB46-F51E-4D62-ACD6-41B79E027856}" presName="hierChild4" presStyleCnt="0"/>
      <dgm:spPr/>
    </dgm:pt>
    <dgm:pt modelId="{BE8932ED-BFDD-430D-9FAA-9665F55F6520}" type="pres">
      <dgm:prSet presAssocID="{C3AFEB46-F51E-4D62-ACD6-41B79E027856}" presName="hierChild5" presStyleCnt="0"/>
      <dgm:spPr/>
    </dgm:pt>
    <dgm:pt modelId="{0820322D-3009-4011-BECD-619C9042312B}" type="pres">
      <dgm:prSet presAssocID="{8567B845-C68E-4D93-9736-1A8527BB0873}" presName="hierChild3" presStyleCnt="0"/>
      <dgm:spPr/>
    </dgm:pt>
  </dgm:ptLst>
  <dgm:cxnLst>
    <dgm:cxn modelId="{77B21C26-C950-45C2-BCB6-68F94762D9CC}" type="presOf" srcId="{C3AFEB46-F51E-4D62-ACD6-41B79E027856}" destId="{0C70AA3F-0368-4343-A941-C312A5F987F3}" srcOrd="1" destOrd="0" presId="urn:microsoft.com/office/officeart/2005/8/layout/orgChart1"/>
    <dgm:cxn modelId="{896709BB-FD4F-4BBD-A3A5-7B8D56C87F17}" type="presOf" srcId="{A2C9FBFC-6D94-40E9-B944-F892ED25EFF1}" destId="{D56FEE8F-5D80-4D4C-BA37-02250B686E91}" srcOrd="0" destOrd="0" presId="urn:microsoft.com/office/officeart/2005/8/layout/orgChart1"/>
    <dgm:cxn modelId="{41DEBA08-EDF7-4751-B37E-2E743F1D3010}" srcId="{8567B845-C68E-4D93-9736-1A8527BB0873}" destId="{3C4A0BC4-765B-418D-B152-A7F66122E3D8}" srcOrd="0" destOrd="0" parTransId="{6EC9DA45-0E21-4561-A6D2-E9F5765C8577}" sibTransId="{96D26033-8DF3-4D19-AE48-09E6759DC5CD}"/>
    <dgm:cxn modelId="{33C8B742-13B4-40E2-9308-734ED48A1283}" type="presOf" srcId="{6EC9DA45-0E21-4561-A6D2-E9F5765C8577}" destId="{4197CF13-0ABF-4768-94FB-7CFD521B9EF3}" srcOrd="0" destOrd="0" presId="urn:microsoft.com/office/officeart/2005/8/layout/orgChart1"/>
    <dgm:cxn modelId="{33AEFBB4-9BAA-4D91-B391-3863DCB19DC9}" type="presOf" srcId="{3C4A0BC4-765B-418D-B152-A7F66122E3D8}" destId="{8C8B89C7-4079-4AC4-9B86-F04E697EA8A4}" srcOrd="1" destOrd="0" presId="urn:microsoft.com/office/officeart/2005/8/layout/orgChart1"/>
    <dgm:cxn modelId="{368C5F48-ED65-425F-9D26-44A0CEBBE0F0}" type="presOf" srcId="{8F3E987C-85AC-4777-B581-03EEEB9F4A49}" destId="{40E44E16-9AA3-4B0A-8D81-852D5CAE8F56}" srcOrd="1" destOrd="0" presId="urn:microsoft.com/office/officeart/2005/8/layout/orgChart1"/>
    <dgm:cxn modelId="{CE8142F2-0620-457D-9659-F6595C7F4B52}" srcId="{8567B845-C68E-4D93-9736-1A8527BB0873}" destId="{C3AFEB46-F51E-4D62-ACD6-41B79E027856}" srcOrd="1" destOrd="0" parTransId="{4B455035-1498-45C0-A914-26A69E5916E8}" sibTransId="{C9D43EAB-D11E-48FE-8036-D09ECF378C2C}"/>
    <dgm:cxn modelId="{AA36B0DA-C984-4749-A6C9-93FB12E2185A}" type="presOf" srcId="{8567B845-C68E-4D93-9736-1A8527BB0873}" destId="{B279173C-D0A2-441E-B5FF-2462FEDCB299}" srcOrd="0" destOrd="0" presId="urn:microsoft.com/office/officeart/2005/8/layout/orgChart1"/>
    <dgm:cxn modelId="{52426E70-AAA2-45A8-8DD3-55D7B77399E5}" type="presOf" srcId="{849680FE-D60E-41E2-8165-E498511C6948}" destId="{741F326C-D760-4D95-B917-4DD3E45790E3}" srcOrd="0" destOrd="0" presId="urn:microsoft.com/office/officeart/2005/8/layout/orgChart1"/>
    <dgm:cxn modelId="{714C1031-0146-43B3-97A4-86166C78DD62}" type="presOf" srcId="{4B455035-1498-45C0-A914-26A69E5916E8}" destId="{6F1742AC-CD1F-444F-982E-44D61FBCFF20}" srcOrd="0" destOrd="0" presId="urn:microsoft.com/office/officeart/2005/8/layout/orgChart1"/>
    <dgm:cxn modelId="{454DD6B6-B5FA-4E81-9029-9710B09239D9}" type="presOf" srcId="{3C4A0BC4-765B-418D-B152-A7F66122E3D8}" destId="{4EF61200-3C07-4FE1-97D8-DFBBB1955201}" srcOrd="0" destOrd="0" presId="urn:microsoft.com/office/officeart/2005/8/layout/orgChart1"/>
    <dgm:cxn modelId="{E6997216-83EA-4DC7-A0DA-41142CD976FF}" srcId="{A2C9FBFC-6D94-40E9-B944-F892ED25EFF1}" destId="{8567B845-C68E-4D93-9736-1A8527BB0873}" srcOrd="0" destOrd="0" parTransId="{B17C418E-706F-49AB-9D41-E3FA8825049D}" sibTransId="{FF0CA9A5-FF3F-4B00-BB2B-6BCD540199D1}"/>
    <dgm:cxn modelId="{6B7ADE44-57B6-4B7A-A504-7259FC9A6459}" srcId="{3C4A0BC4-765B-418D-B152-A7F66122E3D8}" destId="{8F3E987C-85AC-4777-B581-03EEEB9F4A49}" srcOrd="0" destOrd="0" parTransId="{849680FE-D60E-41E2-8165-E498511C6948}" sibTransId="{868818EE-F88A-4C5A-AD1F-07780DD52F24}"/>
    <dgm:cxn modelId="{F666F236-1358-4818-BBD5-2BCC50A2F3F8}" type="presOf" srcId="{8F3E987C-85AC-4777-B581-03EEEB9F4A49}" destId="{2E6BFE19-891E-4703-AB25-7579F29E4CDC}" srcOrd="0" destOrd="0" presId="urn:microsoft.com/office/officeart/2005/8/layout/orgChart1"/>
    <dgm:cxn modelId="{E16E06CC-2EA3-4A28-9A68-0A8DF5AEABDC}" type="presOf" srcId="{C3AFEB46-F51E-4D62-ACD6-41B79E027856}" destId="{46CEDCE4-FB20-4580-BEFF-889C98CE562C}" srcOrd="0" destOrd="0" presId="urn:microsoft.com/office/officeart/2005/8/layout/orgChart1"/>
    <dgm:cxn modelId="{24078305-6F7D-4DF5-BC71-49F92FE8EED8}" type="presOf" srcId="{8567B845-C68E-4D93-9736-1A8527BB0873}" destId="{6233D190-7331-4CF1-AD74-B6EF67A67F71}" srcOrd="1" destOrd="0" presId="urn:microsoft.com/office/officeart/2005/8/layout/orgChart1"/>
    <dgm:cxn modelId="{790B3D7E-2E20-402E-92BC-FB8A206805EE}" type="presParOf" srcId="{D56FEE8F-5D80-4D4C-BA37-02250B686E91}" destId="{BBE76D6C-8F62-47B2-9EAC-455AA1D73BA8}" srcOrd="0" destOrd="0" presId="urn:microsoft.com/office/officeart/2005/8/layout/orgChart1"/>
    <dgm:cxn modelId="{70AA21D6-C634-49F5-8877-ADFCD2666132}" type="presParOf" srcId="{BBE76D6C-8F62-47B2-9EAC-455AA1D73BA8}" destId="{4312CD19-D35F-42E6-9A82-F69F2CA6A644}" srcOrd="0" destOrd="0" presId="urn:microsoft.com/office/officeart/2005/8/layout/orgChart1"/>
    <dgm:cxn modelId="{8B821EC5-875D-481A-B50A-A3CC4A20F27B}" type="presParOf" srcId="{4312CD19-D35F-42E6-9A82-F69F2CA6A644}" destId="{B279173C-D0A2-441E-B5FF-2462FEDCB299}" srcOrd="0" destOrd="0" presId="urn:microsoft.com/office/officeart/2005/8/layout/orgChart1"/>
    <dgm:cxn modelId="{95ED9FC6-3B7C-4A02-9808-819D27AC8549}" type="presParOf" srcId="{4312CD19-D35F-42E6-9A82-F69F2CA6A644}" destId="{6233D190-7331-4CF1-AD74-B6EF67A67F71}" srcOrd="1" destOrd="0" presId="urn:microsoft.com/office/officeart/2005/8/layout/orgChart1"/>
    <dgm:cxn modelId="{F5C7A003-F74D-4CBD-90E7-4D01462D732F}" type="presParOf" srcId="{BBE76D6C-8F62-47B2-9EAC-455AA1D73BA8}" destId="{7180BCB5-41D0-4195-AAC4-F5944FBC2D46}" srcOrd="1" destOrd="0" presId="urn:microsoft.com/office/officeart/2005/8/layout/orgChart1"/>
    <dgm:cxn modelId="{96AD9800-0AA6-4C83-BA54-C37AB95E2A23}" type="presParOf" srcId="{7180BCB5-41D0-4195-AAC4-F5944FBC2D46}" destId="{4197CF13-0ABF-4768-94FB-7CFD521B9EF3}" srcOrd="0" destOrd="0" presId="urn:microsoft.com/office/officeart/2005/8/layout/orgChart1"/>
    <dgm:cxn modelId="{50021906-EF5C-4850-8E14-8662DD6F542B}" type="presParOf" srcId="{7180BCB5-41D0-4195-AAC4-F5944FBC2D46}" destId="{EB94E634-1A61-41E9-BB70-EF855FA3F306}" srcOrd="1" destOrd="0" presId="urn:microsoft.com/office/officeart/2005/8/layout/orgChart1"/>
    <dgm:cxn modelId="{F2E2DA96-4806-4BED-8C1D-2D7ABDE15733}" type="presParOf" srcId="{EB94E634-1A61-41E9-BB70-EF855FA3F306}" destId="{6D70EA81-7EBB-408B-918A-F71EAB651799}" srcOrd="0" destOrd="0" presId="urn:microsoft.com/office/officeart/2005/8/layout/orgChart1"/>
    <dgm:cxn modelId="{03B6F67D-34C8-43BF-BE68-B4A14C36E6B9}" type="presParOf" srcId="{6D70EA81-7EBB-408B-918A-F71EAB651799}" destId="{4EF61200-3C07-4FE1-97D8-DFBBB1955201}" srcOrd="0" destOrd="0" presId="urn:microsoft.com/office/officeart/2005/8/layout/orgChart1"/>
    <dgm:cxn modelId="{0A56AE82-B996-4313-8B44-089B6F68000D}" type="presParOf" srcId="{6D70EA81-7EBB-408B-918A-F71EAB651799}" destId="{8C8B89C7-4079-4AC4-9B86-F04E697EA8A4}" srcOrd="1" destOrd="0" presId="urn:microsoft.com/office/officeart/2005/8/layout/orgChart1"/>
    <dgm:cxn modelId="{1F2B5DDD-C2F6-48CE-86A4-93E5B575CA9E}" type="presParOf" srcId="{EB94E634-1A61-41E9-BB70-EF855FA3F306}" destId="{7CF99864-54B3-49CE-83E7-9AB6037FF880}" srcOrd="1" destOrd="0" presId="urn:microsoft.com/office/officeart/2005/8/layout/orgChart1"/>
    <dgm:cxn modelId="{CB5986C6-BE61-45F8-951E-33588B23DE90}" type="presParOf" srcId="{EB94E634-1A61-41E9-BB70-EF855FA3F306}" destId="{9745261C-84D8-456A-9633-CBFD33864DD0}" srcOrd="2" destOrd="0" presId="urn:microsoft.com/office/officeart/2005/8/layout/orgChart1"/>
    <dgm:cxn modelId="{D92B1470-A814-4DA4-A734-B4B9B9340F02}" type="presParOf" srcId="{9745261C-84D8-456A-9633-CBFD33864DD0}" destId="{741F326C-D760-4D95-B917-4DD3E45790E3}" srcOrd="0" destOrd="0" presId="urn:microsoft.com/office/officeart/2005/8/layout/orgChart1"/>
    <dgm:cxn modelId="{F43354C0-51B8-43D0-AFD5-DD96F76A950E}" type="presParOf" srcId="{9745261C-84D8-456A-9633-CBFD33864DD0}" destId="{F9F2683C-CDD9-4D91-9952-0BE8E1C5C5EF}" srcOrd="1" destOrd="0" presId="urn:microsoft.com/office/officeart/2005/8/layout/orgChart1"/>
    <dgm:cxn modelId="{C961A955-623B-4148-B47C-EA6FFE4EEFEA}" type="presParOf" srcId="{F9F2683C-CDD9-4D91-9952-0BE8E1C5C5EF}" destId="{303E92EA-3C86-4DCB-9F61-0C5BA495C385}" srcOrd="0" destOrd="0" presId="urn:microsoft.com/office/officeart/2005/8/layout/orgChart1"/>
    <dgm:cxn modelId="{1AE0EF36-F48A-4CA8-9BBC-AAA607A4C6AF}" type="presParOf" srcId="{303E92EA-3C86-4DCB-9F61-0C5BA495C385}" destId="{2E6BFE19-891E-4703-AB25-7579F29E4CDC}" srcOrd="0" destOrd="0" presId="urn:microsoft.com/office/officeart/2005/8/layout/orgChart1"/>
    <dgm:cxn modelId="{918A76D0-742D-4012-A3B7-5C40FD20E221}" type="presParOf" srcId="{303E92EA-3C86-4DCB-9F61-0C5BA495C385}" destId="{40E44E16-9AA3-4B0A-8D81-852D5CAE8F56}" srcOrd="1" destOrd="0" presId="urn:microsoft.com/office/officeart/2005/8/layout/orgChart1"/>
    <dgm:cxn modelId="{7E4F80A8-5CF2-4FBB-9BFC-54C08DA913D0}" type="presParOf" srcId="{F9F2683C-CDD9-4D91-9952-0BE8E1C5C5EF}" destId="{C01B2AD4-AECF-457F-9595-D69B270396E4}" srcOrd="1" destOrd="0" presId="urn:microsoft.com/office/officeart/2005/8/layout/orgChart1"/>
    <dgm:cxn modelId="{93B0CA67-5E29-4781-9F54-A337E661AC6E}" type="presParOf" srcId="{F9F2683C-CDD9-4D91-9952-0BE8E1C5C5EF}" destId="{D2BCEDEA-8224-433B-BDB7-372AB22DA1B6}" srcOrd="2" destOrd="0" presId="urn:microsoft.com/office/officeart/2005/8/layout/orgChart1"/>
    <dgm:cxn modelId="{BA58BF30-3262-44FA-AF0F-F96706B29DC8}" type="presParOf" srcId="{7180BCB5-41D0-4195-AAC4-F5944FBC2D46}" destId="{6F1742AC-CD1F-444F-982E-44D61FBCFF20}" srcOrd="2" destOrd="0" presId="urn:microsoft.com/office/officeart/2005/8/layout/orgChart1"/>
    <dgm:cxn modelId="{34EB3AD0-DB71-4102-A5B4-853661B28F78}" type="presParOf" srcId="{7180BCB5-41D0-4195-AAC4-F5944FBC2D46}" destId="{AE8DE216-1A7C-43FC-A20E-AAC0E6E9E150}" srcOrd="3" destOrd="0" presId="urn:microsoft.com/office/officeart/2005/8/layout/orgChart1"/>
    <dgm:cxn modelId="{E8C79158-3444-4F79-A408-B331D869F4CA}" type="presParOf" srcId="{AE8DE216-1A7C-43FC-A20E-AAC0E6E9E150}" destId="{A60D3B7A-CFE8-4A5C-8932-1366601FFB25}" srcOrd="0" destOrd="0" presId="urn:microsoft.com/office/officeart/2005/8/layout/orgChart1"/>
    <dgm:cxn modelId="{77484433-23E5-40D6-AAD9-89DE22843E25}" type="presParOf" srcId="{A60D3B7A-CFE8-4A5C-8932-1366601FFB25}" destId="{46CEDCE4-FB20-4580-BEFF-889C98CE562C}" srcOrd="0" destOrd="0" presId="urn:microsoft.com/office/officeart/2005/8/layout/orgChart1"/>
    <dgm:cxn modelId="{E47A545A-6436-4446-B37F-0D2D512368AF}" type="presParOf" srcId="{A60D3B7A-CFE8-4A5C-8932-1366601FFB25}" destId="{0C70AA3F-0368-4343-A941-C312A5F987F3}" srcOrd="1" destOrd="0" presId="urn:microsoft.com/office/officeart/2005/8/layout/orgChart1"/>
    <dgm:cxn modelId="{B8E27009-6A71-4CEE-B8E3-40CE7A7297E5}" type="presParOf" srcId="{AE8DE216-1A7C-43FC-A20E-AAC0E6E9E150}" destId="{57E417B0-34D8-44C6-ABED-76FFC6FC898C}" srcOrd="1" destOrd="0" presId="urn:microsoft.com/office/officeart/2005/8/layout/orgChart1"/>
    <dgm:cxn modelId="{08E982F1-156C-4B52-83E1-0AD2D678B8FE}" type="presParOf" srcId="{AE8DE216-1A7C-43FC-A20E-AAC0E6E9E150}" destId="{BE8932ED-BFDD-430D-9FAA-9665F55F6520}" srcOrd="2" destOrd="0" presId="urn:microsoft.com/office/officeart/2005/8/layout/orgChart1"/>
    <dgm:cxn modelId="{1091E510-3D9C-47AE-97BC-0908F9DE3917}" type="presParOf" srcId="{BBE76D6C-8F62-47B2-9EAC-455AA1D73BA8}" destId="{0820322D-3009-4011-BECD-619C904231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7F5E2-7373-40F4-81FD-B53FDFE3DE79}">
      <dsp:nvSpPr>
        <dsp:cNvPr id="0" name=""/>
        <dsp:cNvSpPr/>
      </dsp:nvSpPr>
      <dsp:spPr>
        <a:xfrm>
          <a:off x="7160134" y="3856022"/>
          <a:ext cx="2970718" cy="706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728"/>
              </a:lnTo>
              <a:lnTo>
                <a:pt x="2970718" y="481728"/>
              </a:lnTo>
              <a:lnTo>
                <a:pt x="2970718" y="70689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765D0-F029-4E64-A855-EE9EB775AFD3}">
      <dsp:nvSpPr>
        <dsp:cNvPr id="0" name=""/>
        <dsp:cNvSpPr/>
      </dsp:nvSpPr>
      <dsp:spPr>
        <a:xfrm>
          <a:off x="7114414" y="3856022"/>
          <a:ext cx="91440" cy="706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689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C3EAC-58DB-4245-AC28-15E81689A3B8}">
      <dsp:nvSpPr>
        <dsp:cNvPr id="0" name=""/>
        <dsp:cNvSpPr/>
      </dsp:nvSpPr>
      <dsp:spPr>
        <a:xfrm>
          <a:off x="4189416" y="3856022"/>
          <a:ext cx="2970718" cy="706895"/>
        </a:xfrm>
        <a:custGeom>
          <a:avLst/>
          <a:gdLst/>
          <a:ahLst/>
          <a:cxnLst/>
          <a:rect l="0" t="0" r="0" b="0"/>
          <a:pathLst>
            <a:path>
              <a:moveTo>
                <a:pt x="2970718" y="0"/>
              </a:moveTo>
              <a:lnTo>
                <a:pt x="2970718" y="481728"/>
              </a:lnTo>
              <a:lnTo>
                <a:pt x="0" y="481728"/>
              </a:lnTo>
              <a:lnTo>
                <a:pt x="0" y="70689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FF1BA-BDD8-4A28-8B13-3EB3522F9DA7}">
      <dsp:nvSpPr>
        <dsp:cNvPr id="0" name=""/>
        <dsp:cNvSpPr/>
      </dsp:nvSpPr>
      <dsp:spPr>
        <a:xfrm>
          <a:off x="4189416" y="1605703"/>
          <a:ext cx="2970718" cy="706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728"/>
              </a:lnTo>
              <a:lnTo>
                <a:pt x="2970718" y="481728"/>
              </a:lnTo>
              <a:lnTo>
                <a:pt x="2970718" y="70689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A8757-026B-4DFC-BC3D-67FAB8D0AA9F}">
      <dsp:nvSpPr>
        <dsp:cNvPr id="0" name=""/>
        <dsp:cNvSpPr/>
      </dsp:nvSpPr>
      <dsp:spPr>
        <a:xfrm>
          <a:off x="1172978" y="3856022"/>
          <a:ext cx="91440" cy="706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689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A51C-8B6E-47A0-A29B-078E887C63C6}">
      <dsp:nvSpPr>
        <dsp:cNvPr id="0" name=""/>
        <dsp:cNvSpPr/>
      </dsp:nvSpPr>
      <dsp:spPr>
        <a:xfrm>
          <a:off x="1218698" y="1605703"/>
          <a:ext cx="2970718" cy="706895"/>
        </a:xfrm>
        <a:custGeom>
          <a:avLst/>
          <a:gdLst/>
          <a:ahLst/>
          <a:cxnLst/>
          <a:rect l="0" t="0" r="0" b="0"/>
          <a:pathLst>
            <a:path>
              <a:moveTo>
                <a:pt x="2970718" y="0"/>
              </a:moveTo>
              <a:lnTo>
                <a:pt x="2970718" y="481728"/>
              </a:lnTo>
              <a:lnTo>
                <a:pt x="0" y="481728"/>
              </a:lnTo>
              <a:lnTo>
                <a:pt x="0" y="70689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E3352-F842-47C1-949B-E625FF495461}">
      <dsp:nvSpPr>
        <dsp:cNvPr id="0" name=""/>
        <dsp:cNvSpPr/>
      </dsp:nvSpPr>
      <dsp:spPr>
        <a:xfrm>
          <a:off x="2974122" y="62280"/>
          <a:ext cx="2430587" cy="154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B01F98-5AFC-4068-9033-DBB2687E26AC}">
      <dsp:nvSpPr>
        <dsp:cNvPr id="0" name=""/>
        <dsp:cNvSpPr/>
      </dsp:nvSpPr>
      <dsp:spPr>
        <a:xfrm>
          <a:off x="3244187" y="318842"/>
          <a:ext cx="2430587" cy="1543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Medium Access Control (MAC)</a:t>
          </a:r>
          <a:endParaRPr lang="th-TH" sz="3300" b="1" kern="1200" dirty="0"/>
        </a:p>
      </dsp:txBody>
      <dsp:txXfrm>
        <a:off x="3289392" y="364047"/>
        <a:ext cx="2340177" cy="1453013"/>
      </dsp:txXfrm>
    </dsp:sp>
    <dsp:sp modelId="{F2A971B8-126B-47AA-BCB2-4169410FB53A}">
      <dsp:nvSpPr>
        <dsp:cNvPr id="0" name=""/>
        <dsp:cNvSpPr/>
      </dsp:nvSpPr>
      <dsp:spPr>
        <a:xfrm>
          <a:off x="3404" y="2312599"/>
          <a:ext cx="2430587" cy="154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162D03-ACAF-4CE8-89E7-2B06134254F4}">
      <dsp:nvSpPr>
        <dsp:cNvPr id="0" name=""/>
        <dsp:cNvSpPr/>
      </dsp:nvSpPr>
      <dsp:spPr>
        <a:xfrm>
          <a:off x="273469" y="2569161"/>
          <a:ext cx="2430587" cy="1543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CSMA/CD</a:t>
          </a:r>
          <a:endParaRPr lang="th-TH" sz="3300" kern="1200" dirty="0"/>
        </a:p>
      </dsp:txBody>
      <dsp:txXfrm>
        <a:off x="318674" y="2614366"/>
        <a:ext cx="2340177" cy="1453013"/>
      </dsp:txXfrm>
    </dsp:sp>
    <dsp:sp modelId="{F947B8C5-9A89-4112-BF13-E1D07831F1E1}">
      <dsp:nvSpPr>
        <dsp:cNvPr id="0" name=""/>
        <dsp:cNvSpPr/>
      </dsp:nvSpPr>
      <dsp:spPr>
        <a:xfrm>
          <a:off x="3404" y="4562918"/>
          <a:ext cx="2430587" cy="154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7D2FE4-13CA-4096-9BCD-0FB02FF99292}">
      <dsp:nvSpPr>
        <dsp:cNvPr id="0" name=""/>
        <dsp:cNvSpPr/>
      </dsp:nvSpPr>
      <dsp:spPr>
        <a:xfrm>
          <a:off x="273469" y="4819480"/>
          <a:ext cx="2430587" cy="1543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Ethernet</a:t>
          </a:r>
          <a:endParaRPr lang="th-TH" sz="3300" kern="1200" dirty="0"/>
        </a:p>
      </dsp:txBody>
      <dsp:txXfrm>
        <a:off x="318674" y="4864685"/>
        <a:ext cx="2340177" cy="1453013"/>
      </dsp:txXfrm>
    </dsp:sp>
    <dsp:sp modelId="{AD807C36-DBDF-482A-A5AA-B170CD902442}">
      <dsp:nvSpPr>
        <dsp:cNvPr id="0" name=""/>
        <dsp:cNvSpPr/>
      </dsp:nvSpPr>
      <dsp:spPr>
        <a:xfrm>
          <a:off x="5944840" y="2312599"/>
          <a:ext cx="2430587" cy="154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B7D8EA-EEFF-4509-BC2F-CE8DF01EB78F}">
      <dsp:nvSpPr>
        <dsp:cNvPr id="0" name=""/>
        <dsp:cNvSpPr/>
      </dsp:nvSpPr>
      <dsp:spPr>
        <a:xfrm>
          <a:off x="6214905" y="2569161"/>
          <a:ext cx="2430587" cy="1543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Token Passing</a:t>
          </a:r>
          <a:endParaRPr lang="th-TH" sz="3300" kern="1200" dirty="0"/>
        </a:p>
      </dsp:txBody>
      <dsp:txXfrm>
        <a:off x="6260110" y="2614366"/>
        <a:ext cx="2340177" cy="1453013"/>
      </dsp:txXfrm>
    </dsp:sp>
    <dsp:sp modelId="{9749364C-3D49-4A9D-9655-0BCFE4245C01}">
      <dsp:nvSpPr>
        <dsp:cNvPr id="0" name=""/>
        <dsp:cNvSpPr/>
      </dsp:nvSpPr>
      <dsp:spPr>
        <a:xfrm>
          <a:off x="2974122" y="4562918"/>
          <a:ext cx="2430587" cy="154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AD6B72-E715-44A3-9939-8B511ED03068}">
      <dsp:nvSpPr>
        <dsp:cNvPr id="0" name=""/>
        <dsp:cNvSpPr/>
      </dsp:nvSpPr>
      <dsp:spPr>
        <a:xfrm>
          <a:off x="3244187" y="4819480"/>
          <a:ext cx="2430587" cy="1543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Token Bus</a:t>
          </a:r>
          <a:endParaRPr lang="th-TH" sz="3300" kern="1200" dirty="0"/>
        </a:p>
      </dsp:txBody>
      <dsp:txXfrm>
        <a:off x="3289392" y="4864685"/>
        <a:ext cx="2340177" cy="1453013"/>
      </dsp:txXfrm>
    </dsp:sp>
    <dsp:sp modelId="{98E275EB-02EA-477E-9975-A935D24544FD}">
      <dsp:nvSpPr>
        <dsp:cNvPr id="0" name=""/>
        <dsp:cNvSpPr/>
      </dsp:nvSpPr>
      <dsp:spPr>
        <a:xfrm>
          <a:off x="5944840" y="4562918"/>
          <a:ext cx="2430587" cy="154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5853C7-9184-40BD-A44B-112652F9E1E0}">
      <dsp:nvSpPr>
        <dsp:cNvPr id="0" name=""/>
        <dsp:cNvSpPr/>
      </dsp:nvSpPr>
      <dsp:spPr>
        <a:xfrm>
          <a:off x="6214905" y="4819480"/>
          <a:ext cx="2430587" cy="1543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Token Ring</a:t>
          </a:r>
          <a:endParaRPr lang="th-TH" sz="3300" kern="1200" dirty="0"/>
        </a:p>
      </dsp:txBody>
      <dsp:txXfrm>
        <a:off x="6260110" y="4864685"/>
        <a:ext cx="2340177" cy="1453013"/>
      </dsp:txXfrm>
    </dsp:sp>
    <dsp:sp modelId="{ED8BCE4A-0881-4893-839C-B5A9DE1D67A7}">
      <dsp:nvSpPr>
        <dsp:cNvPr id="0" name=""/>
        <dsp:cNvSpPr/>
      </dsp:nvSpPr>
      <dsp:spPr>
        <a:xfrm>
          <a:off x="8915558" y="4562918"/>
          <a:ext cx="2430587" cy="154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D9A70A-48E9-4691-BC72-37B87DA58C0A}">
      <dsp:nvSpPr>
        <dsp:cNvPr id="0" name=""/>
        <dsp:cNvSpPr/>
      </dsp:nvSpPr>
      <dsp:spPr>
        <a:xfrm>
          <a:off x="9185624" y="4819480"/>
          <a:ext cx="2430587" cy="1543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FDDI</a:t>
          </a:r>
          <a:endParaRPr lang="th-TH" sz="3300" kern="1200" dirty="0"/>
        </a:p>
      </dsp:txBody>
      <dsp:txXfrm>
        <a:off x="9230829" y="4864685"/>
        <a:ext cx="2340177" cy="1453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742AC-CD1F-444F-982E-44D61FBCFF20}">
      <dsp:nvSpPr>
        <dsp:cNvPr id="0" name=""/>
        <dsp:cNvSpPr/>
      </dsp:nvSpPr>
      <dsp:spPr>
        <a:xfrm>
          <a:off x="4703291" y="1057822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F326C-D760-4D95-B917-4DD3E45790E3}">
      <dsp:nvSpPr>
        <dsp:cNvPr id="0" name=""/>
        <dsp:cNvSpPr/>
      </dsp:nvSpPr>
      <dsp:spPr>
        <a:xfrm>
          <a:off x="3202806" y="2558307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7CF13-0ABF-4768-94FB-7CFD521B9EF3}">
      <dsp:nvSpPr>
        <dsp:cNvPr id="0" name=""/>
        <dsp:cNvSpPr/>
      </dsp:nvSpPr>
      <dsp:spPr>
        <a:xfrm>
          <a:off x="3424708" y="1057822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9173C-D0A2-441E-B5FF-2462FEDCB299}">
      <dsp:nvSpPr>
        <dsp:cNvPr id="0" name=""/>
        <dsp:cNvSpPr/>
      </dsp:nvSpPr>
      <dsp:spPr>
        <a:xfrm>
          <a:off x="3646611" y="1142"/>
          <a:ext cx="2113359" cy="1056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IEEE 802.3</a:t>
          </a:r>
          <a:endParaRPr lang="th-TH" sz="2600" kern="1200" dirty="0"/>
        </a:p>
      </dsp:txBody>
      <dsp:txXfrm>
        <a:off x="3646611" y="1142"/>
        <a:ext cx="2113359" cy="1056679"/>
      </dsp:txXfrm>
    </dsp:sp>
    <dsp:sp modelId="{4EF61200-3C07-4FE1-97D8-DFBBB1955201}">
      <dsp:nvSpPr>
        <dsp:cNvPr id="0" name=""/>
        <dsp:cNvSpPr/>
      </dsp:nvSpPr>
      <dsp:spPr>
        <a:xfrm>
          <a:off x="2368029" y="1501628"/>
          <a:ext cx="2113359" cy="10566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Baseband Digital (Manchester)</a:t>
          </a:r>
          <a:endParaRPr lang="th-TH" sz="2600" kern="1200" dirty="0"/>
        </a:p>
      </dsp:txBody>
      <dsp:txXfrm>
        <a:off x="2368029" y="1501628"/>
        <a:ext cx="2113359" cy="1056679"/>
      </dsp:txXfrm>
    </dsp:sp>
    <dsp:sp modelId="{2E6BFE19-891E-4703-AB25-7579F29E4CDC}">
      <dsp:nvSpPr>
        <dsp:cNvPr id="0" name=""/>
        <dsp:cNvSpPr/>
      </dsp:nvSpPr>
      <dsp:spPr>
        <a:xfrm>
          <a:off x="1089446" y="3002113"/>
          <a:ext cx="2113359" cy="1056679"/>
        </a:xfrm>
        <a:prstGeom prst="rect">
          <a:avLst/>
        </a:prstGeom>
        <a:solidFill>
          <a:schemeClr val="bg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10Base5, 10Base2, 10Base-T, 1Base5, 100Base-T</a:t>
          </a:r>
          <a:endParaRPr lang="th-TH" sz="2600" kern="1200" dirty="0">
            <a:solidFill>
              <a:schemeClr val="tx1"/>
            </a:solidFill>
          </a:endParaRPr>
        </a:p>
      </dsp:txBody>
      <dsp:txXfrm>
        <a:off x="1089446" y="3002113"/>
        <a:ext cx="2113359" cy="1056679"/>
      </dsp:txXfrm>
    </dsp:sp>
    <dsp:sp modelId="{46CEDCE4-FB20-4580-BEFF-889C98CE562C}">
      <dsp:nvSpPr>
        <dsp:cNvPr id="0" name=""/>
        <dsp:cNvSpPr/>
      </dsp:nvSpPr>
      <dsp:spPr>
        <a:xfrm>
          <a:off x="4925193" y="1501628"/>
          <a:ext cx="2113359" cy="10566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Broadband Analog (PSK)</a:t>
          </a:r>
          <a:endParaRPr lang="th-TH" sz="2600" kern="1200" dirty="0"/>
        </a:p>
      </dsp:txBody>
      <dsp:txXfrm>
        <a:off x="4925193" y="1501628"/>
        <a:ext cx="2113359" cy="1056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27/08/60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yYr3cR5BTw" TargetMode="External"/><Relationship Id="rId4" Type="http://schemas.openxmlformats.org/officeDocument/2006/relationships/hyperlink" Target="https://www.youtube.com/watch?v=nyYr3cR5BT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386013"/>
            <a:ext cx="9948862" cy="268605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บทที่ </a:t>
            </a:r>
            <a:r>
              <a:rPr lang="en-US" sz="4400" b="1" dirty="0"/>
              <a:t>6</a:t>
            </a:r>
            <a:r>
              <a:rPr lang="en-US" sz="4400" b="1" dirty="0" smtClean="0"/>
              <a:t> : </a:t>
            </a:r>
            <a:r>
              <a:rPr lang="th-TH" sz="4400" b="1" dirty="0" smtClean="0"/>
              <a:t>เครือข่ายแลนอีเทอร์</a:t>
            </a:r>
            <a:r>
              <a:rPr lang="th-TH" sz="4400" b="1" dirty="0" err="1" smtClean="0"/>
              <a:t>เน็ต</a:t>
            </a:r>
            <a:r>
              <a:rPr lang="th-TH" sz="4400" b="1" dirty="0" smtClean="0"/>
              <a:t>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(Wired LANs : Ethernet) Part1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7"/>
            <a:ext cx="4572573" cy="304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solidFill>
                  <a:schemeClr val="accent1"/>
                </a:solidFill>
              </a:rPr>
              <a:t>Network Interface Card</a:t>
            </a:r>
            <a:endParaRPr lang="th-TH" sz="4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1028" name="Picture 4" descr="http://img.directindustry.com/images_di/photo-g/gigabit-ethernet-network-interface-card-29073-3929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910717"/>
            <a:ext cx="6320860" cy="4032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bluetooth network interface car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955955" cy="495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iber network interface c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5" b="24664"/>
          <a:stretch/>
        </p:blipFill>
        <p:spPr bwMode="auto">
          <a:xfrm>
            <a:off x="6477000" y="0"/>
            <a:ext cx="5715000" cy="305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980" y="2913888"/>
            <a:ext cx="8225092" cy="2279904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i="1" dirty="0" smtClean="0"/>
              <a:t>MAC Address </a:t>
            </a:r>
            <a:r>
              <a:rPr lang="th-TH" i="1" dirty="0" smtClean="0"/>
              <a:t>กับ </a:t>
            </a:r>
            <a:r>
              <a:rPr lang="en-US" i="1" dirty="0" smtClean="0"/>
              <a:t>IP Address </a:t>
            </a:r>
            <a:r>
              <a:rPr lang="th-TH" i="1" dirty="0" smtClean="0"/>
              <a:t>มีวัตถุประสงค์การใช้งานต่างกัน โดย </a:t>
            </a:r>
            <a:r>
              <a:rPr lang="en-US" i="1" dirty="0" smtClean="0"/>
              <a:t>MAC Address </a:t>
            </a:r>
            <a:r>
              <a:rPr lang="th-TH" i="1" dirty="0" smtClean="0"/>
              <a:t>เป็นหมายเลขประจำตัวบนการ์ดเครือข่าย </a:t>
            </a:r>
            <a:r>
              <a:rPr lang="en-US" i="1" dirty="0" smtClean="0"/>
              <a:t>(Physical Address) </a:t>
            </a:r>
            <a:r>
              <a:rPr lang="th-TH" i="1" dirty="0" smtClean="0"/>
              <a:t>          ส่วน </a:t>
            </a:r>
            <a:r>
              <a:rPr lang="en-US" i="1" dirty="0" smtClean="0"/>
              <a:t>IP Address </a:t>
            </a:r>
            <a:r>
              <a:rPr lang="th-TH" i="1" dirty="0" smtClean="0"/>
              <a:t>เป็นหมายเลขประจำตัวคอมพิวเตอร์ </a:t>
            </a:r>
            <a:r>
              <a:rPr lang="en-US" i="1" dirty="0" smtClean="0"/>
              <a:t>(Logical Address) </a:t>
            </a:r>
            <a:r>
              <a:rPr lang="th-TH" i="1" dirty="0" smtClean="0"/>
              <a:t>          ที่ใช้บนเครือข่ายอินเทอร์เน็ต</a:t>
            </a:r>
            <a:endParaRPr lang="th-T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3074" name="Picture 2" descr="https://sdl-stickershop.line.naver.jp/stickershop/v1/product/1175521/iphone/main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78" y="9906"/>
            <a:ext cx="2754517" cy="275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1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การ์ดเครือข่ายและแมคแอดเดรส</a:t>
            </a:r>
            <a:br>
              <a:rPr lang="th-TH" dirty="0"/>
            </a:br>
            <a:r>
              <a:rPr lang="en-US" dirty="0"/>
              <a:t>(Network Interface Card : NIC &amp; MAC Address</a:t>
            </a:r>
            <a:r>
              <a:rPr lang="en-US" dirty="0" smtClean="0"/>
              <a:t>) 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เมื่อมีการส่ง</a:t>
            </a:r>
            <a:r>
              <a:rPr lang="th-TH" dirty="0" err="1" smtClean="0"/>
              <a:t>แพ็คเก็ต</a:t>
            </a:r>
            <a:r>
              <a:rPr lang="th-TH" dirty="0" smtClean="0"/>
              <a:t>เกิดขึ้น จะมีการระบุ</a:t>
            </a:r>
            <a:r>
              <a:rPr lang="th-TH" dirty="0" err="1" smtClean="0"/>
              <a:t>แม็ค</a:t>
            </a:r>
            <a:r>
              <a:rPr lang="th-TH" dirty="0" smtClean="0"/>
              <a:t>แอดเดรสต้นทางและปลายทางไปบน</a:t>
            </a:r>
            <a:r>
              <a:rPr lang="th-TH" dirty="0" err="1" smtClean="0"/>
              <a:t>แพ็คเก็ต</a:t>
            </a:r>
            <a:r>
              <a:rPr lang="th-TH" dirty="0" smtClean="0"/>
              <a:t>ด้วย</a:t>
            </a:r>
          </a:p>
          <a:p>
            <a:r>
              <a:rPr lang="th-TH" dirty="0" smtClean="0"/>
              <a:t>เมื่อคอมพิวเตอร์ใดๆ</a:t>
            </a:r>
            <a:r>
              <a:rPr lang="th-TH" dirty="0" err="1" smtClean="0"/>
              <a:t>ได้รับแพ็คเก็ต</a:t>
            </a:r>
            <a:r>
              <a:rPr lang="th-TH" dirty="0" smtClean="0"/>
              <a:t>ที่ส่งมาบนสาย ก็จะมีการตรวจสอบ</a:t>
            </a:r>
            <a:r>
              <a:rPr lang="th-TH" dirty="0" err="1" smtClean="0"/>
              <a:t>แม็ค</a:t>
            </a:r>
            <a:r>
              <a:rPr lang="th-TH" dirty="0" smtClean="0"/>
              <a:t>แอดเดรสปลายทางว่าตรงกับตนเองหรือไม่ หากไม่ตรงก็จะละทิ้งไป แต่หากตรง</a:t>
            </a:r>
            <a:r>
              <a:rPr lang="th-TH" dirty="0" err="1" smtClean="0"/>
              <a:t>กับแม็ค</a:t>
            </a:r>
            <a:r>
              <a:rPr lang="th-TH" dirty="0" smtClean="0"/>
              <a:t>แอดเดรสของตน ก็จะทำการคัดลอก</a:t>
            </a:r>
            <a:r>
              <a:rPr lang="th-TH" dirty="0" err="1" smtClean="0"/>
              <a:t>แพ็คเก็ต</a:t>
            </a:r>
            <a:r>
              <a:rPr lang="th-TH" dirty="0" smtClean="0"/>
              <a:t>ชุดนั้นเอาไว้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35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การส่งข้อมูลแบบเบสแบนด์</a:t>
            </a:r>
            <a:r>
              <a:rPr lang="th-TH" dirty="0" err="1"/>
              <a:t>และบ</a:t>
            </a:r>
            <a:r>
              <a:rPr lang="th-TH" dirty="0"/>
              <a:t>รอด</a:t>
            </a:r>
            <a:r>
              <a:rPr lang="th-TH" dirty="0" err="1"/>
              <a:t>แบนด์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(Baseband and Broadband)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728472"/>
          </a:xfrm>
        </p:spPr>
        <p:txBody>
          <a:bodyPr>
            <a:normAutofit fontScale="92500"/>
          </a:bodyPr>
          <a:lstStyle/>
          <a:p>
            <a:r>
              <a:rPr lang="th-TH" dirty="0" smtClean="0"/>
              <a:t>เป็นมาตรฐานภายใต้โครงการ </a:t>
            </a:r>
            <a:r>
              <a:rPr lang="en-US" dirty="0" smtClean="0"/>
              <a:t>IEEE 802.3 </a:t>
            </a:r>
            <a:r>
              <a:rPr lang="th-TH" dirty="0" smtClean="0"/>
              <a:t>ซึ่งเป็นเทคนิคในการส่ง</a:t>
            </a:r>
            <a:r>
              <a:rPr lang="th-TH" dirty="0" smtClean="0"/>
              <a:t>ข้อมูล</a:t>
            </a:r>
            <a:r>
              <a:rPr lang="th-TH" dirty="0" smtClean="0"/>
              <a:t>แบบใช้</a:t>
            </a:r>
            <a:r>
              <a:rPr lang="th-TH" dirty="0" smtClean="0"/>
              <a:t>สาย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0370981"/>
              </p:ext>
            </p:extLst>
          </p:nvPr>
        </p:nvGraphicFramePr>
        <p:xfrm>
          <a:off x="2592925" y="2633472"/>
          <a:ext cx="8128000" cy="405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069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การส่งข้อมูลแบบเบสแบนด์</a:t>
            </a:r>
            <a:r>
              <a:rPr lang="th-TH" dirty="0" err="1"/>
              <a:t>และบ</a:t>
            </a:r>
            <a:r>
              <a:rPr lang="th-TH" dirty="0"/>
              <a:t>รอด</a:t>
            </a:r>
            <a:r>
              <a:rPr lang="th-TH" dirty="0" err="1"/>
              <a:t>แบนด์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>
                <a:solidFill>
                  <a:schemeClr val="accent1"/>
                </a:solidFill>
              </a:rPr>
              <a:t>: Baseband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</a:t>
            </a:r>
            <a:r>
              <a:rPr lang="th-TH" dirty="0" smtClean="0"/>
              <a:t>ในที่นี้หมายถึงสัญญาณ</a:t>
            </a:r>
            <a:r>
              <a:rPr lang="th-TH" b="1" dirty="0" smtClean="0"/>
              <a:t>ดิจิตอล </a:t>
            </a:r>
            <a:r>
              <a:rPr lang="th-TH" dirty="0" smtClean="0"/>
              <a:t>เบสแบนด์มีการเข้ารหัสแบบแมนเชสเตอร์ </a:t>
            </a:r>
            <a:r>
              <a:rPr lang="en-US" dirty="0" smtClean="0"/>
              <a:t>(Manchester Encoding) </a:t>
            </a:r>
          </a:p>
          <a:p>
            <a:r>
              <a:rPr lang="th-TH" dirty="0" smtClean="0"/>
              <a:t>มีการแบ่งการส่งข้อมูลแบบเบสแบนด์ออกเป็นประเภทต่างๆตามมาตรฐานดังนี้ </a:t>
            </a:r>
            <a:r>
              <a:rPr lang="en-US" dirty="0" smtClean="0"/>
              <a:t>10Base5, 10Base2, 10Base-T, 1Base5 </a:t>
            </a:r>
            <a:r>
              <a:rPr lang="th-TH" dirty="0" smtClean="0"/>
              <a:t>และ </a:t>
            </a:r>
            <a:r>
              <a:rPr lang="en-US" dirty="0" smtClean="0"/>
              <a:t>100Base-T </a:t>
            </a:r>
            <a:r>
              <a:rPr lang="th-TH" dirty="0" smtClean="0"/>
              <a:t>โดยตัวเลขข้างหน้าคืออัตราความเร็ว หน่วยเป็น </a:t>
            </a:r>
            <a:r>
              <a:rPr lang="en-US" dirty="0" smtClean="0"/>
              <a:t>Mbps </a:t>
            </a:r>
            <a:r>
              <a:rPr lang="th-TH" dirty="0" smtClean="0"/>
              <a:t>ส่วนเลขท้ายเป็นความยาวสูงสุดของเคเบิล หรือชนิดของ</a:t>
            </a:r>
            <a:r>
              <a:rPr lang="th-TH" dirty="0" smtClean="0"/>
              <a:t>เคเบิล </a:t>
            </a:r>
            <a:r>
              <a:rPr lang="en-US" dirty="0" smtClean="0"/>
              <a:t>[</a:t>
            </a:r>
            <a:r>
              <a:rPr lang="th-TH" dirty="0" smtClean="0"/>
              <a:t>รายละเอียดจะเรียนในคาบถัดไป</a:t>
            </a:r>
            <a:r>
              <a:rPr lang="en-US" dirty="0" smtClean="0"/>
              <a:t>]</a:t>
            </a:r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94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การส่งข้อมูลแบบเบสแบนด์</a:t>
            </a:r>
            <a:r>
              <a:rPr lang="th-TH" dirty="0" err="1"/>
              <a:t>และบ</a:t>
            </a:r>
            <a:r>
              <a:rPr lang="th-TH" dirty="0"/>
              <a:t>รอด</a:t>
            </a:r>
            <a:r>
              <a:rPr lang="th-TH" dirty="0" err="1"/>
              <a:t>แบนด์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: </a:t>
            </a:r>
            <a:r>
              <a:rPr lang="en-US" sz="4000" dirty="0" smtClean="0">
                <a:solidFill>
                  <a:schemeClr val="accent1"/>
                </a:solidFill>
              </a:rPr>
              <a:t>Baseband</a:t>
            </a:r>
            <a:r>
              <a:rPr lang="th-TH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เบสแบนด์จะใช้ช่องทางการสื่อสารเพียงช่องทางเดียวบนสายเคเบิลเดียวกัน </a:t>
            </a:r>
            <a:r>
              <a:rPr lang="en-US" dirty="0" smtClean="0"/>
              <a:t>          </a:t>
            </a:r>
            <a:r>
              <a:rPr lang="th-TH" dirty="0" smtClean="0"/>
              <a:t>ในเวลาที่ต่างกัน ตามหลักการมัลติเพล็กซ์แบบแบ่งเวลา </a:t>
            </a:r>
            <a:r>
              <a:rPr lang="en-US" dirty="0" smtClean="0"/>
              <a:t>(TDM)</a:t>
            </a:r>
            <a:endParaRPr lang="th-TH" dirty="0" smtClean="0"/>
          </a:p>
          <a:p>
            <a:r>
              <a:rPr lang="th-TH" dirty="0" smtClean="0"/>
              <a:t>เครือข่าย</a:t>
            </a:r>
            <a:r>
              <a:rPr lang="th-TH" dirty="0" smtClean="0"/>
              <a:t>ท้องถิ่น </a:t>
            </a:r>
            <a:r>
              <a:rPr lang="en-US" dirty="0" smtClean="0"/>
              <a:t>(LAN) </a:t>
            </a:r>
            <a:r>
              <a:rPr lang="th-TH" dirty="0" smtClean="0"/>
              <a:t>ส่วน</a:t>
            </a:r>
            <a:r>
              <a:rPr lang="th-TH" dirty="0" smtClean="0"/>
              <a:t>ใหญ่มักใช้วิธีการส่งสัญญาณแบบเบสแบนด์</a:t>
            </a:r>
            <a:r>
              <a:rPr lang="th-TH" dirty="0" smtClean="0"/>
              <a:t>มากกว่าบรอด</a:t>
            </a:r>
            <a:r>
              <a:rPr lang="th-TH" dirty="0" smtClean="0"/>
              <a:t>แบนด์ เพราะมีความยุ่งยากซับซ้อนน้อยกว่า</a:t>
            </a:r>
          </a:p>
          <a:p>
            <a:r>
              <a:rPr lang="th-TH" dirty="0" smtClean="0"/>
              <a:t>ใช้เทคนิค </a:t>
            </a:r>
            <a:r>
              <a:rPr lang="en-US" dirty="0" smtClean="0"/>
              <a:t>CSMA/CD </a:t>
            </a:r>
            <a:r>
              <a:rPr lang="th-TH" dirty="0" smtClean="0"/>
              <a:t>ในการควบคุมการเข้าถึงสื่อกลาง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783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7170" name="Picture 2" descr="Image result for manchester enco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2906"/>
            <a:ext cx="12192001" cy="570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การส่งข้อมูลแบบเบสแบนด์</a:t>
            </a:r>
            <a:r>
              <a:rPr lang="th-TH" dirty="0" err="1"/>
              <a:t>และบ</a:t>
            </a:r>
            <a:r>
              <a:rPr lang="th-TH" dirty="0"/>
              <a:t>รอด</a:t>
            </a:r>
            <a:r>
              <a:rPr lang="th-TH" dirty="0" err="1"/>
              <a:t>แบนด์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: </a:t>
            </a:r>
            <a:r>
              <a:rPr lang="en-US" sz="4000" dirty="0" smtClean="0">
                <a:solidFill>
                  <a:schemeClr val="accent1"/>
                </a:solidFill>
              </a:rPr>
              <a:t>Broadband</a:t>
            </a:r>
            <a:r>
              <a:rPr lang="th-TH" sz="4000" dirty="0" smtClean="0">
                <a:solidFill>
                  <a:schemeClr val="accent1"/>
                </a:solidFill>
              </a:rPr>
              <a:t>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คำว่า </a:t>
            </a:r>
            <a:r>
              <a:rPr lang="en-US" dirty="0" smtClean="0"/>
              <a:t>Broad </a:t>
            </a:r>
            <a:r>
              <a:rPr lang="th-TH" dirty="0" smtClean="0"/>
              <a:t>แปลว่ากว้าง หมายถึงการส่งข้อมูลด้วยสัญญาณอะนาล็อกหลายแชนแนล </a:t>
            </a:r>
            <a:r>
              <a:rPr lang="th-TH" dirty="0" smtClean="0"/>
              <a:t>เข้ารหัส</a:t>
            </a:r>
            <a:r>
              <a:rPr lang="th-TH" dirty="0" smtClean="0"/>
              <a:t>โดยวิธี </a:t>
            </a:r>
            <a:r>
              <a:rPr lang="en-US" dirty="0" smtClean="0"/>
              <a:t>PSK (Phase-Shift </a:t>
            </a:r>
            <a:r>
              <a:rPr lang="en-US" dirty="0" smtClean="0"/>
              <a:t>Keying) </a:t>
            </a:r>
          </a:p>
          <a:p>
            <a:r>
              <a:rPr lang="th-TH" dirty="0" err="1" smtClean="0"/>
              <a:t>บรอดแบนด์</a:t>
            </a:r>
            <a:r>
              <a:rPr lang="th-TH" dirty="0" smtClean="0"/>
              <a:t>จะเป็นการส่งข้อมูลหลายช่องทางบนสายส่งเส้นเดียว โดยแต่ละช่องทางจะส่งในย่านความถี่แตกต่างกัน เป็นไปตามหลักการมัลติเพล็กซ์แบบแบ่งความถี่ </a:t>
            </a:r>
            <a:r>
              <a:rPr lang="en-US" dirty="0" smtClean="0"/>
              <a:t>(FDM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 smtClean="0"/>
              <a:t>นิยมใช้ในการเชื่อมต่อแบบ </a:t>
            </a:r>
            <a:r>
              <a:rPr lang="en-US" dirty="0" smtClean="0"/>
              <a:t>WAN </a:t>
            </a:r>
            <a:r>
              <a:rPr lang="th-TH" dirty="0" smtClean="0"/>
              <a:t>เพราะสามารถส่งข้อมูลได้พร้อม ๆ กันจากอุปกรณ์หลาย ๆ เครื่อง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82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349" y="169958"/>
            <a:ext cx="8911687" cy="1280890"/>
          </a:xfrm>
        </p:spPr>
        <p:txBody>
          <a:bodyPr>
            <a:normAutofit/>
          </a:bodyPr>
          <a:lstStyle/>
          <a:p>
            <a:r>
              <a:rPr lang="th-TH" sz="4000" b="0" dirty="0" smtClean="0">
                <a:solidFill>
                  <a:schemeClr val="accent1"/>
                </a:solidFill>
              </a:rPr>
              <a:t>การส่งข้อมูลแบบเบสแบนด์</a:t>
            </a:r>
            <a:r>
              <a:rPr lang="th-TH" sz="4000" b="0" dirty="0" err="1" smtClean="0">
                <a:solidFill>
                  <a:schemeClr val="accent1"/>
                </a:solidFill>
              </a:rPr>
              <a:t>และบ</a:t>
            </a:r>
            <a:r>
              <a:rPr lang="th-TH" sz="4000" b="0" dirty="0" smtClean="0">
                <a:solidFill>
                  <a:schemeClr val="accent1"/>
                </a:solidFill>
              </a:rPr>
              <a:t>รอด</a:t>
            </a:r>
            <a:r>
              <a:rPr lang="th-TH" sz="4000" b="0" dirty="0" err="1" smtClean="0">
                <a:solidFill>
                  <a:schemeClr val="accent1"/>
                </a:solidFill>
              </a:rPr>
              <a:t>แบนด์</a:t>
            </a:r>
            <a:endParaRPr lang="th-TH" sz="4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4098" name="Picture 2" descr="http://common.ziffdavisinternet.com/encyclopedia_images/BASEBAND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716" y="970344"/>
            <a:ext cx="5839396" cy="583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2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772" y="380270"/>
            <a:ext cx="8911687" cy="1280890"/>
          </a:xfrm>
        </p:spPr>
        <p:txBody>
          <a:bodyPr>
            <a:normAutofit/>
          </a:bodyPr>
          <a:lstStyle/>
          <a:p>
            <a:r>
              <a:rPr lang="th-TH" sz="4000" b="0" dirty="0" smtClean="0">
                <a:solidFill>
                  <a:schemeClr val="accent1"/>
                </a:solidFill>
              </a:rPr>
              <a:t>การใช้การส่ง</a:t>
            </a:r>
            <a:r>
              <a:rPr lang="th-TH" sz="4000" b="0" dirty="0">
                <a:solidFill>
                  <a:schemeClr val="accent1"/>
                </a:solidFill>
              </a:rPr>
              <a:t>ข้อมูลแบบเบสแบนด์</a:t>
            </a:r>
            <a:r>
              <a:rPr lang="th-TH" sz="4000" b="0" dirty="0" err="1">
                <a:solidFill>
                  <a:schemeClr val="accent1"/>
                </a:solidFill>
              </a:rPr>
              <a:t>และบ</a:t>
            </a:r>
            <a:r>
              <a:rPr lang="th-TH" sz="4000" b="0" dirty="0">
                <a:solidFill>
                  <a:schemeClr val="accent1"/>
                </a:solidFill>
              </a:rPr>
              <a:t>รอด</a:t>
            </a:r>
            <a:r>
              <a:rPr lang="th-TH" sz="4000" b="0" dirty="0" err="1" smtClean="0">
                <a:solidFill>
                  <a:schemeClr val="accent1"/>
                </a:solidFill>
              </a:rPr>
              <a:t>แบนด์</a:t>
            </a:r>
            <a:r>
              <a:rPr lang="th-TH" sz="4000" b="0" dirty="0" smtClean="0">
                <a:solidFill>
                  <a:schemeClr val="accent1"/>
                </a:solidFill>
              </a:rPr>
              <a:t>ร่วมกัน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pic>
        <p:nvPicPr>
          <p:cNvPr id="5122" name="Picture 2" descr="http://www.webclasses.net/demo/intro/6.0/sp/units/media/figures/unit02/Base_BroadBand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752"/>
            <a:ext cx="12198836" cy="554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760600"/>
            <a:ext cx="9247187" cy="4829175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โครงการหมายเลข </a:t>
            </a:r>
            <a:r>
              <a:rPr lang="en-US" sz="3600" dirty="0" smtClean="0"/>
              <a:t>802</a:t>
            </a:r>
          </a:p>
          <a:p>
            <a:r>
              <a:rPr lang="th-TH" sz="3600" dirty="0" smtClean="0"/>
              <a:t>วิธีควบคุมเพื่อเข้าถึงสื่อกลาง </a:t>
            </a:r>
            <a:r>
              <a:rPr lang="en-US" sz="3600" dirty="0" smtClean="0"/>
              <a:t>(Medium Access Control)</a:t>
            </a:r>
          </a:p>
          <a:p>
            <a:r>
              <a:rPr lang="th-TH" sz="3600" dirty="0" smtClean="0"/>
              <a:t>การ์ดเครือข่ายและแมคแอดเดรส</a:t>
            </a:r>
          </a:p>
          <a:p>
            <a:r>
              <a:rPr lang="th-TH" sz="3600" dirty="0" smtClean="0"/>
              <a:t>การส่งข้อมูลแบบเบสแบนด์</a:t>
            </a:r>
            <a:r>
              <a:rPr lang="th-TH" sz="3600" dirty="0" err="1" smtClean="0"/>
              <a:t>และบ</a:t>
            </a:r>
            <a:r>
              <a:rPr lang="th-TH" sz="3600" dirty="0" smtClean="0"/>
              <a:t>รอด</a:t>
            </a:r>
            <a:r>
              <a:rPr lang="th-TH" sz="3600" dirty="0" err="1" smtClean="0"/>
              <a:t>แบนด์</a:t>
            </a:r>
            <a:endParaRPr lang="en-US" sz="3200" dirty="0" smtClean="0"/>
          </a:p>
          <a:p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Image result for eth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3849786"/>
            <a:ext cx="4013200" cy="300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โครงการหมายเลข </a:t>
            </a:r>
            <a:r>
              <a:rPr lang="en-US" dirty="0" smtClean="0"/>
              <a:t>802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64736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โครงการหมายเลข </a:t>
            </a:r>
            <a:r>
              <a:rPr lang="en-US" dirty="0" smtClean="0"/>
              <a:t>802 </a:t>
            </a:r>
            <a:r>
              <a:rPr lang="th-TH" dirty="0" smtClean="0"/>
              <a:t>เริ่มก่อตั้งในปี </a:t>
            </a:r>
            <a:r>
              <a:rPr lang="en-US" dirty="0" smtClean="0"/>
              <a:t>1985 </a:t>
            </a:r>
            <a:r>
              <a:rPr lang="th-TH" dirty="0" smtClean="0"/>
              <a:t>โดย </a:t>
            </a:r>
            <a:r>
              <a:rPr lang="en-US" dirty="0" smtClean="0"/>
              <a:t>IEEE </a:t>
            </a:r>
            <a:r>
              <a:rPr lang="th-TH" dirty="0" smtClean="0"/>
              <a:t>โดยจัดตั้งขึ้นเพื่อกำหนดหน้าที่และรายละเอียดของชั้น</a:t>
            </a:r>
            <a:r>
              <a:rPr lang="th-TH" b="1" dirty="0" err="1" smtClean="0"/>
              <a:t>สื่อสารฟิ</a:t>
            </a:r>
            <a:r>
              <a:rPr lang="th-TH" b="1" dirty="0" smtClean="0"/>
              <a:t>สิคัล และ</a:t>
            </a:r>
            <a:r>
              <a:rPr lang="th-TH" b="1" dirty="0" err="1" smtClean="0"/>
              <a:t>ดาต้าลิงก์</a:t>
            </a:r>
            <a:r>
              <a:rPr lang="th-TH" b="1" dirty="0" smtClean="0"/>
              <a:t> </a:t>
            </a:r>
            <a:r>
              <a:rPr lang="th-TH" dirty="0" smtClean="0"/>
              <a:t>เพื่อนำมาใช้กับ</a:t>
            </a:r>
            <a:r>
              <a:rPr lang="th-TH" b="1" dirty="0" smtClean="0"/>
              <a:t>เครือข่ายท้องถิ่น</a:t>
            </a:r>
            <a:r>
              <a:rPr lang="th-TH" dirty="0" smtClean="0"/>
              <a:t>เป็นสำคัญ</a:t>
            </a:r>
          </a:p>
          <a:p>
            <a:r>
              <a:rPr lang="en-US" dirty="0" smtClean="0"/>
              <a:t>IEEE </a:t>
            </a:r>
            <a:r>
              <a:rPr lang="th-TH" dirty="0" smtClean="0"/>
              <a:t>ได้แบ่งส่วนชั้นสื่อสาร</a:t>
            </a:r>
            <a:r>
              <a:rPr lang="th-TH" dirty="0" err="1" smtClean="0"/>
              <a:t>ดาต้าลิงก์</a:t>
            </a:r>
            <a:r>
              <a:rPr lang="th-TH" dirty="0" smtClean="0"/>
              <a:t>ออกเป็น </a:t>
            </a:r>
            <a:r>
              <a:rPr lang="en-US" dirty="0" smtClean="0"/>
              <a:t>2 </a:t>
            </a:r>
            <a:r>
              <a:rPr lang="th-TH" dirty="0" smtClean="0"/>
              <a:t>ชั้นย่อย ประกอบไปด้วย</a:t>
            </a:r>
          </a:p>
          <a:p>
            <a:pPr lvl="1"/>
            <a:r>
              <a:rPr lang="en-US" b="1" dirty="0" smtClean="0"/>
              <a:t>Logical Link Control (LLC)</a:t>
            </a:r>
            <a:r>
              <a:rPr lang="th-TH" b="1" dirty="0" smtClean="0"/>
              <a:t> </a:t>
            </a:r>
            <a:r>
              <a:rPr lang="th-TH" dirty="0" smtClean="0"/>
              <a:t>รับผิดชอบ</a:t>
            </a:r>
            <a:r>
              <a:rPr lang="th-TH" dirty="0" err="1" smtClean="0"/>
              <a:t>ลอจิ</a:t>
            </a:r>
            <a:r>
              <a:rPr lang="th-TH" dirty="0" smtClean="0"/>
              <a:t>คัลแอดเดรสและการควบคุมข้อผิดพลาด</a:t>
            </a:r>
            <a:endParaRPr lang="en-US" b="1" dirty="0" smtClean="0"/>
          </a:p>
          <a:p>
            <a:pPr lvl="1"/>
            <a:r>
              <a:rPr lang="en-US" b="1" dirty="0" smtClean="0"/>
              <a:t>Media Access Control (MAC)</a:t>
            </a:r>
            <a:r>
              <a:rPr lang="th-TH" b="1" dirty="0" smtClean="0"/>
              <a:t> </a:t>
            </a:r>
            <a:r>
              <a:rPr lang="th-TH" dirty="0" smtClean="0"/>
              <a:t>ใช้กำหนดรูปแบบของเฟรมในโปรโตคอลแต่ละชนิด</a:t>
            </a:r>
            <a:endParaRPr lang="en-US" b="1" dirty="0" smtClean="0"/>
          </a:p>
          <a:p>
            <a:r>
              <a:rPr lang="th-TH" dirty="0" smtClean="0"/>
              <a:t>สร้างมาตรฐานชั้น</a:t>
            </a:r>
            <a:r>
              <a:rPr lang="th-TH" dirty="0" err="1" smtClean="0"/>
              <a:t>สื่อสารฟิ</a:t>
            </a:r>
            <a:r>
              <a:rPr lang="th-TH" dirty="0" smtClean="0"/>
              <a:t>สิคัลที่หลากหลายมากขึ้น เพื่อนำไปใช้กับเครือข่ายแลนชนิดต่างๆ</a:t>
            </a:r>
            <a:endParaRPr lang="en-US" dirty="0" smtClean="0"/>
          </a:p>
          <a:p>
            <a:r>
              <a:rPr lang="th-TH" dirty="0" smtClean="0"/>
              <a:t>มีโครงการย่อยเยอะมาก ใช้จุดทศนิยมในการแบ่ง เช่น </a:t>
            </a:r>
            <a:r>
              <a:rPr lang="en-US" dirty="0" smtClean="0"/>
              <a:t>802.11 </a:t>
            </a:r>
            <a:r>
              <a:rPr lang="th-TH" dirty="0" smtClean="0"/>
              <a:t>เป็นมาตรฐานเครือข่ายไร้สาย เป็นต้น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2050" name="Picture 2" descr="Image result for ieee 802.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65" y="0"/>
            <a:ext cx="329513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ther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0800"/>
            <a:ext cx="2598139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98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445" y="147337"/>
            <a:ext cx="8911687" cy="1280890"/>
          </a:xfrm>
        </p:spPr>
        <p:txBody>
          <a:bodyPr>
            <a:normAutofit/>
          </a:bodyPr>
          <a:lstStyle/>
          <a:p>
            <a:r>
              <a:rPr lang="th-TH" sz="4000" b="0" dirty="0" smtClean="0">
                <a:solidFill>
                  <a:schemeClr val="accent1"/>
                </a:solidFill>
              </a:rPr>
              <a:t>มาตรฐาน </a:t>
            </a:r>
            <a:r>
              <a:rPr lang="en-US" sz="4000" b="0" dirty="0" smtClean="0">
                <a:solidFill>
                  <a:schemeClr val="accent1"/>
                </a:solidFill>
              </a:rPr>
              <a:t>IEEE </a:t>
            </a:r>
            <a:r>
              <a:rPr lang="th-TH" sz="4000" b="0" dirty="0" smtClean="0">
                <a:solidFill>
                  <a:schemeClr val="accent1"/>
                </a:solidFill>
              </a:rPr>
              <a:t>ที่นำมาใช้กับ </a:t>
            </a:r>
            <a:r>
              <a:rPr lang="en-US" sz="4000" b="0" dirty="0" smtClean="0">
                <a:solidFill>
                  <a:schemeClr val="accent1"/>
                </a:solidFill>
              </a:rPr>
              <a:t>LANs</a:t>
            </a:r>
            <a:endParaRPr lang="th-TH" sz="4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721"/>
            <a:ext cx="12192000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3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วิธีควบคุมเพื่อเข้าถึงสื่อกลาง </a:t>
            </a:r>
            <a:r>
              <a:rPr lang="en-US" dirty="0"/>
              <a:t>(Medium Access Control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ในการเชื่อมต่อคอมพิวเตอร์เข้าด้วยกัน จำเป็นต้องมีวิธีการควบคุมและติดตามเพื่อให้อุปกรณ์ต่างๆบนเครือข่ายสามารถใช้อุปกรณ์ได้ทั่วถึง มีวิธีการควบคุมการเข้าถึงสื่อกลาง </a:t>
            </a:r>
            <a:r>
              <a:rPr lang="en-US" dirty="0" smtClean="0"/>
              <a:t>2 </a:t>
            </a:r>
            <a:r>
              <a:rPr lang="th-TH" dirty="0" smtClean="0"/>
              <a:t>วิธี คือ</a:t>
            </a:r>
          </a:p>
          <a:p>
            <a:pPr lvl="1"/>
            <a:r>
              <a:rPr lang="en-US" sz="3200" b="1" dirty="0" smtClean="0"/>
              <a:t>CSMA/CD</a:t>
            </a:r>
            <a:r>
              <a:rPr lang="en-US" sz="3200" dirty="0" smtClean="0"/>
              <a:t> </a:t>
            </a:r>
            <a:r>
              <a:rPr lang="th-TH" sz="3200" dirty="0" smtClean="0"/>
              <a:t>ใช้ในอีเทอร์</a:t>
            </a:r>
            <a:r>
              <a:rPr lang="th-TH" sz="3200" dirty="0" err="1" smtClean="0"/>
              <a:t>เน็ต</a:t>
            </a:r>
            <a:endParaRPr lang="en-US" sz="3200" dirty="0" smtClean="0"/>
          </a:p>
          <a:p>
            <a:pPr lvl="1"/>
            <a:r>
              <a:rPr lang="en-US" sz="3200" b="1" dirty="0" smtClean="0"/>
              <a:t>Token Passing</a:t>
            </a:r>
            <a:r>
              <a:rPr lang="th-TH" sz="3200" b="1" dirty="0" smtClean="0"/>
              <a:t> </a:t>
            </a:r>
            <a:r>
              <a:rPr lang="th-TH" sz="3200" dirty="0" smtClean="0"/>
              <a:t>ใช้ใน </a:t>
            </a:r>
            <a:r>
              <a:rPr lang="en-US" sz="3200" dirty="0" smtClean="0"/>
              <a:t>Token Bus, Token Ring </a:t>
            </a:r>
            <a:r>
              <a:rPr lang="th-TH" sz="3200" dirty="0" smtClean="0"/>
              <a:t>และ </a:t>
            </a:r>
            <a:r>
              <a:rPr lang="en-US" sz="3200" dirty="0" smtClean="0"/>
              <a:t>FDDI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899"/>
            <a:ext cx="30194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002471"/>
              </p:ext>
            </p:extLst>
          </p:nvPr>
        </p:nvGraphicFramePr>
        <p:xfrm>
          <a:off x="572384" y="341376"/>
          <a:ext cx="11619616" cy="642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286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วิธีควบคุมเพื่อเข้าถึง</a:t>
            </a:r>
            <a:r>
              <a:rPr lang="th-TH" dirty="0" smtClean="0"/>
              <a:t>สื่อกลาง</a:t>
            </a:r>
            <a:r>
              <a:rPr lang="en-US" dirty="0" smtClean="0"/>
              <a:t> : </a:t>
            </a:r>
            <a:r>
              <a:rPr lang="en-US" sz="4000" dirty="0" smtClean="0">
                <a:solidFill>
                  <a:schemeClr val="accent1"/>
                </a:solidFill>
              </a:rPr>
              <a:t>CSMA/CD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33728"/>
            <a:ext cx="8915400" cy="496214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CSMA/CD</a:t>
            </a:r>
            <a:r>
              <a:rPr lang="en-US" dirty="0" smtClean="0"/>
              <a:t> (Carrier Sense, Multiple Access/Collision Detection) </a:t>
            </a:r>
            <a:r>
              <a:rPr lang="th-TH" dirty="0" smtClean="0"/>
              <a:t>เป็นกลไกในการ</a:t>
            </a:r>
            <a:r>
              <a:rPr lang="th-TH" dirty="0" smtClean="0"/>
              <a:t>จัดการ</a:t>
            </a:r>
            <a:r>
              <a:rPr lang="th-TH" dirty="0" smtClean="0"/>
              <a:t>การส่งข้อมูลบน</a:t>
            </a:r>
            <a:r>
              <a:rPr lang="th-TH" dirty="0" smtClean="0"/>
              <a:t>สายส่ง </a:t>
            </a:r>
            <a:r>
              <a:rPr lang="th-TH" dirty="0" smtClean="0"/>
              <a:t>โดยในช่วงเวลาหนึ่งๆจะมีข้อมูลเพียงชุดเดียวเท่านั้นที่สามารถส่งผ่านสื่อกลางไปยังปลายทางได้ ประกอบไปด้วยกระบวนการ </a:t>
            </a:r>
            <a:r>
              <a:rPr lang="en-US" dirty="0" smtClean="0"/>
              <a:t>3 </a:t>
            </a:r>
            <a:r>
              <a:rPr lang="th-TH" dirty="0" smtClean="0"/>
              <a:t>กระบวนการ ดังนี้</a:t>
            </a:r>
          </a:p>
          <a:p>
            <a:pPr lvl="1"/>
            <a:r>
              <a:rPr lang="th-TH" b="1" dirty="0" smtClean="0"/>
              <a:t>การตรวจฟังสัญญาณ </a:t>
            </a:r>
            <a:r>
              <a:rPr lang="en-US" dirty="0" smtClean="0"/>
              <a:t>(Carrier Sense) </a:t>
            </a:r>
            <a:r>
              <a:rPr lang="th-TH" dirty="0" smtClean="0"/>
              <a:t>ตรวจฟังว่าขณะนั้นสายว่างหรือถูกใช้งานอยู่</a:t>
            </a:r>
          </a:p>
          <a:p>
            <a:pPr lvl="1"/>
            <a:r>
              <a:rPr lang="th-TH" b="1" dirty="0" smtClean="0"/>
              <a:t>การใช้สายส่งข้อมูลร่วมกัน </a:t>
            </a:r>
            <a:r>
              <a:rPr lang="en-US" dirty="0" smtClean="0"/>
              <a:t>(Multiple Access)</a:t>
            </a:r>
            <a:r>
              <a:rPr lang="th-TH" dirty="0" smtClean="0"/>
              <a:t> เป็นกลไกที่อนุญาตให้</a:t>
            </a:r>
            <a:r>
              <a:rPr lang="th-TH" dirty="0" err="1" smtClean="0"/>
              <a:t>โหนด</a:t>
            </a:r>
            <a:r>
              <a:rPr lang="th-TH" dirty="0" smtClean="0"/>
              <a:t>สามารถส่งข้อมูลได้ทันทีหากสายในขณะนั้นว่าง โดยไม่มีการให้อภิสิทธิ์กับ</a:t>
            </a:r>
            <a:r>
              <a:rPr lang="th-TH" dirty="0" err="1" smtClean="0"/>
              <a:t>โหนด</a:t>
            </a:r>
            <a:r>
              <a:rPr lang="th-TH" dirty="0" smtClean="0"/>
              <a:t>ใดเป็นพิเศษ</a:t>
            </a:r>
          </a:p>
          <a:p>
            <a:pPr lvl="1"/>
            <a:r>
              <a:rPr lang="th-TH" b="1" dirty="0" smtClean="0"/>
              <a:t>การตรวจสอบการชนกันของข้อมูล </a:t>
            </a:r>
            <a:r>
              <a:rPr lang="en-US" dirty="0" smtClean="0"/>
              <a:t>(Collision Detection) </a:t>
            </a:r>
            <a:r>
              <a:rPr lang="th-TH" dirty="0" smtClean="0"/>
              <a:t>หากตรวจพบว่ามีการชนกันของข้อมูลเกิดขึ้น แต่ละ</a:t>
            </a:r>
            <a:r>
              <a:rPr lang="th-TH" dirty="0" err="1" smtClean="0"/>
              <a:t>โหนด</a:t>
            </a:r>
            <a:r>
              <a:rPr lang="th-TH" dirty="0" smtClean="0"/>
              <a:t>จะหยุดส่งข้อมูลทันที แล้วรอชั่วครู่เพื่อสุ่มเวลาส่งแต่ละ</a:t>
            </a:r>
            <a:r>
              <a:rPr lang="th-TH" dirty="0" err="1" smtClean="0"/>
              <a:t>โหนด</a:t>
            </a:r>
            <a:r>
              <a:rPr lang="th-TH" dirty="0" smtClean="0"/>
              <a:t>ให้แตกต่างกัน แล้วจึงส่งข้อมูลใหม่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95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CSMA/CD Animation</a:t>
            </a:r>
            <a:endParaRPr lang="en-US" dirty="0"/>
          </a:p>
        </p:txBody>
      </p:sp>
      <p:pic>
        <p:nvPicPr>
          <p:cNvPr id="5" name="nyYr3cR5BT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8753" y="1367155"/>
            <a:ext cx="8840329" cy="49726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531812" y="6339840"/>
            <a:ext cx="566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https://www.youtube.com/watch?v=nyYr3cR5BTw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3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การ์ดเครือข่ายและแมค</a:t>
            </a:r>
            <a:r>
              <a:rPr lang="th-TH" dirty="0" smtClean="0"/>
              <a:t>แอดเดรส</a:t>
            </a:r>
            <a:br>
              <a:rPr lang="th-TH" dirty="0" smtClean="0"/>
            </a:br>
            <a:r>
              <a:rPr lang="en-US" dirty="0" smtClean="0"/>
              <a:t>(Network Interface Card : NIC &amp; MAC Address)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139492" cy="4523232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การ์ดเครือข่ายเป็นส่วนสำคัญในเครื่องคอมพิวเตอร์ เป็นส่วนสำคัญในการส่ง</a:t>
            </a:r>
            <a:r>
              <a:rPr lang="th-TH" dirty="0" err="1" smtClean="0"/>
              <a:t>แพ็คเก็ต</a:t>
            </a:r>
            <a:r>
              <a:rPr lang="th-TH" dirty="0" smtClean="0"/>
              <a:t>ผ่านสื่อกลาง</a:t>
            </a:r>
          </a:p>
          <a:p>
            <a:r>
              <a:rPr lang="th-TH" dirty="0" smtClean="0"/>
              <a:t>การ์ดเครือข่ายจะมีหมายเลข</a:t>
            </a:r>
            <a:r>
              <a:rPr lang="th-TH" dirty="0" err="1" smtClean="0"/>
              <a:t>แม็ค</a:t>
            </a:r>
            <a:r>
              <a:rPr lang="th-TH" dirty="0" smtClean="0"/>
              <a:t>แอดเดรสที่ใช้อ้างอิงตำแหน่งเพื่อรับส่งข้อมูลบนเครือข่าย โดย</a:t>
            </a:r>
            <a:r>
              <a:rPr lang="th-TH" dirty="0" err="1" smtClean="0"/>
              <a:t>แม็ค</a:t>
            </a:r>
            <a:r>
              <a:rPr lang="th-TH" dirty="0" smtClean="0"/>
              <a:t>แอดเดรสจะถูกบรรจุไว้ในรอมมาจากโรงงาน </a:t>
            </a:r>
            <a:endParaRPr lang="en-US" dirty="0" smtClean="0"/>
          </a:p>
          <a:p>
            <a:r>
              <a:rPr lang="th-TH" dirty="0" err="1" smtClean="0"/>
              <a:t>แม็ค</a:t>
            </a:r>
            <a:r>
              <a:rPr lang="th-TH" dirty="0" smtClean="0"/>
              <a:t>แอดเดรสจะประกอบด้วยเลขฐานสองขนาด </a:t>
            </a:r>
            <a:r>
              <a:rPr lang="en-US" dirty="0" smtClean="0"/>
              <a:t>48 </a:t>
            </a:r>
            <a:r>
              <a:rPr lang="th-TH" dirty="0" smtClean="0"/>
              <a:t>บิต แต่นิยมเขียนในรูปเลขฐาน </a:t>
            </a:r>
            <a:r>
              <a:rPr lang="en-US" dirty="0" smtClean="0"/>
              <a:t>16              </a:t>
            </a:r>
            <a:r>
              <a:rPr lang="th-TH" dirty="0" smtClean="0"/>
              <a:t>เช่น </a:t>
            </a:r>
            <a:r>
              <a:rPr lang="en-US" dirty="0" smtClean="0"/>
              <a:t>00-E0-98-01-09-0E</a:t>
            </a:r>
            <a:endParaRPr lang="th-TH" dirty="0" smtClean="0"/>
          </a:p>
          <a:p>
            <a:r>
              <a:rPr lang="th-TH" dirty="0" smtClean="0"/>
              <a:t>การ์ด</a:t>
            </a:r>
            <a:r>
              <a:rPr lang="th-TH" dirty="0"/>
              <a:t>เครือข่ายแต่ละตัวจะมี</a:t>
            </a:r>
            <a:r>
              <a:rPr lang="th-TH" dirty="0" err="1"/>
              <a:t>แม็ค</a:t>
            </a:r>
            <a:r>
              <a:rPr lang="th-TH" dirty="0"/>
              <a:t>แอดเดรสที่ไม่ซ้ำกัน</a:t>
            </a:r>
            <a:r>
              <a:rPr lang="th-TH" dirty="0" smtClean="0"/>
              <a:t>เลย</a:t>
            </a:r>
            <a:r>
              <a:rPr lang="en-US" dirty="0" smtClean="0"/>
              <a:t> (</a:t>
            </a:r>
            <a:r>
              <a:rPr lang="th-TH" dirty="0" err="1" smtClean="0"/>
              <a:t>แม็ค</a:t>
            </a:r>
            <a:r>
              <a:rPr lang="th-TH" dirty="0" smtClean="0"/>
              <a:t>แอดเดรสที่ใช้ได้ทั้งหมดมีประมาณ </a:t>
            </a:r>
            <a:r>
              <a:rPr lang="en-US" dirty="0" smtClean="0"/>
              <a:t>281 </a:t>
            </a:r>
            <a:r>
              <a:rPr lang="th-TH" dirty="0" smtClean="0"/>
              <a:t>ล้านล้านเลขหมาย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 smtClean="0"/>
              <a:t>ผู้ผลิตการ์ดเครือข่ายจะต้องทำการจองค่า</a:t>
            </a:r>
            <a:r>
              <a:rPr lang="th-TH" dirty="0" err="1" smtClean="0"/>
              <a:t>แม็ค</a:t>
            </a:r>
            <a:r>
              <a:rPr lang="th-TH" dirty="0" smtClean="0"/>
              <a:t>แอดเดรสกับทาง </a:t>
            </a:r>
            <a:r>
              <a:rPr lang="en-US" dirty="0" smtClean="0"/>
              <a:t>IEEE </a:t>
            </a:r>
            <a:r>
              <a:rPr lang="th-TH" dirty="0" smtClean="0"/>
              <a:t>ก่อนที่จะทำการผลิต</a:t>
            </a: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4098" name="Picture 2" descr="Image result for network interface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9680"/>
            <a:ext cx="2670414" cy="179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72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944</Words>
  <Application>Microsoft Office PowerPoint</Application>
  <PresentationFormat>Widescreen</PresentationFormat>
  <Paragraphs>83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Cordia New</vt:lpstr>
      <vt:lpstr>TH SarabunPSK</vt:lpstr>
      <vt:lpstr>Wingdings 3</vt:lpstr>
      <vt:lpstr>Wisp</vt:lpstr>
      <vt:lpstr>บทที่ 6 : เครือข่ายแลนอีเทอร์เน็ต  (Wired LANs : Ethernet) Part1 สธ313 การสื่อสารข้อมูลและเครือข่ายคอมพิวเตอร์ทางธุรกิจ</vt:lpstr>
      <vt:lpstr>Outline</vt:lpstr>
      <vt:lpstr>โครงการหมายเลข 802</vt:lpstr>
      <vt:lpstr>มาตรฐาน IEEE ที่นำมาใช้กับ LANs</vt:lpstr>
      <vt:lpstr>วิธีควบคุมเพื่อเข้าถึงสื่อกลาง (Medium Access Control)</vt:lpstr>
      <vt:lpstr>PowerPoint Presentation</vt:lpstr>
      <vt:lpstr>วิธีควบคุมเพื่อเข้าถึงสื่อกลาง : CSMA/CD</vt:lpstr>
      <vt:lpstr>CSMA/CD Animation</vt:lpstr>
      <vt:lpstr>การ์ดเครือข่ายและแมคแอดเดรส (Network Interface Card : NIC &amp; MAC Address)</vt:lpstr>
      <vt:lpstr>Network Interface Card</vt:lpstr>
      <vt:lpstr>PowerPoint Presentation</vt:lpstr>
      <vt:lpstr>การ์ดเครือข่ายและแมคแอดเดรส (Network Interface Card : NIC &amp; MAC Address) [2]</vt:lpstr>
      <vt:lpstr>การส่งข้อมูลแบบเบสแบนด์และบรอดแบนด์ (Baseband and Broadband)</vt:lpstr>
      <vt:lpstr>การส่งข้อมูลแบบเบสแบนด์และบรอดแบนด์ : Baseband</vt:lpstr>
      <vt:lpstr>การส่งข้อมูลแบบเบสแบนด์และบรอดแบนด์ : Baseband [2]</vt:lpstr>
      <vt:lpstr>PowerPoint Presentation</vt:lpstr>
      <vt:lpstr>การส่งข้อมูลแบบเบสแบนด์และบรอดแบนด์ : Broadband </vt:lpstr>
      <vt:lpstr>การส่งข้อมูลแบบเบสแบนด์และบรอดแบนด์</vt:lpstr>
      <vt:lpstr>การใช้การส่งข้อมูลแบบเบสแบนด์และบรอดแบนด์ร่วมกัน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554</cp:revision>
  <dcterms:created xsi:type="dcterms:W3CDTF">2015-08-08T14:30:10Z</dcterms:created>
  <dcterms:modified xsi:type="dcterms:W3CDTF">2017-08-27T14:45:34Z</dcterms:modified>
</cp:coreProperties>
</file>