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7" r:id="rId2"/>
    <p:sldId id="258" r:id="rId3"/>
    <p:sldId id="288" r:id="rId4"/>
    <p:sldId id="289" r:id="rId5"/>
    <p:sldId id="278" r:id="rId6"/>
    <p:sldId id="290" r:id="rId7"/>
    <p:sldId id="296" r:id="rId8"/>
    <p:sldId id="291" r:id="rId9"/>
    <p:sldId id="292" r:id="rId10"/>
    <p:sldId id="293" r:id="rId11"/>
    <p:sldId id="297" r:id="rId12"/>
    <p:sldId id="298" r:id="rId13"/>
    <p:sldId id="299" r:id="rId14"/>
    <p:sldId id="300" r:id="rId15"/>
    <p:sldId id="302" r:id="rId16"/>
    <p:sldId id="304" r:id="rId17"/>
    <p:sldId id="303" r:id="rId18"/>
  </p:sldIdLst>
  <p:sldSz cx="12192000" cy="6858000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B0F0"/>
    <a:srgbClr val="0A18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70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CA34901-443E-420D-9F71-6673A281666D}" type="doc">
      <dgm:prSet loTypeId="urn:microsoft.com/office/officeart/2005/8/layout/process2" loCatId="process" qsTypeId="urn:microsoft.com/office/officeart/2005/8/quickstyle/3d4" qsCatId="3D" csTypeId="urn:microsoft.com/office/officeart/2005/8/colors/accent1_2" csCatId="accent1" phldr="1"/>
      <dgm:spPr/>
      <dgm:t>
        <a:bodyPr/>
        <a:lstStyle/>
        <a:p>
          <a:endParaRPr lang="th-TH"/>
        </a:p>
      </dgm:t>
    </dgm:pt>
    <dgm:pt modelId="{943FB731-7093-4112-83E7-2D8E4999362F}">
      <dgm:prSet phldrT="[Text]" custT="1"/>
      <dgm:spPr/>
      <dgm:t>
        <a:bodyPr/>
        <a:lstStyle/>
        <a:p>
          <a:r>
            <a:rPr lang="en-US" sz="2800" b="1" dirty="0" smtClean="0">
              <a:solidFill>
                <a:schemeClr val="tx1"/>
              </a:solidFill>
            </a:rPr>
            <a:t>7. </a:t>
          </a:r>
          <a:r>
            <a:rPr lang="en-US" sz="2800" b="1" dirty="0" smtClean="0">
              <a:solidFill>
                <a:schemeClr val="bg1"/>
              </a:solidFill>
            </a:rPr>
            <a:t>A</a:t>
          </a:r>
          <a:r>
            <a:rPr lang="en-US" sz="2800" b="0" dirty="0" smtClean="0">
              <a:solidFill>
                <a:schemeClr val="tx1"/>
              </a:solidFill>
            </a:rPr>
            <a:t>ll</a:t>
          </a:r>
          <a:endParaRPr lang="th-TH" sz="2800" b="0" dirty="0">
            <a:solidFill>
              <a:schemeClr val="tx1"/>
            </a:solidFill>
          </a:endParaRPr>
        </a:p>
      </dgm:t>
    </dgm:pt>
    <dgm:pt modelId="{4D65D022-100D-41B1-88BD-4DDBF6663320}" type="parTrans" cxnId="{DAC55344-B374-4D45-9031-015ACA4278D3}">
      <dgm:prSet/>
      <dgm:spPr/>
      <dgm:t>
        <a:bodyPr/>
        <a:lstStyle/>
        <a:p>
          <a:endParaRPr lang="th-TH" sz="2800" b="0">
            <a:solidFill>
              <a:schemeClr val="tx1"/>
            </a:solidFill>
          </a:endParaRPr>
        </a:p>
      </dgm:t>
    </dgm:pt>
    <dgm:pt modelId="{1C6B8A99-51F2-4A85-BD4B-306725F05DFF}" type="sibTrans" cxnId="{DAC55344-B374-4D45-9031-015ACA4278D3}">
      <dgm:prSet custT="1"/>
      <dgm:spPr/>
      <dgm:t>
        <a:bodyPr/>
        <a:lstStyle/>
        <a:p>
          <a:endParaRPr lang="th-TH" sz="1200" b="0">
            <a:solidFill>
              <a:schemeClr val="tx1"/>
            </a:solidFill>
          </a:endParaRPr>
        </a:p>
      </dgm:t>
    </dgm:pt>
    <dgm:pt modelId="{BDC8AA1E-DD2F-4FE0-A704-0E858BE7DDFE}">
      <dgm:prSet phldrT="[Text]" custT="1"/>
      <dgm:spPr/>
      <dgm:t>
        <a:bodyPr/>
        <a:lstStyle/>
        <a:p>
          <a:r>
            <a:rPr lang="en-US" sz="2800" b="1" dirty="0" smtClean="0">
              <a:solidFill>
                <a:schemeClr val="tx1"/>
              </a:solidFill>
            </a:rPr>
            <a:t>6. </a:t>
          </a:r>
          <a:r>
            <a:rPr lang="en-US" sz="2800" b="1" dirty="0" smtClean="0">
              <a:solidFill>
                <a:schemeClr val="bg1"/>
              </a:solidFill>
            </a:rPr>
            <a:t>P</a:t>
          </a:r>
          <a:r>
            <a:rPr lang="en-US" sz="2800" b="0" dirty="0" smtClean="0">
              <a:solidFill>
                <a:schemeClr val="tx1"/>
              </a:solidFill>
            </a:rPr>
            <a:t>eople</a:t>
          </a:r>
          <a:endParaRPr lang="th-TH" sz="2800" b="0" dirty="0">
            <a:solidFill>
              <a:schemeClr val="tx1"/>
            </a:solidFill>
          </a:endParaRPr>
        </a:p>
      </dgm:t>
    </dgm:pt>
    <dgm:pt modelId="{532E70B1-97F2-4F47-9B88-22574163631C}" type="parTrans" cxnId="{FA7DAA5C-4C75-4CEE-8459-357CA735CAD8}">
      <dgm:prSet/>
      <dgm:spPr/>
      <dgm:t>
        <a:bodyPr/>
        <a:lstStyle/>
        <a:p>
          <a:endParaRPr lang="th-TH" sz="2800" b="0">
            <a:solidFill>
              <a:schemeClr val="tx1"/>
            </a:solidFill>
          </a:endParaRPr>
        </a:p>
      </dgm:t>
    </dgm:pt>
    <dgm:pt modelId="{99FDD1D4-2F5C-4714-8979-A5018321292B}" type="sibTrans" cxnId="{FA7DAA5C-4C75-4CEE-8459-357CA735CAD8}">
      <dgm:prSet custT="1"/>
      <dgm:spPr/>
      <dgm:t>
        <a:bodyPr/>
        <a:lstStyle/>
        <a:p>
          <a:endParaRPr lang="th-TH" sz="1200" b="0">
            <a:solidFill>
              <a:schemeClr val="tx1"/>
            </a:solidFill>
          </a:endParaRPr>
        </a:p>
      </dgm:t>
    </dgm:pt>
    <dgm:pt modelId="{3B6A1C9B-35E4-45A5-A657-82982453AB10}">
      <dgm:prSet phldrT="[Text]" custT="1"/>
      <dgm:spPr/>
      <dgm:t>
        <a:bodyPr/>
        <a:lstStyle/>
        <a:p>
          <a:r>
            <a:rPr lang="en-US" sz="2800" b="1" dirty="0" smtClean="0">
              <a:solidFill>
                <a:schemeClr val="tx1"/>
              </a:solidFill>
            </a:rPr>
            <a:t>5. </a:t>
          </a:r>
          <a:r>
            <a:rPr lang="en-US" sz="2800" b="1" dirty="0" smtClean="0">
              <a:solidFill>
                <a:schemeClr val="bg1"/>
              </a:solidFill>
            </a:rPr>
            <a:t>S</a:t>
          </a:r>
          <a:r>
            <a:rPr lang="en-US" sz="2800" b="0" dirty="0" smtClean="0">
              <a:solidFill>
                <a:schemeClr val="tx1"/>
              </a:solidFill>
            </a:rPr>
            <a:t>eem</a:t>
          </a:r>
          <a:endParaRPr lang="th-TH" sz="2800" b="0" dirty="0">
            <a:solidFill>
              <a:schemeClr val="tx1"/>
            </a:solidFill>
          </a:endParaRPr>
        </a:p>
      </dgm:t>
    </dgm:pt>
    <dgm:pt modelId="{2A412129-2F4F-446F-9F35-B760C6F91B27}" type="parTrans" cxnId="{63241430-84DB-4524-A404-A809AE0BD7E6}">
      <dgm:prSet/>
      <dgm:spPr/>
      <dgm:t>
        <a:bodyPr/>
        <a:lstStyle/>
        <a:p>
          <a:endParaRPr lang="th-TH" sz="2800" b="0">
            <a:solidFill>
              <a:schemeClr val="tx1"/>
            </a:solidFill>
          </a:endParaRPr>
        </a:p>
      </dgm:t>
    </dgm:pt>
    <dgm:pt modelId="{ADB9FBAF-4190-4292-BF3F-DD77C635F5D6}" type="sibTrans" cxnId="{63241430-84DB-4524-A404-A809AE0BD7E6}">
      <dgm:prSet custT="1"/>
      <dgm:spPr/>
      <dgm:t>
        <a:bodyPr/>
        <a:lstStyle/>
        <a:p>
          <a:endParaRPr lang="th-TH" sz="1200" b="0">
            <a:solidFill>
              <a:schemeClr val="tx1"/>
            </a:solidFill>
          </a:endParaRPr>
        </a:p>
      </dgm:t>
    </dgm:pt>
    <dgm:pt modelId="{12E56A4D-1827-48C6-B9C7-EFB058F13CA3}">
      <dgm:prSet custT="1"/>
      <dgm:spPr/>
      <dgm:t>
        <a:bodyPr/>
        <a:lstStyle/>
        <a:p>
          <a:r>
            <a:rPr lang="en-US" sz="2800" b="1" dirty="0" smtClean="0">
              <a:solidFill>
                <a:schemeClr val="tx1"/>
              </a:solidFill>
            </a:rPr>
            <a:t>4. </a:t>
          </a:r>
          <a:r>
            <a:rPr lang="en-US" sz="2800" b="1" dirty="0" smtClean="0">
              <a:solidFill>
                <a:schemeClr val="bg1"/>
              </a:solidFill>
            </a:rPr>
            <a:t>T</a:t>
          </a:r>
          <a:r>
            <a:rPr lang="en-US" sz="2800" b="0" dirty="0" smtClean="0">
              <a:solidFill>
                <a:schemeClr val="tx1"/>
              </a:solidFill>
            </a:rPr>
            <a:t>o</a:t>
          </a:r>
          <a:endParaRPr lang="th-TH" sz="2800" b="0" dirty="0">
            <a:solidFill>
              <a:schemeClr val="tx1"/>
            </a:solidFill>
          </a:endParaRPr>
        </a:p>
      </dgm:t>
    </dgm:pt>
    <dgm:pt modelId="{DB670C2C-05D9-434F-B364-1499ED7CE41A}" type="parTrans" cxnId="{4DE995E6-FCE6-45A5-9660-92E702E96AC9}">
      <dgm:prSet/>
      <dgm:spPr/>
      <dgm:t>
        <a:bodyPr/>
        <a:lstStyle/>
        <a:p>
          <a:endParaRPr lang="th-TH" sz="2800" b="0">
            <a:solidFill>
              <a:schemeClr val="tx1"/>
            </a:solidFill>
          </a:endParaRPr>
        </a:p>
      </dgm:t>
    </dgm:pt>
    <dgm:pt modelId="{96E2C836-FF2D-4EAC-A30E-8E298938F041}" type="sibTrans" cxnId="{4DE995E6-FCE6-45A5-9660-92E702E96AC9}">
      <dgm:prSet custT="1"/>
      <dgm:spPr/>
      <dgm:t>
        <a:bodyPr/>
        <a:lstStyle/>
        <a:p>
          <a:endParaRPr lang="th-TH" sz="1200" b="0">
            <a:solidFill>
              <a:schemeClr val="tx1"/>
            </a:solidFill>
          </a:endParaRPr>
        </a:p>
      </dgm:t>
    </dgm:pt>
    <dgm:pt modelId="{27CA9C28-4541-4E49-A67A-B294A1370C09}">
      <dgm:prSet custT="1"/>
      <dgm:spPr/>
      <dgm:t>
        <a:bodyPr/>
        <a:lstStyle/>
        <a:p>
          <a:r>
            <a:rPr lang="en-US" sz="2800" b="1" dirty="0" smtClean="0">
              <a:solidFill>
                <a:schemeClr val="tx1"/>
              </a:solidFill>
            </a:rPr>
            <a:t>3. </a:t>
          </a:r>
          <a:r>
            <a:rPr lang="en-US" sz="2800" b="1" dirty="0" smtClean="0">
              <a:solidFill>
                <a:schemeClr val="bg1"/>
              </a:solidFill>
            </a:rPr>
            <a:t>N</a:t>
          </a:r>
          <a:r>
            <a:rPr lang="en-US" sz="2800" b="0" dirty="0" smtClean="0">
              <a:solidFill>
                <a:schemeClr val="tx1"/>
              </a:solidFill>
            </a:rPr>
            <a:t>eed</a:t>
          </a:r>
          <a:endParaRPr lang="th-TH" sz="2800" b="0" dirty="0">
            <a:solidFill>
              <a:schemeClr val="tx1"/>
            </a:solidFill>
          </a:endParaRPr>
        </a:p>
      </dgm:t>
    </dgm:pt>
    <dgm:pt modelId="{21A25B45-E5BF-4D9B-ACD9-5861113B0D97}" type="parTrans" cxnId="{FCE40137-FFE4-45E2-A4E5-20CB6ED5299D}">
      <dgm:prSet/>
      <dgm:spPr/>
      <dgm:t>
        <a:bodyPr/>
        <a:lstStyle/>
        <a:p>
          <a:endParaRPr lang="th-TH" sz="2800" b="0">
            <a:solidFill>
              <a:schemeClr val="tx1"/>
            </a:solidFill>
          </a:endParaRPr>
        </a:p>
      </dgm:t>
    </dgm:pt>
    <dgm:pt modelId="{3251CD22-8DD7-4A62-B9BC-D0BF0AD2C891}" type="sibTrans" cxnId="{FCE40137-FFE4-45E2-A4E5-20CB6ED5299D}">
      <dgm:prSet custT="1"/>
      <dgm:spPr/>
      <dgm:t>
        <a:bodyPr/>
        <a:lstStyle/>
        <a:p>
          <a:endParaRPr lang="th-TH" sz="1200" b="0">
            <a:solidFill>
              <a:schemeClr val="tx1"/>
            </a:solidFill>
          </a:endParaRPr>
        </a:p>
      </dgm:t>
    </dgm:pt>
    <dgm:pt modelId="{84A55DD1-4177-44FA-A9AD-ECF49E2A7CE1}">
      <dgm:prSet custT="1"/>
      <dgm:spPr/>
      <dgm:t>
        <a:bodyPr/>
        <a:lstStyle/>
        <a:p>
          <a:r>
            <a:rPr lang="en-US" sz="2800" b="1" dirty="0" smtClean="0">
              <a:solidFill>
                <a:schemeClr val="tx1"/>
              </a:solidFill>
            </a:rPr>
            <a:t>2. </a:t>
          </a:r>
          <a:r>
            <a:rPr lang="en-US" sz="2800" b="1" dirty="0" smtClean="0">
              <a:solidFill>
                <a:schemeClr val="bg1"/>
              </a:solidFill>
            </a:rPr>
            <a:t>D</a:t>
          </a:r>
          <a:r>
            <a:rPr lang="en-US" sz="2800" b="0" dirty="0" smtClean="0">
              <a:solidFill>
                <a:schemeClr val="tx1"/>
              </a:solidFill>
            </a:rPr>
            <a:t>ata</a:t>
          </a:r>
          <a:endParaRPr lang="th-TH" sz="2800" b="0" dirty="0">
            <a:solidFill>
              <a:schemeClr val="tx1"/>
            </a:solidFill>
          </a:endParaRPr>
        </a:p>
      </dgm:t>
    </dgm:pt>
    <dgm:pt modelId="{E7A81FAF-37ED-4D23-9CA0-A9C612FB58D0}" type="parTrans" cxnId="{EA5140D7-06A1-4AC3-944C-C0253432C55E}">
      <dgm:prSet/>
      <dgm:spPr/>
      <dgm:t>
        <a:bodyPr/>
        <a:lstStyle/>
        <a:p>
          <a:endParaRPr lang="th-TH" sz="2800" b="0">
            <a:solidFill>
              <a:schemeClr val="tx1"/>
            </a:solidFill>
          </a:endParaRPr>
        </a:p>
      </dgm:t>
    </dgm:pt>
    <dgm:pt modelId="{3EA5CC60-06D4-4469-A68F-79214746E02C}" type="sibTrans" cxnId="{EA5140D7-06A1-4AC3-944C-C0253432C55E}">
      <dgm:prSet custT="1"/>
      <dgm:spPr/>
      <dgm:t>
        <a:bodyPr/>
        <a:lstStyle/>
        <a:p>
          <a:endParaRPr lang="th-TH" sz="1200" b="0">
            <a:solidFill>
              <a:schemeClr val="tx1"/>
            </a:solidFill>
          </a:endParaRPr>
        </a:p>
      </dgm:t>
    </dgm:pt>
    <dgm:pt modelId="{7EC7E113-267A-4E1D-A2AC-F077385C2AE4}">
      <dgm:prSet custT="1"/>
      <dgm:spPr/>
      <dgm:t>
        <a:bodyPr/>
        <a:lstStyle/>
        <a:p>
          <a:r>
            <a:rPr lang="en-US" sz="2800" b="1" dirty="0" smtClean="0">
              <a:solidFill>
                <a:schemeClr val="tx1"/>
              </a:solidFill>
            </a:rPr>
            <a:t>1. </a:t>
          </a:r>
          <a:r>
            <a:rPr lang="en-US" sz="2800" b="1" dirty="0" smtClean="0">
              <a:solidFill>
                <a:schemeClr val="bg1"/>
              </a:solidFill>
            </a:rPr>
            <a:t>P</a:t>
          </a:r>
          <a:r>
            <a:rPr lang="en-US" sz="2800" b="0" dirty="0" smtClean="0">
              <a:solidFill>
                <a:schemeClr val="tx1"/>
              </a:solidFill>
            </a:rPr>
            <a:t>rocessing</a:t>
          </a:r>
          <a:endParaRPr lang="th-TH" sz="2800" b="0" dirty="0">
            <a:solidFill>
              <a:schemeClr val="tx1"/>
            </a:solidFill>
          </a:endParaRPr>
        </a:p>
      </dgm:t>
    </dgm:pt>
    <dgm:pt modelId="{66DD50DB-3DE4-450C-A81C-1E0E3ECDA9BF}" type="parTrans" cxnId="{D8F133C5-1E3A-4D1B-86AE-96CAB22093F0}">
      <dgm:prSet/>
      <dgm:spPr/>
      <dgm:t>
        <a:bodyPr/>
        <a:lstStyle/>
        <a:p>
          <a:endParaRPr lang="th-TH" sz="2800" b="0">
            <a:solidFill>
              <a:schemeClr val="tx1"/>
            </a:solidFill>
          </a:endParaRPr>
        </a:p>
      </dgm:t>
    </dgm:pt>
    <dgm:pt modelId="{BED32CCB-AC8F-4B73-B223-1318528505D5}" type="sibTrans" cxnId="{D8F133C5-1E3A-4D1B-86AE-96CAB22093F0}">
      <dgm:prSet/>
      <dgm:spPr/>
      <dgm:t>
        <a:bodyPr/>
        <a:lstStyle/>
        <a:p>
          <a:endParaRPr lang="th-TH" sz="2800" b="0">
            <a:solidFill>
              <a:schemeClr val="tx1"/>
            </a:solidFill>
          </a:endParaRPr>
        </a:p>
      </dgm:t>
    </dgm:pt>
    <dgm:pt modelId="{EADB7847-02EE-4B93-A284-02C2919B3DDD}" type="pres">
      <dgm:prSet presAssocID="{CCA34901-443E-420D-9F71-6673A281666D}" presName="linearFlow" presStyleCnt="0">
        <dgm:presLayoutVars>
          <dgm:resizeHandles val="exact"/>
        </dgm:presLayoutVars>
      </dgm:prSet>
      <dgm:spPr/>
      <dgm:t>
        <a:bodyPr/>
        <a:lstStyle/>
        <a:p>
          <a:endParaRPr lang="th-TH"/>
        </a:p>
      </dgm:t>
    </dgm:pt>
    <dgm:pt modelId="{92F83485-DF1A-49A7-8FD6-FE0B43FE2175}" type="pres">
      <dgm:prSet presAssocID="{943FB731-7093-4112-83E7-2D8E4999362F}" presName="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DE57E2D2-CDB0-46AA-9AC5-BFAF20EA9548}" type="pres">
      <dgm:prSet presAssocID="{1C6B8A99-51F2-4A85-BD4B-306725F05DFF}" presName="sibTrans" presStyleLbl="sibTrans2D1" presStyleIdx="0" presStyleCnt="6"/>
      <dgm:spPr/>
      <dgm:t>
        <a:bodyPr/>
        <a:lstStyle/>
        <a:p>
          <a:endParaRPr lang="th-TH"/>
        </a:p>
      </dgm:t>
    </dgm:pt>
    <dgm:pt modelId="{C56FB8D0-D5BC-49E9-B19D-D3327545869E}" type="pres">
      <dgm:prSet presAssocID="{1C6B8A99-51F2-4A85-BD4B-306725F05DFF}" presName="connectorText" presStyleLbl="sibTrans2D1" presStyleIdx="0" presStyleCnt="6"/>
      <dgm:spPr/>
      <dgm:t>
        <a:bodyPr/>
        <a:lstStyle/>
        <a:p>
          <a:endParaRPr lang="th-TH"/>
        </a:p>
      </dgm:t>
    </dgm:pt>
    <dgm:pt modelId="{F0D3E1FF-7700-4F77-A4D4-C5939842B534}" type="pres">
      <dgm:prSet presAssocID="{BDC8AA1E-DD2F-4FE0-A704-0E858BE7DDFE}" presName="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27673F84-C587-4978-9F16-FB325AD3FA83}" type="pres">
      <dgm:prSet presAssocID="{99FDD1D4-2F5C-4714-8979-A5018321292B}" presName="sibTrans" presStyleLbl="sibTrans2D1" presStyleIdx="1" presStyleCnt="6"/>
      <dgm:spPr/>
      <dgm:t>
        <a:bodyPr/>
        <a:lstStyle/>
        <a:p>
          <a:endParaRPr lang="th-TH"/>
        </a:p>
      </dgm:t>
    </dgm:pt>
    <dgm:pt modelId="{61E9BB98-8914-40ED-8191-BAD7E5C9C5D4}" type="pres">
      <dgm:prSet presAssocID="{99FDD1D4-2F5C-4714-8979-A5018321292B}" presName="connectorText" presStyleLbl="sibTrans2D1" presStyleIdx="1" presStyleCnt="6"/>
      <dgm:spPr/>
      <dgm:t>
        <a:bodyPr/>
        <a:lstStyle/>
        <a:p>
          <a:endParaRPr lang="th-TH"/>
        </a:p>
      </dgm:t>
    </dgm:pt>
    <dgm:pt modelId="{CBBC483D-FF39-430D-B613-4EF828AE61E2}" type="pres">
      <dgm:prSet presAssocID="{3B6A1C9B-35E4-45A5-A657-82982453AB10}" presName="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3AA175D8-C0AA-4F4C-984D-F1E7D7DE3B75}" type="pres">
      <dgm:prSet presAssocID="{ADB9FBAF-4190-4292-BF3F-DD77C635F5D6}" presName="sibTrans" presStyleLbl="sibTrans2D1" presStyleIdx="2" presStyleCnt="6"/>
      <dgm:spPr/>
      <dgm:t>
        <a:bodyPr/>
        <a:lstStyle/>
        <a:p>
          <a:endParaRPr lang="th-TH"/>
        </a:p>
      </dgm:t>
    </dgm:pt>
    <dgm:pt modelId="{E89A835B-8471-4011-B219-1FC902BE9653}" type="pres">
      <dgm:prSet presAssocID="{ADB9FBAF-4190-4292-BF3F-DD77C635F5D6}" presName="connectorText" presStyleLbl="sibTrans2D1" presStyleIdx="2" presStyleCnt="6"/>
      <dgm:spPr/>
      <dgm:t>
        <a:bodyPr/>
        <a:lstStyle/>
        <a:p>
          <a:endParaRPr lang="th-TH"/>
        </a:p>
      </dgm:t>
    </dgm:pt>
    <dgm:pt modelId="{B266B217-AEC5-4CE9-B35C-201D5269B0EC}" type="pres">
      <dgm:prSet presAssocID="{12E56A4D-1827-48C6-B9C7-EFB058F13CA3}" presName="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6DD22E5F-513D-4EDF-A5DC-AA236D9229BB}" type="pres">
      <dgm:prSet presAssocID="{96E2C836-FF2D-4EAC-A30E-8E298938F041}" presName="sibTrans" presStyleLbl="sibTrans2D1" presStyleIdx="3" presStyleCnt="6"/>
      <dgm:spPr/>
      <dgm:t>
        <a:bodyPr/>
        <a:lstStyle/>
        <a:p>
          <a:endParaRPr lang="th-TH"/>
        </a:p>
      </dgm:t>
    </dgm:pt>
    <dgm:pt modelId="{98DCACAD-A298-430B-A182-6A3E85441323}" type="pres">
      <dgm:prSet presAssocID="{96E2C836-FF2D-4EAC-A30E-8E298938F041}" presName="connectorText" presStyleLbl="sibTrans2D1" presStyleIdx="3" presStyleCnt="6"/>
      <dgm:spPr/>
      <dgm:t>
        <a:bodyPr/>
        <a:lstStyle/>
        <a:p>
          <a:endParaRPr lang="th-TH"/>
        </a:p>
      </dgm:t>
    </dgm:pt>
    <dgm:pt modelId="{C87841B5-BD75-4721-A4BC-A9D16719E0D0}" type="pres">
      <dgm:prSet presAssocID="{27CA9C28-4541-4E49-A67A-B294A1370C09}" presName="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742FB9F6-1D9E-4426-8DF4-FD467C1A271D}" type="pres">
      <dgm:prSet presAssocID="{3251CD22-8DD7-4A62-B9BC-D0BF0AD2C891}" presName="sibTrans" presStyleLbl="sibTrans2D1" presStyleIdx="4" presStyleCnt="6"/>
      <dgm:spPr/>
      <dgm:t>
        <a:bodyPr/>
        <a:lstStyle/>
        <a:p>
          <a:endParaRPr lang="th-TH"/>
        </a:p>
      </dgm:t>
    </dgm:pt>
    <dgm:pt modelId="{59C8DFA5-0FF0-4BE4-A668-384D6A38C57D}" type="pres">
      <dgm:prSet presAssocID="{3251CD22-8DD7-4A62-B9BC-D0BF0AD2C891}" presName="connectorText" presStyleLbl="sibTrans2D1" presStyleIdx="4" presStyleCnt="6"/>
      <dgm:spPr/>
      <dgm:t>
        <a:bodyPr/>
        <a:lstStyle/>
        <a:p>
          <a:endParaRPr lang="th-TH"/>
        </a:p>
      </dgm:t>
    </dgm:pt>
    <dgm:pt modelId="{EAF8DC16-0D5E-409C-A915-CEEB6F33EE24}" type="pres">
      <dgm:prSet presAssocID="{84A55DD1-4177-44FA-A9AD-ECF49E2A7CE1}" presName="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A821C306-0135-4C32-A251-3F9D7BC27649}" type="pres">
      <dgm:prSet presAssocID="{3EA5CC60-06D4-4469-A68F-79214746E02C}" presName="sibTrans" presStyleLbl="sibTrans2D1" presStyleIdx="5" presStyleCnt="6"/>
      <dgm:spPr/>
      <dgm:t>
        <a:bodyPr/>
        <a:lstStyle/>
        <a:p>
          <a:endParaRPr lang="th-TH"/>
        </a:p>
      </dgm:t>
    </dgm:pt>
    <dgm:pt modelId="{9F883FF0-E889-411E-8EDD-E74F385BCC30}" type="pres">
      <dgm:prSet presAssocID="{3EA5CC60-06D4-4469-A68F-79214746E02C}" presName="connectorText" presStyleLbl="sibTrans2D1" presStyleIdx="5" presStyleCnt="6"/>
      <dgm:spPr/>
      <dgm:t>
        <a:bodyPr/>
        <a:lstStyle/>
        <a:p>
          <a:endParaRPr lang="th-TH"/>
        </a:p>
      </dgm:t>
    </dgm:pt>
    <dgm:pt modelId="{9B652FFA-69CC-4152-BAE3-C019054693A3}" type="pres">
      <dgm:prSet presAssocID="{7EC7E113-267A-4E1D-A2AC-F077385C2AE4}" presName="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</dgm:ptLst>
  <dgm:cxnLst>
    <dgm:cxn modelId="{39C018A7-9555-4323-B417-F4BD977C45A2}" type="presOf" srcId="{84A55DD1-4177-44FA-A9AD-ECF49E2A7CE1}" destId="{EAF8DC16-0D5E-409C-A915-CEEB6F33EE24}" srcOrd="0" destOrd="0" presId="urn:microsoft.com/office/officeart/2005/8/layout/process2"/>
    <dgm:cxn modelId="{EA5140D7-06A1-4AC3-944C-C0253432C55E}" srcId="{CCA34901-443E-420D-9F71-6673A281666D}" destId="{84A55DD1-4177-44FA-A9AD-ECF49E2A7CE1}" srcOrd="5" destOrd="0" parTransId="{E7A81FAF-37ED-4D23-9CA0-A9C612FB58D0}" sibTransId="{3EA5CC60-06D4-4469-A68F-79214746E02C}"/>
    <dgm:cxn modelId="{EAD42A79-92FA-4A72-AE4B-6DA3EFD66078}" type="presOf" srcId="{3251CD22-8DD7-4A62-B9BC-D0BF0AD2C891}" destId="{742FB9F6-1D9E-4426-8DF4-FD467C1A271D}" srcOrd="0" destOrd="0" presId="urn:microsoft.com/office/officeart/2005/8/layout/process2"/>
    <dgm:cxn modelId="{AC3E6806-34BE-431A-8F95-30DB7003163E}" type="presOf" srcId="{BDC8AA1E-DD2F-4FE0-A704-0E858BE7DDFE}" destId="{F0D3E1FF-7700-4F77-A4D4-C5939842B534}" srcOrd="0" destOrd="0" presId="urn:microsoft.com/office/officeart/2005/8/layout/process2"/>
    <dgm:cxn modelId="{63241430-84DB-4524-A404-A809AE0BD7E6}" srcId="{CCA34901-443E-420D-9F71-6673A281666D}" destId="{3B6A1C9B-35E4-45A5-A657-82982453AB10}" srcOrd="2" destOrd="0" parTransId="{2A412129-2F4F-446F-9F35-B760C6F91B27}" sibTransId="{ADB9FBAF-4190-4292-BF3F-DD77C635F5D6}"/>
    <dgm:cxn modelId="{96E42D7D-73AA-40AC-92A9-5731C0F3F8A2}" type="presOf" srcId="{99FDD1D4-2F5C-4714-8979-A5018321292B}" destId="{61E9BB98-8914-40ED-8191-BAD7E5C9C5D4}" srcOrd="1" destOrd="0" presId="urn:microsoft.com/office/officeart/2005/8/layout/process2"/>
    <dgm:cxn modelId="{27C81D31-AAD5-42E6-858F-0A948DCE778B}" type="presOf" srcId="{27CA9C28-4541-4E49-A67A-B294A1370C09}" destId="{C87841B5-BD75-4721-A4BC-A9D16719E0D0}" srcOrd="0" destOrd="0" presId="urn:microsoft.com/office/officeart/2005/8/layout/process2"/>
    <dgm:cxn modelId="{ABC062F8-A14F-4ED5-A45E-94E48F6F9097}" type="presOf" srcId="{7EC7E113-267A-4E1D-A2AC-F077385C2AE4}" destId="{9B652FFA-69CC-4152-BAE3-C019054693A3}" srcOrd="0" destOrd="0" presId="urn:microsoft.com/office/officeart/2005/8/layout/process2"/>
    <dgm:cxn modelId="{CE943995-CA2E-4303-97D6-29F233B0491D}" type="presOf" srcId="{943FB731-7093-4112-83E7-2D8E4999362F}" destId="{92F83485-DF1A-49A7-8FD6-FE0B43FE2175}" srcOrd="0" destOrd="0" presId="urn:microsoft.com/office/officeart/2005/8/layout/process2"/>
    <dgm:cxn modelId="{AC282EF6-8968-4B23-960A-5C4556309F69}" type="presOf" srcId="{99FDD1D4-2F5C-4714-8979-A5018321292B}" destId="{27673F84-C587-4978-9F16-FB325AD3FA83}" srcOrd="0" destOrd="0" presId="urn:microsoft.com/office/officeart/2005/8/layout/process2"/>
    <dgm:cxn modelId="{FA7DAA5C-4C75-4CEE-8459-357CA735CAD8}" srcId="{CCA34901-443E-420D-9F71-6673A281666D}" destId="{BDC8AA1E-DD2F-4FE0-A704-0E858BE7DDFE}" srcOrd="1" destOrd="0" parTransId="{532E70B1-97F2-4F47-9B88-22574163631C}" sibTransId="{99FDD1D4-2F5C-4714-8979-A5018321292B}"/>
    <dgm:cxn modelId="{A0BDD69A-CD97-498A-8E56-C26C0134C1D9}" type="presOf" srcId="{12E56A4D-1827-48C6-B9C7-EFB058F13CA3}" destId="{B266B217-AEC5-4CE9-B35C-201D5269B0EC}" srcOrd="0" destOrd="0" presId="urn:microsoft.com/office/officeart/2005/8/layout/process2"/>
    <dgm:cxn modelId="{8EC83E5C-EEDC-47A9-A512-420F68891BBF}" type="presOf" srcId="{1C6B8A99-51F2-4A85-BD4B-306725F05DFF}" destId="{C56FB8D0-D5BC-49E9-B19D-D3327545869E}" srcOrd="1" destOrd="0" presId="urn:microsoft.com/office/officeart/2005/8/layout/process2"/>
    <dgm:cxn modelId="{D8F133C5-1E3A-4D1B-86AE-96CAB22093F0}" srcId="{CCA34901-443E-420D-9F71-6673A281666D}" destId="{7EC7E113-267A-4E1D-A2AC-F077385C2AE4}" srcOrd="6" destOrd="0" parTransId="{66DD50DB-3DE4-450C-A81C-1E0E3ECDA9BF}" sibTransId="{BED32CCB-AC8F-4B73-B223-1318528505D5}"/>
    <dgm:cxn modelId="{DAC55344-B374-4D45-9031-015ACA4278D3}" srcId="{CCA34901-443E-420D-9F71-6673A281666D}" destId="{943FB731-7093-4112-83E7-2D8E4999362F}" srcOrd="0" destOrd="0" parTransId="{4D65D022-100D-41B1-88BD-4DDBF6663320}" sibTransId="{1C6B8A99-51F2-4A85-BD4B-306725F05DFF}"/>
    <dgm:cxn modelId="{AF5D0DAD-CAB9-4605-B6A0-9B2EBF2E23A6}" type="presOf" srcId="{96E2C836-FF2D-4EAC-A30E-8E298938F041}" destId="{6DD22E5F-513D-4EDF-A5DC-AA236D9229BB}" srcOrd="0" destOrd="0" presId="urn:microsoft.com/office/officeart/2005/8/layout/process2"/>
    <dgm:cxn modelId="{FCE40137-FFE4-45E2-A4E5-20CB6ED5299D}" srcId="{CCA34901-443E-420D-9F71-6673A281666D}" destId="{27CA9C28-4541-4E49-A67A-B294A1370C09}" srcOrd="4" destOrd="0" parTransId="{21A25B45-E5BF-4D9B-ACD9-5861113B0D97}" sibTransId="{3251CD22-8DD7-4A62-B9BC-D0BF0AD2C891}"/>
    <dgm:cxn modelId="{DE97E038-4E06-4C2E-8C1C-49C3FE91B66B}" type="presOf" srcId="{3EA5CC60-06D4-4469-A68F-79214746E02C}" destId="{9F883FF0-E889-411E-8EDD-E74F385BCC30}" srcOrd="1" destOrd="0" presId="urn:microsoft.com/office/officeart/2005/8/layout/process2"/>
    <dgm:cxn modelId="{478B13CE-DD58-43E4-B8DE-1BCEC87A9132}" type="presOf" srcId="{CCA34901-443E-420D-9F71-6673A281666D}" destId="{EADB7847-02EE-4B93-A284-02C2919B3DDD}" srcOrd="0" destOrd="0" presId="urn:microsoft.com/office/officeart/2005/8/layout/process2"/>
    <dgm:cxn modelId="{A240055A-628A-42D4-AFEB-81779ECA015F}" type="presOf" srcId="{96E2C836-FF2D-4EAC-A30E-8E298938F041}" destId="{98DCACAD-A298-430B-A182-6A3E85441323}" srcOrd="1" destOrd="0" presId="urn:microsoft.com/office/officeart/2005/8/layout/process2"/>
    <dgm:cxn modelId="{25016E9B-6A0F-43CA-9FB1-E5A8A93B681E}" type="presOf" srcId="{ADB9FBAF-4190-4292-BF3F-DD77C635F5D6}" destId="{3AA175D8-C0AA-4F4C-984D-F1E7D7DE3B75}" srcOrd="0" destOrd="0" presId="urn:microsoft.com/office/officeart/2005/8/layout/process2"/>
    <dgm:cxn modelId="{4DE995E6-FCE6-45A5-9660-92E702E96AC9}" srcId="{CCA34901-443E-420D-9F71-6673A281666D}" destId="{12E56A4D-1827-48C6-B9C7-EFB058F13CA3}" srcOrd="3" destOrd="0" parTransId="{DB670C2C-05D9-434F-B364-1499ED7CE41A}" sibTransId="{96E2C836-FF2D-4EAC-A30E-8E298938F041}"/>
    <dgm:cxn modelId="{7E98E87B-72DE-4BDC-9188-84801AB2E84E}" type="presOf" srcId="{3EA5CC60-06D4-4469-A68F-79214746E02C}" destId="{A821C306-0135-4C32-A251-3F9D7BC27649}" srcOrd="0" destOrd="0" presId="urn:microsoft.com/office/officeart/2005/8/layout/process2"/>
    <dgm:cxn modelId="{138F4031-9E86-43ED-8449-23D941BCAD00}" type="presOf" srcId="{3B6A1C9B-35E4-45A5-A657-82982453AB10}" destId="{CBBC483D-FF39-430D-B613-4EF828AE61E2}" srcOrd="0" destOrd="0" presId="urn:microsoft.com/office/officeart/2005/8/layout/process2"/>
    <dgm:cxn modelId="{58A53512-1240-4FB9-B6F8-5DB664EB7601}" type="presOf" srcId="{3251CD22-8DD7-4A62-B9BC-D0BF0AD2C891}" destId="{59C8DFA5-0FF0-4BE4-A668-384D6A38C57D}" srcOrd="1" destOrd="0" presId="urn:microsoft.com/office/officeart/2005/8/layout/process2"/>
    <dgm:cxn modelId="{C1D2FFB4-81EB-4FD4-B99D-729D60167DD7}" type="presOf" srcId="{1C6B8A99-51F2-4A85-BD4B-306725F05DFF}" destId="{DE57E2D2-CDB0-46AA-9AC5-BFAF20EA9548}" srcOrd="0" destOrd="0" presId="urn:microsoft.com/office/officeart/2005/8/layout/process2"/>
    <dgm:cxn modelId="{BA4EA75A-4341-43FA-ACEF-C978FB4270AE}" type="presOf" srcId="{ADB9FBAF-4190-4292-BF3F-DD77C635F5D6}" destId="{E89A835B-8471-4011-B219-1FC902BE9653}" srcOrd="1" destOrd="0" presId="urn:microsoft.com/office/officeart/2005/8/layout/process2"/>
    <dgm:cxn modelId="{18D0B927-A038-40F1-88BC-9E8C3F67BA70}" type="presParOf" srcId="{EADB7847-02EE-4B93-A284-02C2919B3DDD}" destId="{92F83485-DF1A-49A7-8FD6-FE0B43FE2175}" srcOrd="0" destOrd="0" presId="urn:microsoft.com/office/officeart/2005/8/layout/process2"/>
    <dgm:cxn modelId="{C3A6027A-8235-44DC-B261-F5D6C75E2008}" type="presParOf" srcId="{EADB7847-02EE-4B93-A284-02C2919B3DDD}" destId="{DE57E2D2-CDB0-46AA-9AC5-BFAF20EA9548}" srcOrd="1" destOrd="0" presId="urn:microsoft.com/office/officeart/2005/8/layout/process2"/>
    <dgm:cxn modelId="{FD1EC368-76DA-4FEC-BEE1-01BF58BF931C}" type="presParOf" srcId="{DE57E2D2-CDB0-46AA-9AC5-BFAF20EA9548}" destId="{C56FB8D0-D5BC-49E9-B19D-D3327545869E}" srcOrd="0" destOrd="0" presId="urn:microsoft.com/office/officeart/2005/8/layout/process2"/>
    <dgm:cxn modelId="{43C3A2B0-E72B-4E41-97FC-89275E47E279}" type="presParOf" srcId="{EADB7847-02EE-4B93-A284-02C2919B3DDD}" destId="{F0D3E1FF-7700-4F77-A4D4-C5939842B534}" srcOrd="2" destOrd="0" presId="urn:microsoft.com/office/officeart/2005/8/layout/process2"/>
    <dgm:cxn modelId="{19EEAF3C-55DB-43F6-BC52-95F3A8C2AD92}" type="presParOf" srcId="{EADB7847-02EE-4B93-A284-02C2919B3DDD}" destId="{27673F84-C587-4978-9F16-FB325AD3FA83}" srcOrd="3" destOrd="0" presId="urn:microsoft.com/office/officeart/2005/8/layout/process2"/>
    <dgm:cxn modelId="{EA8A41DB-8E69-457B-BD48-0805C025993E}" type="presParOf" srcId="{27673F84-C587-4978-9F16-FB325AD3FA83}" destId="{61E9BB98-8914-40ED-8191-BAD7E5C9C5D4}" srcOrd="0" destOrd="0" presId="urn:microsoft.com/office/officeart/2005/8/layout/process2"/>
    <dgm:cxn modelId="{8BF32839-F581-49E9-8165-5E41A4B73ACD}" type="presParOf" srcId="{EADB7847-02EE-4B93-A284-02C2919B3DDD}" destId="{CBBC483D-FF39-430D-B613-4EF828AE61E2}" srcOrd="4" destOrd="0" presId="urn:microsoft.com/office/officeart/2005/8/layout/process2"/>
    <dgm:cxn modelId="{03B61FEA-2E42-41F5-9B16-394DBAB6CC9F}" type="presParOf" srcId="{EADB7847-02EE-4B93-A284-02C2919B3DDD}" destId="{3AA175D8-C0AA-4F4C-984D-F1E7D7DE3B75}" srcOrd="5" destOrd="0" presId="urn:microsoft.com/office/officeart/2005/8/layout/process2"/>
    <dgm:cxn modelId="{AF1A4BD6-51F9-4918-9D36-2FD6FF9F559B}" type="presParOf" srcId="{3AA175D8-C0AA-4F4C-984D-F1E7D7DE3B75}" destId="{E89A835B-8471-4011-B219-1FC902BE9653}" srcOrd="0" destOrd="0" presId="urn:microsoft.com/office/officeart/2005/8/layout/process2"/>
    <dgm:cxn modelId="{E8BC808D-E095-41B8-8344-1C0036F23A25}" type="presParOf" srcId="{EADB7847-02EE-4B93-A284-02C2919B3DDD}" destId="{B266B217-AEC5-4CE9-B35C-201D5269B0EC}" srcOrd="6" destOrd="0" presId="urn:microsoft.com/office/officeart/2005/8/layout/process2"/>
    <dgm:cxn modelId="{FC78017D-C32B-4120-A3B3-97B91C625EE8}" type="presParOf" srcId="{EADB7847-02EE-4B93-A284-02C2919B3DDD}" destId="{6DD22E5F-513D-4EDF-A5DC-AA236D9229BB}" srcOrd="7" destOrd="0" presId="urn:microsoft.com/office/officeart/2005/8/layout/process2"/>
    <dgm:cxn modelId="{EAEEA55D-D737-4A4A-A7C0-935A6DE47EFA}" type="presParOf" srcId="{6DD22E5F-513D-4EDF-A5DC-AA236D9229BB}" destId="{98DCACAD-A298-430B-A182-6A3E85441323}" srcOrd="0" destOrd="0" presId="urn:microsoft.com/office/officeart/2005/8/layout/process2"/>
    <dgm:cxn modelId="{268A1EBE-6980-4683-BEDC-5007FE5386B4}" type="presParOf" srcId="{EADB7847-02EE-4B93-A284-02C2919B3DDD}" destId="{C87841B5-BD75-4721-A4BC-A9D16719E0D0}" srcOrd="8" destOrd="0" presId="urn:microsoft.com/office/officeart/2005/8/layout/process2"/>
    <dgm:cxn modelId="{8DA6C20C-35AB-45B5-BA0B-99458B31D87E}" type="presParOf" srcId="{EADB7847-02EE-4B93-A284-02C2919B3DDD}" destId="{742FB9F6-1D9E-4426-8DF4-FD467C1A271D}" srcOrd="9" destOrd="0" presId="urn:microsoft.com/office/officeart/2005/8/layout/process2"/>
    <dgm:cxn modelId="{13294BAD-F7CC-41CF-A45C-251D39D65083}" type="presParOf" srcId="{742FB9F6-1D9E-4426-8DF4-FD467C1A271D}" destId="{59C8DFA5-0FF0-4BE4-A668-384D6A38C57D}" srcOrd="0" destOrd="0" presId="urn:microsoft.com/office/officeart/2005/8/layout/process2"/>
    <dgm:cxn modelId="{53A3370D-6A27-4AB9-ACDE-AEA113770F7B}" type="presParOf" srcId="{EADB7847-02EE-4B93-A284-02C2919B3DDD}" destId="{EAF8DC16-0D5E-409C-A915-CEEB6F33EE24}" srcOrd="10" destOrd="0" presId="urn:microsoft.com/office/officeart/2005/8/layout/process2"/>
    <dgm:cxn modelId="{E2E800C6-1080-4C8D-AC21-AFD5BAD4D16C}" type="presParOf" srcId="{EADB7847-02EE-4B93-A284-02C2919B3DDD}" destId="{A821C306-0135-4C32-A251-3F9D7BC27649}" srcOrd="11" destOrd="0" presId="urn:microsoft.com/office/officeart/2005/8/layout/process2"/>
    <dgm:cxn modelId="{434DF601-85DC-467D-A5EA-9A7AD25452FA}" type="presParOf" srcId="{A821C306-0135-4C32-A251-3F9D7BC27649}" destId="{9F883FF0-E889-411E-8EDD-E74F385BCC30}" srcOrd="0" destOrd="0" presId="urn:microsoft.com/office/officeart/2005/8/layout/process2"/>
    <dgm:cxn modelId="{9F47553E-F8C4-42C7-AE58-57BFF7207702}" type="presParOf" srcId="{EADB7847-02EE-4B93-A284-02C2919B3DDD}" destId="{9B652FFA-69CC-4152-BAE3-C019054693A3}" srcOrd="12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CA34901-443E-420D-9F71-6673A281666D}" type="doc">
      <dgm:prSet loTypeId="urn:microsoft.com/office/officeart/2005/8/layout/process2" loCatId="process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th-TH"/>
        </a:p>
      </dgm:t>
    </dgm:pt>
    <dgm:pt modelId="{943FB731-7093-4112-83E7-2D8E4999362F}">
      <dgm:prSet phldrT="[Text]" custT="1"/>
      <dgm:spPr/>
      <dgm:t>
        <a:bodyPr/>
        <a:lstStyle/>
        <a:p>
          <a:r>
            <a:rPr lang="en-US" sz="2800" b="0" dirty="0" smtClean="0"/>
            <a:t>1. </a:t>
          </a:r>
          <a:r>
            <a:rPr lang="en-US" sz="2800" b="1" dirty="0" smtClean="0"/>
            <a:t>P</a:t>
          </a:r>
          <a:r>
            <a:rPr lang="en-US" sz="2800" b="0" dirty="0" smtClean="0">
              <a:solidFill>
                <a:schemeClr val="bg1">
                  <a:lumMod val="85000"/>
                </a:schemeClr>
              </a:solidFill>
            </a:rPr>
            <a:t>lease</a:t>
          </a:r>
          <a:endParaRPr lang="th-TH" sz="2800" b="0" dirty="0">
            <a:solidFill>
              <a:schemeClr val="bg1">
                <a:lumMod val="85000"/>
              </a:schemeClr>
            </a:solidFill>
          </a:endParaRPr>
        </a:p>
      </dgm:t>
    </dgm:pt>
    <dgm:pt modelId="{4D65D022-100D-41B1-88BD-4DDBF6663320}" type="parTrans" cxnId="{DAC55344-B374-4D45-9031-015ACA4278D3}">
      <dgm:prSet/>
      <dgm:spPr/>
      <dgm:t>
        <a:bodyPr/>
        <a:lstStyle/>
        <a:p>
          <a:endParaRPr lang="th-TH" sz="2800" b="0">
            <a:solidFill>
              <a:schemeClr val="tx1"/>
            </a:solidFill>
          </a:endParaRPr>
        </a:p>
      </dgm:t>
    </dgm:pt>
    <dgm:pt modelId="{1C6B8A99-51F2-4A85-BD4B-306725F05DFF}" type="sibTrans" cxnId="{DAC55344-B374-4D45-9031-015ACA4278D3}">
      <dgm:prSet custT="1"/>
      <dgm:spPr/>
      <dgm:t>
        <a:bodyPr/>
        <a:lstStyle/>
        <a:p>
          <a:endParaRPr lang="th-TH" sz="1200" b="0">
            <a:solidFill>
              <a:schemeClr val="tx1"/>
            </a:solidFill>
          </a:endParaRPr>
        </a:p>
      </dgm:t>
    </dgm:pt>
    <dgm:pt modelId="{BDC8AA1E-DD2F-4FE0-A704-0E858BE7DDFE}">
      <dgm:prSet phldrT="[Text]" custT="1"/>
      <dgm:spPr/>
      <dgm:t>
        <a:bodyPr/>
        <a:lstStyle/>
        <a:p>
          <a:r>
            <a:rPr lang="en-US" sz="2800" b="0" dirty="0" smtClean="0"/>
            <a:t>2. </a:t>
          </a:r>
          <a:r>
            <a:rPr lang="en-US" sz="2800" b="1" dirty="0" smtClean="0"/>
            <a:t>D</a:t>
          </a:r>
          <a:r>
            <a:rPr lang="en-US" sz="2800" b="0" dirty="0" smtClean="0">
              <a:solidFill>
                <a:schemeClr val="bg1">
                  <a:lumMod val="85000"/>
                </a:schemeClr>
              </a:solidFill>
            </a:rPr>
            <a:t>o</a:t>
          </a:r>
          <a:endParaRPr lang="th-TH" sz="2800" b="0" dirty="0">
            <a:solidFill>
              <a:schemeClr val="bg1">
                <a:lumMod val="85000"/>
              </a:schemeClr>
            </a:solidFill>
          </a:endParaRPr>
        </a:p>
      </dgm:t>
    </dgm:pt>
    <dgm:pt modelId="{532E70B1-97F2-4F47-9B88-22574163631C}" type="parTrans" cxnId="{FA7DAA5C-4C75-4CEE-8459-357CA735CAD8}">
      <dgm:prSet/>
      <dgm:spPr/>
      <dgm:t>
        <a:bodyPr/>
        <a:lstStyle/>
        <a:p>
          <a:endParaRPr lang="th-TH" sz="2800" b="0">
            <a:solidFill>
              <a:schemeClr val="tx1"/>
            </a:solidFill>
          </a:endParaRPr>
        </a:p>
      </dgm:t>
    </dgm:pt>
    <dgm:pt modelId="{99FDD1D4-2F5C-4714-8979-A5018321292B}" type="sibTrans" cxnId="{FA7DAA5C-4C75-4CEE-8459-357CA735CAD8}">
      <dgm:prSet custT="1"/>
      <dgm:spPr/>
      <dgm:t>
        <a:bodyPr/>
        <a:lstStyle/>
        <a:p>
          <a:endParaRPr lang="th-TH" sz="1200" b="0">
            <a:solidFill>
              <a:schemeClr val="tx1"/>
            </a:solidFill>
          </a:endParaRPr>
        </a:p>
      </dgm:t>
    </dgm:pt>
    <dgm:pt modelId="{3B6A1C9B-35E4-45A5-A657-82982453AB10}">
      <dgm:prSet phldrT="[Text]" custT="1"/>
      <dgm:spPr/>
      <dgm:t>
        <a:bodyPr/>
        <a:lstStyle/>
        <a:p>
          <a:r>
            <a:rPr lang="en-US" sz="2800" b="0" dirty="0" smtClean="0"/>
            <a:t>3. </a:t>
          </a:r>
          <a:r>
            <a:rPr lang="en-US" sz="2800" b="1" dirty="0" smtClean="0"/>
            <a:t>N</a:t>
          </a:r>
          <a:r>
            <a:rPr lang="en-US" sz="2800" b="0" dirty="0" smtClean="0">
              <a:solidFill>
                <a:schemeClr val="bg1">
                  <a:lumMod val="85000"/>
                </a:schemeClr>
              </a:solidFill>
            </a:rPr>
            <a:t>ot</a:t>
          </a:r>
          <a:endParaRPr lang="th-TH" sz="2800" b="0" dirty="0">
            <a:solidFill>
              <a:schemeClr val="bg1">
                <a:lumMod val="85000"/>
              </a:schemeClr>
            </a:solidFill>
          </a:endParaRPr>
        </a:p>
      </dgm:t>
    </dgm:pt>
    <dgm:pt modelId="{2A412129-2F4F-446F-9F35-B760C6F91B27}" type="parTrans" cxnId="{63241430-84DB-4524-A404-A809AE0BD7E6}">
      <dgm:prSet/>
      <dgm:spPr/>
      <dgm:t>
        <a:bodyPr/>
        <a:lstStyle/>
        <a:p>
          <a:endParaRPr lang="th-TH" sz="2800" b="0">
            <a:solidFill>
              <a:schemeClr val="tx1"/>
            </a:solidFill>
          </a:endParaRPr>
        </a:p>
      </dgm:t>
    </dgm:pt>
    <dgm:pt modelId="{ADB9FBAF-4190-4292-BF3F-DD77C635F5D6}" type="sibTrans" cxnId="{63241430-84DB-4524-A404-A809AE0BD7E6}">
      <dgm:prSet custT="1"/>
      <dgm:spPr/>
      <dgm:t>
        <a:bodyPr/>
        <a:lstStyle/>
        <a:p>
          <a:endParaRPr lang="th-TH" sz="1200" b="0">
            <a:solidFill>
              <a:schemeClr val="tx1"/>
            </a:solidFill>
          </a:endParaRPr>
        </a:p>
      </dgm:t>
    </dgm:pt>
    <dgm:pt modelId="{12E56A4D-1827-48C6-B9C7-EFB058F13CA3}">
      <dgm:prSet custT="1"/>
      <dgm:spPr/>
      <dgm:t>
        <a:bodyPr/>
        <a:lstStyle/>
        <a:p>
          <a:r>
            <a:rPr lang="en-US" sz="2800" b="0" dirty="0" smtClean="0"/>
            <a:t>4. </a:t>
          </a:r>
          <a:r>
            <a:rPr lang="en-US" sz="2800" b="1" dirty="0" smtClean="0"/>
            <a:t>T</a:t>
          </a:r>
          <a:r>
            <a:rPr lang="en-US" sz="2800" b="0" dirty="0" smtClean="0">
              <a:solidFill>
                <a:schemeClr val="bg1">
                  <a:lumMod val="85000"/>
                </a:schemeClr>
              </a:solidFill>
            </a:rPr>
            <a:t>ell</a:t>
          </a:r>
          <a:endParaRPr lang="th-TH" sz="2800" b="0" dirty="0">
            <a:solidFill>
              <a:schemeClr val="bg1">
                <a:lumMod val="85000"/>
              </a:schemeClr>
            </a:solidFill>
          </a:endParaRPr>
        </a:p>
      </dgm:t>
    </dgm:pt>
    <dgm:pt modelId="{DB670C2C-05D9-434F-B364-1499ED7CE41A}" type="parTrans" cxnId="{4DE995E6-FCE6-45A5-9660-92E702E96AC9}">
      <dgm:prSet/>
      <dgm:spPr/>
      <dgm:t>
        <a:bodyPr/>
        <a:lstStyle/>
        <a:p>
          <a:endParaRPr lang="th-TH" sz="2800" b="0">
            <a:solidFill>
              <a:schemeClr val="tx1"/>
            </a:solidFill>
          </a:endParaRPr>
        </a:p>
      </dgm:t>
    </dgm:pt>
    <dgm:pt modelId="{96E2C836-FF2D-4EAC-A30E-8E298938F041}" type="sibTrans" cxnId="{4DE995E6-FCE6-45A5-9660-92E702E96AC9}">
      <dgm:prSet custT="1"/>
      <dgm:spPr/>
      <dgm:t>
        <a:bodyPr/>
        <a:lstStyle/>
        <a:p>
          <a:endParaRPr lang="th-TH" sz="1200" b="0">
            <a:solidFill>
              <a:schemeClr val="tx1"/>
            </a:solidFill>
          </a:endParaRPr>
        </a:p>
      </dgm:t>
    </dgm:pt>
    <dgm:pt modelId="{27CA9C28-4541-4E49-A67A-B294A1370C09}">
      <dgm:prSet custT="1"/>
      <dgm:spPr/>
      <dgm:t>
        <a:bodyPr/>
        <a:lstStyle/>
        <a:p>
          <a:r>
            <a:rPr lang="en-US" sz="2800" b="0" dirty="0" smtClean="0"/>
            <a:t>5. </a:t>
          </a:r>
          <a:r>
            <a:rPr lang="en-US" sz="2800" b="1" dirty="0" smtClean="0"/>
            <a:t>S</a:t>
          </a:r>
          <a:r>
            <a:rPr lang="en-US" sz="2800" b="0" dirty="0" smtClean="0">
              <a:solidFill>
                <a:schemeClr val="bg1">
                  <a:lumMod val="85000"/>
                </a:schemeClr>
              </a:solidFill>
            </a:rPr>
            <a:t>ecret</a:t>
          </a:r>
          <a:endParaRPr lang="th-TH" sz="2800" b="0" dirty="0">
            <a:solidFill>
              <a:schemeClr val="bg1">
                <a:lumMod val="85000"/>
              </a:schemeClr>
            </a:solidFill>
          </a:endParaRPr>
        </a:p>
      </dgm:t>
    </dgm:pt>
    <dgm:pt modelId="{21A25B45-E5BF-4D9B-ACD9-5861113B0D97}" type="parTrans" cxnId="{FCE40137-FFE4-45E2-A4E5-20CB6ED5299D}">
      <dgm:prSet/>
      <dgm:spPr/>
      <dgm:t>
        <a:bodyPr/>
        <a:lstStyle/>
        <a:p>
          <a:endParaRPr lang="th-TH" sz="2800" b="0">
            <a:solidFill>
              <a:schemeClr val="tx1"/>
            </a:solidFill>
          </a:endParaRPr>
        </a:p>
      </dgm:t>
    </dgm:pt>
    <dgm:pt modelId="{3251CD22-8DD7-4A62-B9BC-D0BF0AD2C891}" type="sibTrans" cxnId="{FCE40137-FFE4-45E2-A4E5-20CB6ED5299D}">
      <dgm:prSet custT="1"/>
      <dgm:spPr/>
      <dgm:t>
        <a:bodyPr/>
        <a:lstStyle/>
        <a:p>
          <a:endParaRPr lang="th-TH" sz="1200" b="0">
            <a:solidFill>
              <a:schemeClr val="tx1"/>
            </a:solidFill>
          </a:endParaRPr>
        </a:p>
      </dgm:t>
    </dgm:pt>
    <dgm:pt modelId="{84A55DD1-4177-44FA-A9AD-ECF49E2A7CE1}">
      <dgm:prSet custT="1"/>
      <dgm:spPr/>
      <dgm:t>
        <a:bodyPr/>
        <a:lstStyle/>
        <a:p>
          <a:r>
            <a:rPr lang="en-US" sz="2800" b="0" dirty="0" smtClean="0"/>
            <a:t>6. </a:t>
          </a:r>
          <a:r>
            <a:rPr lang="en-US" sz="2800" b="1" dirty="0" smtClean="0"/>
            <a:t>P</a:t>
          </a:r>
          <a:r>
            <a:rPr lang="en-US" sz="2800" b="0" dirty="0" smtClean="0">
              <a:solidFill>
                <a:schemeClr val="bg1">
                  <a:lumMod val="85000"/>
                </a:schemeClr>
              </a:solidFill>
            </a:rPr>
            <a:t>assword</a:t>
          </a:r>
          <a:endParaRPr lang="th-TH" sz="2800" b="0" dirty="0">
            <a:solidFill>
              <a:schemeClr val="bg1">
                <a:lumMod val="85000"/>
              </a:schemeClr>
            </a:solidFill>
          </a:endParaRPr>
        </a:p>
      </dgm:t>
    </dgm:pt>
    <dgm:pt modelId="{E7A81FAF-37ED-4D23-9CA0-A9C612FB58D0}" type="parTrans" cxnId="{EA5140D7-06A1-4AC3-944C-C0253432C55E}">
      <dgm:prSet/>
      <dgm:spPr/>
      <dgm:t>
        <a:bodyPr/>
        <a:lstStyle/>
        <a:p>
          <a:endParaRPr lang="th-TH" sz="2800" b="0">
            <a:solidFill>
              <a:schemeClr val="tx1"/>
            </a:solidFill>
          </a:endParaRPr>
        </a:p>
      </dgm:t>
    </dgm:pt>
    <dgm:pt modelId="{3EA5CC60-06D4-4469-A68F-79214746E02C}" type="sibTrans" cxnId="{EA5140D7-06A1-4AC3-944C-C0253432C55E}">
      <dgm:prSet custT="1"/>
      <dgm:spPr/>
      <dgm:t>
        <a:bodyPr/>
        <a:lstStyle/>
        <a:p>
          <a:endParaRPr lang="th-TH" sz="1200" b="0">
            <a:solidFill>
              <a:schemeClr val="tx1"/>
            </a:solidFill>
          </a:endParaRPr>
        </a:p>
      </dgm:t>
    </dgm:pt>
    <dgm:pt modelId="{7EC7E113-267A-4E1D-A2AC-F077385C2AE4}">
      <dgm:prSet custT="1"/>
      <dgm:spPr/>
      <dgm:t>
        <a:bodyPr/>
        <a:lstStyle/>
        <a:p>
          <a:r>
            <a:rPr lang="en-US" sz="2800" b="0" dirty="0" smtClean="0"/>
            <a:t>7. </a:t>
          </a:r>
          <a:r>
            <a:rPr lang="en-US" sz="2800" b="1" dirty="0" smtClean="0"/>
            <a:t>A</a:t>
          </a:r>
          <a:r>
            <a:rPr lang="en-US" sz="2800" b="0" dirty="0" smtClean="0">
              <a:solidFill>
                <a:schemeClr val="bg1">
                  <a:lumMod val="85000"/>
                </a:schemeClr>
              </a:solidFill>
            </a:rPr>
            <a:t>nyone</a:t>
          </a:r>
          <a:endParaRPr lang="th-TH" sz="2800" b="0" dirty="0">
            <a:solidFill>
              <a:schemeClr val="bg1">
                <a:lumMod val="85000"/>
              </a:schemeClr>
            </a:solidFill>
          </a:endParaRPr>
        </a:p>
      </dgm:t>
    </dgm:pt>
    <dgm:pt modelId="{66DD50DB-3DE4-450C-A81C-1E0E3ECDA9BF}" type="parTrans" cxnId="{D8F133C5-1E3A-4D1B-86AE-96CAB22093F0}">
      <dgm:prSet/>
      <dgm:spPr/>
      <dgm:t>
        <a:bodyPr/>
        <a:lstStyle/>
        <a:p>
          <a:endParaRPr lang="th-TH" sz="2800" b="0">
            <a:solidFill>
              <a:schemeClr val="tx1"/>
            </a:solidFill>
          </a:endParaRPr>
        </a:p>
      </dgm:t>
    </dgm:pt>
    <dgm:pt modelId="{BED32CCB-AC8F-4B73-B223-1318528505D5}" type="sibTrans" cxnId="{D8F133C5-1E3A-4D1B-86AE-96CAB22093F0}">
      <dgm:prSet/>
      <dgm:spPr/>
      <dgm:t>
        <a:bodyPr/>
        <a:lstStyle/>
        <a:p>
          <a:endParaRPr lang="th-TH" sz="2800" b="0">
            <a:solidFill>
              <a:schemeClr val="tx1"/>
            </a:solidFill>
          </a:endParaRPr>
        </a:p>
      </dgm:t>
    </dgm:pt>
    <dgm:pt modelId="{EADB7847-02EE-4B93-A284-02C2919B3DDD}" type="pres">
      <dgm:prSet presAssocID="{CCA34901-443E-420D-9F71-6673A281666D}" presName="linearFlow" presStyleCnt="0">
        <dgm:presLayoutVars>
          <dgm:resizeHandles val="exact"/>
        </dgm:presLayoutVars>
      </dgm:prSet>
      <dgm:spPr/>
      <dgm:t>
        <a:bodyPr/>
        <a:lstStyle/>
        <a:p>
          <a:endParaRPr lang="th-TH"/>
        </a:p>
      </dgm:t>
    </dgm:pt>
    <dgm:pt modelId="{92F83485-DF1A-49A7-8FD6-FE0B43FE2175}" type="pres">
      <dgm:prSet presAssocID="{943FB731-7093-4112-83E7-2D8E4999362F}" presName="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DE57E2D2-CDB0-46AA-9AC5-BFAF20EA9548}" type="pres">
      <dgm:prSet presAssocID="{1C6B8A99-51F2-4A85-BD4B-306725F05DFF}" presName="sibTrans" presStyleLbl="sibTrans2D1" presStyleIdx="0" presStyleCnt="6"/>
      <dgm:spPr/>
      <dgm:t>
        <a:bodyPr/>
        <a:lstStyle/>
        <a:p>
          <a:endParaRPr lang="th-TH"/>
        </a:p>
      </dgm:t>
    </dgm:pt>
    <dgm:pt modelId="{C56FB8D0-D5BC-49E9-B19D-D3327545869E}" type="pres">
      <dgm:prSet presAssocID="{1C6B8A99-51F2-4A85-BD4B-306725F05DFF}" presName="connectorText" presStyleLbl="sibTrans2D1" presStyleIdx="0" presStyleCnt="6"/>
      <dgm:spPr/>
      <dgm:t>
        <a:bodyPr/>
        <a:lstStyle/>
        <a:p>
          <a:endParaRPr lang="th-TH"/>
        </a:p>
      </dgm:t>
    </dgm:pt>
    <dgm:pt modelId="{F0D3E1FF-7700-4F77-A4D4-C5939842B534}" type="pres">
      <dgm:prSet presAssocID="{BDC8AA1E-DD2F-4FE0-A704-0E858BE7DDFE}" presName="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27673F84-C587-4978-9F16-FB325AD3FA83}" type="pres">
      <dgm:prSet presAssocID="{99FDD1D4-2F5C-4714-8979-A5018321292B}" presName="sibTrans" presStyleLbl="sibTrans2D1" presStyleIdx="1" presStyleCnt="6"/>
      <dgm:spPr/>
      <dgm:t>
        <a:bodyPr/>
        <a:lstStyle/>
        <a:p>
          <a:endParaRPr lang="th-TH"/>
        </a:p>
      </dgm:t>
    </dgm:pt>
    <dgm:pt modelId="{61E9BB98-8914-40ED-8191-BAD7E5C9C5D4}" type="pres">
      <dgm:prSet presAssocID="{99FDD1D4-2F5C-4714-8979-A5018321292B}" presName="connectorText" presStyleLbl="sibTrans2D1" presStyleIdx="1" presStyleCnt="6"/>
      <dgm:spPr/>
      <dgm:t>
        <a:bodyPr/>
        <a:lstStyle/>
        <a:p>
          <a:endParaRPr lang="th-TH"/>
        </a:p>
      </dgm:t>
    </dgm:pt>
    <dgm:pt modelId="{CBBC483D-FF39-430D-B613-4EF828AE61E2}" type="pres">
      <dgm:prSet presAssocID="{3B6A1C9B-35E4-45A5-A657-82982453AB10}" presName="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3AA175D8-C0AA-4F4C-984D-F1E7D7DE3B75}" type="pres">
      <dgm:prSet presAssocID="{ADB9FBAF-4190-4292-BF3F-DD77C635F5D6}" presName="sibTrans" presStyleLbl="sibTrans2D1" presStyleIdx="2" presStyleCnt="6"/>
      <dgm:spPr/>
      <dgm:t>
        <a:bodyPr/>
        <a:lstStyle/>
        <a:p>
          <a:endParaRPr lang="th-TH"/>
        </a:p>
      </dgm:t>
    </dgm:pt>
    <dgm:pt modelId="{E89A835B-8471-4011-B219-1FC902BE9653}" type="pres">
      <dgm:prSet presAssocID="{ADB9FBAF-4190-4292-BF3F-DD77C635F5D6}" presName="connectorText" presStyleLbl="sibTrans2D1" presStyleIdx="2" presStyleCnt="6"/>
      <dgm:spPr/>
      <dgm:t>
        <a:bodyPr/>
        <a:lstStyle/>
        <a:p>
          <a:endParaRPr lang="th-TH"/>
        </a:p>
      </dgm:t>
    </dgm:pt>
    <dgm:pt modelId="{B266B217-AEC5-4CE9-B35C-201D5269B0EC}" type="pres">
      <dgm:prSet presAssocID="{12E56A4D-1827-48C6-B9C7-EFB058F13CA3}" presName="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6DD22E5F-513D-4EDF-A5DC-AA236D9229BB}" type="pres">
      <dgm:prSet presAssocID="{96E2C836-FF2D-4EAC-A30E-8E298938F041}" presName="sibTrans" presStyleLbl="sibTrans2D1" presStyleIdx="3" presStyleCnt="6"/>
      <dgm:spPr/>
      <dgm:t>
        <a:bodyPr/>
        <a:lstStyle/>
        <a:p>
          <a:endParaRPr lang="th-TH"/>
        </a:p>
      </dgm:t>
    </dgm:pt>
    <dgm:pt modelId="{98DCACAD-A298-430B-A182-6A3E85441323}" type="pres">
      <dgm:prSet presAssocID="{96E2C836-FF2D-4EAC-A30E-8E298938F041}" presName="connectorText" presStyleLbl="sibTrans2D1" presStyleIdx="3" presStyleCnt="6"/>
      <dgm:spPr/>
      <dgm:t>
        <a:bodyPr/>
        <a:lstStyle/>
        <a:p>
          <a:endParaRPr lang="th-TH"/>
        </a:p>
      </dgm:t>
    </dgm:pt>
    <dgm:pt modelId="{C87841B5-BD75-4721-A4BC-A9D16719E0D0}" type="pres">
      <dgm:prSet presAssocID="{27CA9C28-4541-4E49-A67A-B294A1370C09}" presName="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742FB9F6-1D9E-4426-8DF4-FD467C1A271D}" type="pres">
      <dgm:prSet presAssocID="{3251CD22-8DD7-4A62-B9BC-D0BF0AD2C891}" presName="sibTrans" presStyleLbl="sibTrans2D1" presStyleIdx="4" presStyleCnt="6"/>
      <dgm:spPr/>
      <dgm:t>
        <a:bodyPr/>
        <a:lstStyle/>
        <a:p>
          <a:endParaRPr lang="th-TH"/>
        </a:p>
      </dgm:t>
    </dgm:pt>
    <dgm:pt modelId="{59C8DFA5-0FF0-4BE4-A668-384D6A38C57D}" type="pres">
      <dgm:prSet presAssocID="{3251CD22-8DD7-4A62-B9BC-D0BF0AD2C891}" presName="connectorText" presStyleLbl="sibTrans2D1" presStyleIdx="4" presStyleCnt="6"/>
      <dgm:spPr/>
      <dgm:t>
        <a:bodyPr/>
        <a:lstStyle/>
        <a:p>
          <a:endParaRPr lang="th-TH"/>
        </a:p>
      </dgm:t>
    </dgm:pt>
    <dgm:pt modelId="{EAF8DC16-0D5E-409C-A915-CEEB6F33EE24}" type="pres">
      <dgm:prSet presAssocID="{84A55DD1-4177-44FA-A9AD-ECF49E2A7CE1}" presName="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A821C306-0135-4C32-A251-3F9D7BC27649}" type="pres">
      <dgm:prSet presAssocID="{3EA5CC60-06D4-4469-A68F-79214746E02C}" presName="sibTrans" presStyleLbl="sibTrans2D1" presStyleIdx="5" presStyleCnt="6"/>
      <dgm:spPr/>
      <dgm:t>
        <a:bodyPr/>
        <a:lstStyle/>
        <a:p>
          <a:endParaRPr lang="th-TH"/>
        </a:p>
      </dgm:t>
    </dgm:pt>
    <dgm:pt modelId="{9F883FF0-E889-411E-8EDD-E74F385BCC30}" type="pres">
      <dgm:prSet presAssocID="{3EA5CC60-06D4-4469-A68F-79214746E02C}" presName="connectorText" presStyleLbl="sibTrans2D1" presStyleIdx="5" presStyleCnt="6"/>
      <dgm:spPr/>
      <dgm:t>
        <a:bodyPr/>
        <a:lstStyle/>
        <a:p>
          <a:endParaRPr lang="th-TH"/>
        </a:p>
      </dgm:t>
    </dgm:pt>
    <dgm:pt modelId="{9B652FFA-69CC-4152-BAE3-C019054693A3}" type="pres">
      <dgm:prSet presAssocID="{7EC7E113-267A-4E1D-A2AC-F077385C2AE4}" presName="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</dgm:ptLst>
  <dgm:cxnLst>
    <dgm:cxn modelId="{79FA4464-BBBC-43DD-B9EE-37004E1726D9}" type="presOf" srcId="{1C6B8A99-51F2-4A85-BD4B-306725F05DFF}" destId="{C56FB8D0-D5BC-49E9-B19D-D3327545869E}" srcOrd="1" destOrd="0" presId="urn:microsoft.com/office/officeart/2005/8/layout/process2"/>
    <dgm:cxn modelId="{69B5E77D-FCE9-430C-9736-FA63F62EF823}" type="presOf" srcId="{96E2C836-FF2D-4EAC-A30E-8E298938F041}" destId="{98DCACAD-A298-430B-A182-6A3E85441323}" srcOrd="1" destOrd="0" presId="urn:microsoft.com/office/officeart/2005/8/layout/process2"/>
    <dgm:cxn modelId="{8BA7B423-E0E2-4EDB-8E1F-A8632659FB14}" type="presOf" srcId="{3EA5CC60-06D4-4469-A68F-79214746E02C}" destId="{9F883FF0-E889-411E-8EDD-E74F385BCC30}" srcOrd="1" destOrd="0" presId="urn:microsoft.com/office/officeart/2005/8/layout/process2"/>
    <dgm:cxn modelId="{FE39C926-A91C-410D-A649-DC0E7E3D04F6}" type="presOf" srcId="{CCA34901-443E-420D-9F71-6673A281666D}" destId="{EADB7847-02EE-4B93-A284-02C2919B3DDD}" srcOrd="0" destOrd="0" presId="urn:microsoft.com/office/officeart/2005/8/layout/process2"/>
    <dgm:cxn modelId="{63241430-84DB-4524-A404-A809AE0BD7E6}" srcId="{CCA34901-443E-420D-9F71-6673A281666D}" destId="{3B6A1C9B-35E4-45A5-A657-82982453AB10}" srcOrd="2" destOrd="0" parTransId="{2A412129-2F4F-446F-9F35-B760C6F91B27}" sibTransId="{ADB9FBAF-4190-4292-BF3F-DD77C635F5D6}"/>
    <dgm:cxn modelId="{6B293D4F-0FE7-4657-BB9A-1EFE00969535}" type="presOf" srcId="{99FDD1D4-2F5C-4714-8979-A5018321292B}" destId="{27673F84-C587-4978-9F16-FB325AD3FA83}" srcOrd="0" destOrd="0" presId="urn:microsoft.com/office/officeart/2005/8/layout/process2"/>
    <dgm:cxn modelId="{A7811BD4-4C45-46C4-A81E-0AB13AF65180}" type="presOf" srcId="{3EA5CC60-06D4-4469-A68F-79214746E02C}" destId="{A821C306-0135-4C32-A251-3F9D7BC27649}" srcOrd="0" destOrd="0" presId="urn:microsoft.com/office/officeart/2005/8/layout/process2"/>
    <dgm:cxn modelId="{4DE995E6-FCE6-45A5-9660-92E702E96AC9}" srcId="{CCA34901-443E-420D-9F71-6673A281666D}" destId="{12E56A4D-1827-48C6-B9C7-EFB058F13CA3}" srcOrd="3" destOrd="0" parTransId="{DB670C2C-05D9-434F-B364-1499ED7CE41A}" sibTransId="{96E2C836-FF2D-4EAC-A30E-8E298938F041}"/>
    <dgm:cxn modelId="{AA8EDFA7-5DF2-486D-8A1D-561EA8AF253E}" type="presOf" srcId="{7EC7E113-267A-4E1D-A2AC-F077385C2AE4}" destId="{9B652FFA-69CC-4152-BAE3-C019054693A3}" srcOrd="0" destOrd="0" presId="urn:microsoft.com/office/officeart/2005/8/layout/process2"/>
    <dgm:cxn modelId="{3AF058AF-E1A9-4D34-B646-BA5453D7B8A1}" type="presOf" srcId="{27CA9C28-4541-4E49-A67A-B294A1370C09}" destId="{C87841B5-BD75-4721-A4BC-A9D16719E0D0}" srcOrd="0" destOrd="0" presId="urn:microsoft.com/office/officeart/2005/8/layout/process2"/>
    <dgm:cxn modelId="{D8F133C5-1E3A-4D1B-86AE-96CAB22093F0}" srcId="{CCA34901-443E-420D-9F71-6673A281666D}" destId="{7EC7E113-267A-4E1D-A2AC-F077385C2AE4}" srcOrd="6" destOrd="0" parTransId="{66DD50DB-3DE4-450C-A81C-1E0E3ECDA9BF}" sibTransId="{BED32CCB-AC8F-4B73-B223-1318528505D5}"/>
    <dgm:cxn modelId="{750F3FD2-A9CB-4E04-8C0F-FA528BA051D7}" type="presOf" srcId="{3B6A1C9B-35E4-45A5-A657-82982453AB10}" destId="{CBBC483D-FF39-430D-B613-4EF828AE61E2}" srcOrd="0" destOrd="0" presId="urn:microsoft.com/office/officeart/2005/8/layout/process2"/>
    <dgm:cxn modelId="{EA5140D7-06A1-4AC3-944C-C0253432C55E}" srcId="{CCA34901-443E-420D-9F71-6673A281666D}" destId="{84A55DD1-4177-44FA-A9AD-ECF49E2A7CE1}" srcOrd="5" destOrd="0" parTransId="{E7A81FAF-37ED-4D23-9CA0-A9C612FB58D0}" sibTransId="{3EA5CC60-06D4-4469-A68F-79214746E02C}"/>
    <dgm:cxn modelId="{92B9697C-6689-4F0C-9202-2A9C1024CEEC}" type="presOf" srcId="{84A55DD1-4177-44FA-A9AD-ECF49E2A7CE1}" destId="{EAF8DC16-0D5E-409C-A915-CEEB6F33EE24}" srcOrd="0" destOrd="0" presId="urn:microsoft.com/office/officeart/2005/8/layout/process2"/>
    <dgm:cxn modelId="{E1D05A61-7DA5-4028-8C62-B53E0AADB34D}" type="presOf" srcId="{1C6B8A99-51F2-4A85-BD4B-306725F05DFF}" destId="{DE57E2D2-CDB0-46AA-9AC5-BFAF20EA9548}" srcOrd="0" destOrd="0" presId="urn:microsoft.com/office/officeart/2005/8/layout/process2"/>
    <dgm:cxn modelId="{9762C390-4D4D-4442-8F39-03BE7C176F74}" type="presOf" srcId="{96E2C836-FF2D-4EAC-A30E-8E298938F041}" destId="{6DD22E5F-513D-4EDF-A5DC-AA236D9229BB}" srcOrd="0" destOrd="0" presId="urn:microsoft.com/office/officeart/2005/8/layout/process2"/>
    <dgm:cxn modelId="{4BEB74E1-7C7D-492E-ABCF-25A1E5FDDCDE}" type="presOf" srcId="{3251CD22-8DD7-4A62-B9BC-D0BF0AD2C891}" destId="{742FB9F6-1D9E-4426-8DF4-FD467C1A271D}" srcOrd="0" destOrd="0" presId="urn:microsoft.com/office/officeart/2005/8/layout/process2"/>
    <dgm:cxn modelId="{2FBD16D0-E8A7-4DAB-A518-F05B9DFFED15}" type="presOf" srcId="{3251CD22-8DD7-4A62-B9BC-D0BF0AD2C891}" destId="{59C8DFA5-0FF0-4BE4-A668-384D6A38C57D}" srcOrd="1" destOrd="0" presId="urn:microsoft.com/office/officeart/2005/8/layout/process2"/>
    <dgm:cxn modelId="{DAC55344-B374-4D45-9031-015ACA4278D3}" srcId="{CCA34901-443E-420D-9F71-6673A281666D}" destId="{943FB731-7093-4112-83E7-2D8E4999362F}" srcOrd="0" destOrd="0" parTransId="{4D65D022-100D-41B1-88BD-4DDBF6663320}" sibTransId="{1C6B8A99-51F2-4A85-BD4B-306725F05DFF}"/>
    <dgm:cxn modelId="{6DC6BEE5-515E-43D0-B9E6-5540B3F9E14D}" type="presOf" srcId="{943FB731-7093-4112-83E7-2D8E4999362F}" destId="{92F83485-DF1A-49A7-8FD6-FE0B43FE2175}" srcOrd="0" destOrd="0" presId="urn:microsoft.com/office/officeart/2005/8/layout/process2"/>
    <dgm:cxn modelId="{9CCFAE0B-8178-450E-A414-59CF983FD755}" type="presOf" srcId="{99FDD1D4-2F5C-4714-8979-A5018321292B}" destId="{61E9BB98-8914-40ED-8191-BAD7E5C9C5D4}" srcOrd="1" destOrd="0" presId="urn:microsoft.com/office/officeart/2005/8/layout/process2"/>
    <dgm:cxn modelId="{FA7DAA5C-4C75-4CEE-8459-357CA735CAD8}" srcId="{CCA34901-443E-420D-9F71-6673A281666D}" destId="{BDC8AA1E-DD2F-4FE0-A704-0E858BE7DDFE}" srcOrd="1" destOrd="0" parTransId="{532E70B1-97F2-4F47-9B88-22574163631C}" sibTransId="{99FDD1D4-2F5C-4714-8979-A5018321292B}"/>
    <dgm:cxn modelId="{7202504F-5117-481F-8204-3C6AB464B084}" type="presOf" srcId="{BDC8AA1E-DD2F-4FE0-A704-0E858BE7DDFE}" destId="{F0D3E1FF-7700-4F77-A4D4-C5939842B534}" srcOrd="0" destOrd="0" presId="urn:microsoft.com/office/officeart/2005/8/layout/process2"/>
    <dgm:cxn modelId="{894F0D77-44D7-4C5C-8521-1A17CFADF0F4}" type="presOf" srcId="{ADB9FBAF-4190-4292-BF3F-DD77C635F5D6}" destId="{3AA175D8-C0AA-4F4C-984D-F1E7D7DE3B75}" srcOrd="0" destOrd="0" presId="urn:microsoft.com/office/officeart/2005/8/layout/process2"/>
    <dgm:cxn modelId="{FCE40137-FFE4-45E2-A4E5-20CB6ED5299D}" srcId="{CCA34901-443E-420D-9F71-6673A281666D}" destId="{27CA9C28-4541-4E49-A67A-B294A1370C09}" srcOrd="4" destOrd="0" parTransId="{21A25B45-E5BF-4D9B-ACD9-5861113B0D97}" sibTransId="{3251CD22-8DD7-4A62-B9BC-D0BF0AD2C891}"/>
    <dgm:cxn modelId="{C37B8894-0104-49FB-A17A-01EEBC28D805}" type="presOf" srcId="{ADB9FBAF-4190-4292-BF3F-DD77C635F5D6}" destId="{E89A835B-8471-4011-B219-1FC902BE9653}" srcOrd="1" destOrd="0" presId="urn:microsoft.com/office/officeart/2005/8/layout/process2"/>
    <dgm:cxn modelId="{E9863D02-02A2-4250-ABCC-FA757EB9DBC8}" type="presOf" srcId="{12E56A4D-1827-48C6-B9C7-EFB058F13CA3}" destId="{B266B217-AEC5-4CE9-B35C-201D5269B0EC}" srcOrd="0" destOrd="0" presId="urn:microsoft.com/office/officeart/2005/8/layout/process2"/>
    <dgm:cxn modelId="{5B0A80C3-07A2-46D8-8FC4-CE910161C2C8}" type="presParOf" srcId="{EADB7847-02EE-4B93-A284-02C2919B3DDD}" destId="{92F83485-DF1A-49A7-8FD6-FE0B43FE2175}" srcOrd="0" destOrd="0" presId="urn:microsoft.com/office/officeart/2005/8/layout/process2"/>
    <dgm:cxn modelId="{A2BB0250-F37D-48F4-BDDE-4F80590408F8}" type="presParOf" srcId="{EADB7847-02EE-4B93-A284-02C2919B3DDD}" destId="{DE57E2D2-CDB0-46AA-9AC5-BFAF20EA9548}" srcOrd="1" destOrd="0" presId="urn:microsoft.com/office/officeart/2005/8/layout/process2"/>
    <dgm:cxn modelId="{F52C5756-928D-41E2-A622-F43BE8F13781}" type="presParOf" srcId="{DE57E2D2-CDB0-46AA-9AC5-BFAF20EA9548}" destId="{C56FB8D0-D5BC-49E9-B19D-D3327545869E}" srcOrd="0" destOrd="0" presId="urn:microsoft.com/office/officeart/2005/8/layout/process2"/>
    <dgm:cxn modelId="{380B9655-9A90-44E1-BC34-BFF81D302378}" type="presParOf" srcId="{EADB7847-02EE-4B93-A284-02C2919B3DDD}" destId="{F0D3E1FF-7700-4F77-A4D4-C5939842B534}" srcOrd="2" destOrd="0" presId="urn:microsoft.com/office/officeart/2005/8/layout/process2"/>
    <dgm:cxn modelId="{A1581FA2-4810-48BF-AEE3-4CC5D1B59960}" type="presParOf" srcId="{EADB7847-02EE-4B93-A284-02C2919B3DDD}" destId="{27673F84-C587-4978-9F16-FB325AD3FA83}" srcOrd="3" destOrd="0" presId="urn:microsoft.com/office/officeart/2005/8/layout/process2"/>
    <dgm:cxn modelId="{0DBAE5CF-92D2-4A00-95C0-007AE6C49CE2}" type="presParOf" srcId="{27673F84-C587-4978-9F16-FB325AD3FA83}" destId="{61E9BB98-8914-40ED-8191-BAD7E5C9C5D4}" srcOrd="0" destOrd="0" presId="urn:microsoft.com/office/officeart/2005/8/layout/process2"/>
    <dgm:cxn modelId="{4344A432-EEC4-43E9-88C4-64499C895072}" type="presParOf" srcId="{EADB7847-02EE-4B93-A284-02C2919B3DDD}" destId="{CBBC483D-FF39-430D-B613-4EF828AE61E2}" srcOrd="4" destOrd="0" presId="urn:microsoft.com/office/officeart/2005/8/layout/process2"/>
    <dgm:cxn modelId="{2C3A2063-B8E4-4300-B8B9-25E122070467}" type="presParOf" srcId="{EADB7847-02EE-4B93-A284-02C2919B3DDD}" destId="{3AA175D8-C0AA-4F4C-984D-F1E7D7DE3B75}" srcOrd="5" destOrd="0" presId="urn:microsoft.com/office/officeart/2005/8/layout/process2"/>
    <dgm:cxn modelId="{FC6A406E-FA12-4E7C-BC4D-C8E5D4AEA314}" type="presParOf" srcId="{3AA175D8-C0AA-4F4C-984D-F1E7D7DE3B75}" destId="{E89A835B-8471-4011-B219-1FC902BE9653}" srcOrd="0" destOrd="0" presId="urn:microsoft.com/office/officeart/2005/8/layout/process2"/>
    <dgm:cxn modelId="{E48E49D6-7844-45BB-9CA6-68E6E2DD81B0}" type="presParOf" srcId="{EADB7847-02EE-4B93-A284-02C2919B3DDD}" destId="{B266B217-AEC5-4CE9-B35C-201D5269B0EC}" srcOrd="6" destOrd="0" presId="urn:microsoft.com/office/officeart/2005/8/layout/process2"/>
    <dgm:cxn modelId="{4B2CA96E-8C09-44ED-A34D-F37FFD70AF2C}" type="presParOf" srcId="{EADB7847-02EE-4B93-A284-02C2919B3DDD}" destId="{6DD22E5F-513D-4EDF-A5DC-AA236D9229BB}" srcOrd="7" destOrd="0" presId="urn:microsoft.com/office/officeart/2005/8/layout/process2"/>
    <dgm:cxn modelId="{3A1EF07E-1FF2-409D-808E-DA318C59EBA1}" type="presParOf" srcId="{6DD22E5F-513D-4EDF-A5DC-AA236D9229BB}" destId="{98DCACAD-A298-430B-A182-6A3E85441323}" srcOrd="0" destOrd="0" presId="urn:microsoft.com/office/officeart/2005/8/layout/process2"/>
    <dgm:cxn modelId="{89A5CBFA-CAB4-407F-87E4-CF7FEABBA412}" type="presParOf" srcId="{EADB7847-02EE-4B93-A284-02C2919B3DDD}" destId="{C87841B5-BD75-4721-A4BC-A9D16719E0D0}" srcOrd="8" destOrd="0" presId="urn:microsoft.com/office/officeart/2005/8/layout/process2"/>
    <dgm:cxn modelId="{DF9994C7-6FAE-4214-88BB-29B08F2681D1}" type="presParOf" srcId="{EADB7847-02EE-4B93-A284-02C2919B3DDD}" destId="{742FB9F6-1D9E-4426-8DF4-FD467C1A271D}" srcOrd="9" destOrd="0" presId="urn:microsoft.com/office/officeart/2005/8/layout/process2"/>
    <dgm:cxn modelId="{F0399052-56C4-438A-9D59-EB962D805E92}" type="presParOf" srcId="{742FB9F6-1D9E-4426-8DF4-FD467C1A271D}" destId="{59C8DFA5-0FF0-4BE4-A668-384D6A38C57D}" srcOrd="0" destOrd="0" presId="urn:microsoft.com/office/officeart/2005/8/layout/process2"/>
    <dgm:cxn modelId="{67F448BF-495A-4AA2-A556-09A5ABF2CC6F}" type="presParOf" srcId="{EADB7847-02EE-4B93-A284-02C2919B3DDD}" destId="{EAF8DC16-0D5E-409C-A915-CEEB6F33EE24}" srcOrd="10" destOrd="0" presId="urn:microsoft.com/office/officeart/2005/8/layout/process2"/>
    <dgm:cxn modelId="{DD1B0BC2-FB36-4464-9CB4-7C72CDFF751B}" type="presParOf" srcId="{EADB7847-02EE-4B93-A284-02C2919B3DDD}" destId="{A821C306-0135-4C32-A251-3F9D7BC27649}" srcOrd="11" destOrd="0" presId="urn:microsoft.com/office/officeart/2005/8/layout/process2"/>
    <dgm:cxn modelId="{F4167B93-4010-45A2-A14D-F46E50B7D19C}" type="presParOf" srcId="{A821C306-0135-4C32-A251-3F9D7BC27649}" destId="{9F883FF0-E889-411E-8EDD-E74F385BCC30}" srcOrd="0" destOrd="0" presId="urn:microsoft.com/office/officeart/2005/8/layout/process2"/>
    <dgm:cxn modelId="{7752B7C1-E72B-4EA7-9019-A4C78DFE4D1C}" type="presParOf" srcId="{EADB7847-02EE-4B93-A284-02C2919B3DDD}" destId="{9B652FFA-69CC-4152-BAE3-C019054693A3}" srcOrd="12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CA34901-443E-420D-9F71-6673A281666D}" type="doc">
      <dgm:prSet loTypeId="urn:microsoft.com/office/officeart/2005/8/layout/process2" loCatId="process" qsTypeId="urn:microsoft.com/office/officeart/2005/8/quickstyle/simple5" qsCatId="simple" csTypeId="urn:microsoft.com/office/officeart/2005/8/colors/accent0_3" csCatId="mainScheme" phldr="1"/>
      <dgm:spPr/>
      <dgm:t>
        <a:bodyPr/>
        <a:lstStyle/>
        <a:p>
          <a:endParaRPr lang="th-TH"/>
        </a:p>
      </dgm:t>
    </dgm:pt>
    <dgm:pt modelId="{943FB731-7093-4112-83E7-2D8E4999362F}">
      <dgm:prSet phldrT="[Text]" custT="1"/>
      <dgm:spPr/>
      <dgm:t>
        <a:bodyPr/>
        <a:lstStyle/>
        <a:p>
          <a:r>
            <a:rPr lang="en-US" sz="2800" b="0" dirty="0" smtClean="0"/>
            <a:t>1. </a:t>
          </a:r>
          <a:r>
            <a:rPr lang="en-US" sz="2800" b="1" dirty="0" smtClean="0"/>
            <a:t>P</a:t>
          </a:r>
          <a:r>
            <a:rPr lang="en-US" sz="2800" b="0" dirty="0" smtClean="0"/>
            <a:t>hysical</a:t>
          </a:r>
          <a:endParaRPr lang="th-TH" sz="2800" b="0" dirty="0"/>
        </a:p>
      </dgm:t>
    </dgm:pt>
    <dgm:pt modelId="{4D65D022-100D-41B1-88BD-4DDBF6663320}" type="parTrans" cxnId="{DAC55344-B374-4D45-9031-015ACA4278D3}">
      <dgm:prSet/>
      <dgm:spPr/>
      <dgm:t>
        <a:bodyPr/>
        <a:lstStyle/>
        <a:p>
          <a:endParaRPr lang="th-TH" sz="2800" b="0">
            <a:solidFill>
              <a:schemeClr val="tx1"/>
            </a:solidFill>
          </a:endParaRPr>
        </a:p>
      </dgm:t>
    </dgm:pt>
    <dgm:pt modelId="{1C6B8A99-51F2-4A85-BD4B-306725F05DFF}" type="sibTrans" cxnId="{DAC55344-B374-4D45-9031-015ACA4278D3}">
      <dgm:prSet custT="1"/>
      <dgm:spPr/>
      <dgm:t>
        <a:bodyPr/>
        <a:lstStyle/>
        <a:p>
          <a:endParaRPr lang="th-TH" sz="1200" b="0">
            <a:solidFill>
              <a:schemeClr val="tx1"/>
            </a:solidFill>
          </a:endParaRPr>
        </a:p>
      </dgm:t>
    </dgm:pt>
    <dgm:pt modelId="{BDC8AA1E-DD2F-4FE0-A704-0E858BE7DDFE}">
      <dgm:prSet phldrT="[Text]" custT="1"/>
      <dgm:spPr/>
      <dgm:t>
        <a:bodyPr/>
        <a:lstStyle/>
        <a:p>
          <a:r>
            <a:rPr lang="en-US" sz="2800" b="0" dirty="0" smtClean="0"/>
            <a:t>2. </a:t>
          </a:r>
          <a:r>
            <a:rPr lang="en-US" sz="2800" b="1" dirty="0" smtClean="0"/>
            <a:t>Data Link</a:t>
          </a:r>
          <a:endParaRPr lang="th-TH" sz="2800" b="0" dirty="0"/>
        </a:p>
      </dgm:t>
    </dgm:pt>
    <dgm:pt modelId="{532E70B1-97F2-4F47-9B88-22574163631C}" type="parTrans" cxnId="{FA7DAA5C-4C75-4CEE-8459-357CA735CAD8}">
      <dgm:prSet/>
      <dgm:spPr/>
      <dgm:t>
        <a:bodyPr/>
        <a:lstStyle/>
        <a:p>
          <a:endParaRPr lang="th-TH" sz="2800" b="0">
            <a:solidFill>
              <a:schemeClr val="tx1"/>
            </a:solidFill>
          </a:endParaRPr>
        </a:p>
      </dgm:t>
    </dgm:pt>
    <dgm:pt modelId="{99FDD1D4-2F5C-4714-8979-A5018321292B}" type="sibTrans" cxnId="{FA7DAA5C-4C75-4CEE-8459-357CA735CAD8}">
      <dgm:prSet custT="1"/>
      <dgm:spPr/>
      <dgm:t>
        <a:bodyPr/>
        <a:lstStyle/>
        <a:p>
          <a:endParaRPr lang="th-TH" sz="1200" b="0">
            <a:solidFill>
              <a:schemeClr val="tx1"/>
            </a:solidFill>
          </a:endParaRPr>
        </a:p>
      </dgm:t>
    </dgm:pt>
    <dgm:pt modelId="{3B6A1C9B-35E4-45A5-A657-82982453AB10}">
      <dgm:prSet phldrT="[Text]" custT="1"/>
      <dgm:spPr/>
      <dgm:t>
        <a:bodyPr/>
        <a:lstStyle/>
        <a:p>
          <a:r>
            <a:rPr lang="en-US" sz="2800" b="0" dirty="0" smtClean="0"/>
            <a:t>3. </a:t>
          </a:r>
          <a:r>
            <a:rPr lang="en-US" sz="2800" b="1" dirty="0" smtClean="0"/>
            <a:t>Network</a:t>
          </a:r>
          <a:endParaRPr lang="th-TH" sz="2800" b="0" dirty="0"/>
        </a:p>
      </dgm:t>
    </dgm:pt>
    <dgm:pt modelId="{2A412129-2F4F-446F-9F35-B760C6F91B27}" type="parTrans" cxnId="{63241430-84DB-4524-A404-A809AE0BD7E6}">
      <dgm:prSet/>
      <dgm:spPr/>
      <dgm:t>
        <a:bodyPr/>
        <a:lstStyle/>
        <a:p>
          <a:endParaRPr lang="th-TH" sz="2800" b="0">
            <a:solidFill>
              <a:schemeClr val="tx1"/>
            </a:solidFill>
          </a:endParaRPr>
        </a:p>
      </dgm:t>
    </dgm:pt>
    <dgm:pt modelId="{ADB9FBAF-4190-4292-BF3F-DD77C635F5D6}" type="sibTrans" cxnId="{63241430-84DB-4524-A404-A809AE0BD7E6}">
      <dgm:prSet custT="1"/>
      <dgm:spPr/>
      <dgm:t>
        <a:bodyPr/>
        <a:lstStyle/>
        <a:p>
          <a:endParaRPr lang="th-TH" sz="1200" b="0">
            <a:solidFill>
              <a:schemeClr val="tx1"/>
            </a:solidFill>
          </a:endParaRPr>
        </a:p>
      </dgm:t>
    </dgm:pt>
    <dgm:pt modelId="{12E56A4D-1827-48C6-B9C7-EFB058F13CA3}">
      <dgm:prSet custT="1"/>
      <dgm:spPr/>
      <dgm:t>
        <a:bodyPr/>
        <a:lstStyle/>
        <a:p>
          <a:r>
            <a:rPr lang="en-US" sz="2800" b="0" dirty="0" smtClean="0"/>
            <a:t>4. </a:t>
          </a:r>
          <a:r>
            <a:rPr lang="en-US" sz="2800" b="1" dirty="0" smtClean="0"/>
            <a:t>Transport</a:t>
          </a:r>
          <a:endParaRPr lang="th-TH" sz="2800" b="0" dirty="0"/>
        </a:p>
      </dgm:t>
    </dgm:pt>
    <dgm:pt modelId="{DB670C2C-05D9-434F-B364-1499ED7CE41A}" type="parTrans" cxnId="{4DE995E6-FCE6-45A5-9660-92E702E96AC9}">
      <dgm:prSet/>
      <dgm:spPr/>
      <dgm:t>
        <a:bodyPr/>
        <a:lstStyle/>
        <a:p>
          <a:endParaRPr lang="th-TH" sz="2800" b="0">
            <a:solidFill>
              <a:schemeClr val="tx1"/>
            </a:solidFill>
          </a:endParaRPr>
        </a:p>
      </dgm:t>
    </dgm:pt>
    <dgm:pt modelId="{96E2C836-FF2D-4EAC-A30E-8E298938F041}" type="sibTrans" cxnId="{4DE995E6-FCE6-45A5-9660-92E702E96AC9}">
      <dgm:prSet custT="1"/>
      <dgm:spPr/>
      <dgm:t>
        <a:bodyPr/>
        <a:lstStyle/>
        <a:p>
          <a:endParaRPr lang="th-TH" sz="1200" b="0">
            <a:solidFill>
              <a:schemeClr val="tx1"/>
            </a:solidFill>
          </a:endParaRPr>
        </a:p>
      </dgm:t>
    </dgm:pt>
    <dgm:pt modelId="{27CA9C28-4541-4E49-A67A-B294A1370C09}">
      <dgm:prSet custT="1"/>
      <dgm:spPr/>
      <dgm:t>
        <a:bodyPr/>
        <a:lstStyle/>
        <a:p>
          <a:r>
            <a:rPr lang="en-US" sz="2800" b="0" dirty="0" smtClean="0"/>
            <a:t>5. </a:t>
          </a:r>
          <a:r>
            <a:rPr lang="en-US" sz="2800" b="1" dirty="0" smtClean="0"/>
            <a:t>S</a:t>
          </a:r>
          <a:r>
            <a:rPr lang="en-US" sz="2800" b="0" dirty="0" smtClean="0"/>
            <a:t>ession</a:t>
          </a:r>
          <a:endParaRPr lang="th-TH" sz="2800" b="0" dirty="0"/>
        </a:p>
      </dgm:t>
    </dgm:pt>
    <dgm:pt modelId="{21A25B45-E5BF-4D9B-ACD9-5861113B0D97}" type="parTrans" cxnId="{FCE40137-FFE4-45E2-A4E5-20CB6ED5299D}">
      <dgm:prSet/>
      <dgm:spPr/>
      <dgm:t>
        <a:bodyPr/>
        <a:lstStyle/>
        <a:p>
          <a:endParaRPr lang="th-TH" sz="2800" b="0">
            <a:solidFill>
              <a:schemeClr val="tx1"/>
            </a:solidFill>
          </a:endParaRPr>
        </a:p>
      </dgm:t>
    </dgm:pt>
    <dgm:pt modelId="{3251CD22-8DD7-4A62-B9BC-D0BF0AD2C891}" type="sibTrans" cxnId="{FCE40137-FFE4-45E2-A4E5-20CB6ED5299D}">
      <dgm:prSet custT="1"/>
      <dgm:spPr/>
      <dgm:t>
        <a:bodyPr/>
        <a:lstStyle/>
        <a:p>
          <a:endParaRPr lang="th-TH" sz="1200" b="0">
            <a:solidFill>
              <a:schemeClr val="tx1"/>
            </a:solidFill>
          </a:endParaRPr>
        </a:p>
      </dgm:t>
    </dgm:pt>
    <dgm:pt modelId="{84A55DD1-4177-44FA-A9AD-ECF49E2A7CE1}">
      <dgm:prSet custT="1"/>
      <dgm:spPr/>
      <dgm:t>
        <a:bodyPr/>
        <a:lstStyle/>
        <a:p>
          <a:r>
            <a:rPr lang="en-US" sz="2800" b="0" dirty="0" smtClean="0"/>
            <a:t>6. </a:t>
          </a:r>
          <a:r>
            <a:rPr lang="en-US" sz="2800" b="1" dirty="0" smtClean="0"/>
            <a:t>Presentation</a:t>
          </a:r>
          <a:endParaRPr lang="th-TH" sz="2800" b="0" dirty="0"/>
        </a:p>
      </dgm:t>
    </dgm:pt>
    <dgm:pt modelId="{E7A81FAF-37ED-4D23-9CA0-A9C612FB58D0}" type="parTrans" cxnId="{EA5140D7-06A1-4AC3-944C-C0253432C55E}">
      <dgm:prSet/>
      <dgm:spPr/>
      <dgm:t>
        <a:bodyPr/>
        <a:lstStyle/>
        <a:p>
          <a:endParaRPr lang="th-TH" sz="2800" b="0">
            <a:solidFill>
              <a:schemeClr val="tx1"/>
            </a:solidFill>
          </a:endParaRPr>
        </a:p>
      </dgm:t>
    </dgm:pt>
    <dgm:pt modelId="{3EA5CC60-06D4-4469-A68F-79214746E02C}" type="sibTrans" cxnId="{EA5140D7-06A1-4AC3-944C-C0253432C55E}">
      <dgm:prSet custT="1"/>
      <dgm:spPr/>
      <dgm:t>
        <a:bodyPr/>
        <a:lstStyle/>
        <a:p>
          <a:endParaRPr lang="th-TH" sz="1200" b="0">
            <a:solidFill>
              <a:schemeClr val="tx1"/>
            </a:solidFill>
          </a:endParaRPr>
        </a:p>
      </dgm:t>
    </dgm:pt>
    <dgm:pt modelId="{7EC7E113-267A-4E1D-A2AC-F077385C2AE4}">
      <dgm:prSet custT="1"/>
      <dgm:spPr/>
      <dgm:t>
        <a:bodyPr/>
        <a:lstStyle/>
        <a:p>
          <a:r>
            <a:rPr lang="en-US" sz="2800" b="0" dirty="0" smtClean="0"/>
            <a:t>7. </a:t>
          </a:r>
          <a:r>
            <a:rPr lang="en-US" sz="2800" b="1" dirty="0" smtClean="0"/>
            <a:t>Application</a:t>
          </a:r>
          <a:endParaRPr lang="th-TH" sz="2800" b="0" dirty="0"/>
        </a:p>
      </dgm:t>
    </dgm:pt>
    <dgm:pt modelId="{66DD50DB-3DE4-450C-A81C-1E0E3ECDA9BF}" type="parTrans" cxnId="{D8F133C5-1E3A-4D1B-86AE-96CAB22093F0}">
      <dgm:prSet/>
      <dgm:spPr/>
      <dgm:t>
        <a:bodyPr/>
        <a:lstStyle/>
        <a:p>
          <a:endParaRPr lang="th-TH" sz="2800" b="0">
            <a:solidFill>
              <a:schemeClr val="tx1"/>
            </a:solidFill>
          </a:endParaRPr>
        </a:p>
      </dgm:t>
    </dgm:pt>
    <dgm:pt modelId="{BED32CCB-AC8F-4B73-B223-1318528505D5}" type="sibTrans" cxnId="{D8F133C5-1E3A-4D1B-86AE-96CAB22093F0}">
      <dgm:prSet/>
      <dgm:spPr/>
      <dgm:t>
        <a:bodyPr/>
        <a:lstStyle/>
        <a:p>
          <a:endParaRPr lang="th-TH" sz="2800" b="0">
            <a:solidFill>
              <a:schemeClr val="tx1"/>
            </a:solidFill>
          </a:endParaRPr>
        </a:p>
      </dgm:t>
    </dgm:pt>
    <dgm:pt modelId="{EADB7847-02EE-4B93-A284-02C2919B3DDD}" type="pres">
      <dgm:prSet presAssocID="{CCA34901-443E-420D-9F71-6673A281666D}" presName="linearFlow" presStyleCnt="0">
        <dgm:presLayoutVars>
          <dgm:resizeHandles val="exact"/>
        </dgm:presLayoutVars>
      </dgm:prSet>
      <dgm:spPr/>
      <dgm:t>
        <a:bodyPr/>
        <a:lstStyle/>
        <a:p>
          <a:endParaRPr lang="th-TH"/>
        </a:p>
      </dgm:t>
    </dgm:pt>
    <dgm:pt modelId="{92F83485-DF1A-49A7-8FD6-FE0B43FE2175}" type="pres">
      <dgm:prSet presAssocID="{943FB731-7093-4112-83E7-2D8E4999362F}" presName="node" presStyleLbl="node1" presStyleIdx="0" presStyleCnt="7" custScaleX="126323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DE57E2D2-CDB0-46AA-9AC5-BFAF20EA9548}" type="pres">
      <dgm:prSet presAssocID="{1C6B8A99-51F2-4A85-BD4B-306725F05DFF}" presName="sibTrans" presStyleLbl="sibTrans2D1" presStyleIdx="0" presStyleCnt="6"/>
      <dgm:spPr/>
      <dgm:t>
        <a:bodyPr/>
        <a:lstStyle/>
        <a:p>
          <a:endParaRPr lang="th-TH"/>
        </a:p>
      </dgm:t>
    </dgm:pt>
    <dgm:pt modelId="{C56FB8D0-D5BC-49E9-B19D-D3327545869E}" type="pres">
      <dgm:prSet presAssocID="{1C6B8A99-51F2-4A85-BD4B-306725F05DFF}" presName="connectorText" presStyleLbl="sibTrans2D1" presStyleIdx="0" presStyleCnt="6"/>
      <dgm:spPr/>
      <dgm:t>
        <a:bodyPr/>
        <a:lstStyle/>
        <a:p>
          <a:endParaRPr lang="th-TH"/>
        </a:p>
      </dgm:t>
    </dgm:pt>
    <dgm:pt modelId="{F0D3E1FF-7700-4F77-A4D4-C5939842B534}" type="pres">
      <dgm:prSet presAssocID="{BDC8AA1E-DD2F-4FE0-A704-0E858BE7DDFE}" presName="node" presStyleLbl="node1" presStyleIdx="1" presStyleCnt="7" custScaleX="129333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27673F84-C587-4978-9F16-FB325AD3FA83}" type="pres">
      <dgm:prSet presAssocID="{99FDD1D4-2F5C-4714-8979-A5018321292B}" presName="sibTrans" presStyleLbl="sibTrans2D1" presStyleIdx="1" presStyleCnt="6"/>
      <dgm:spPr/>
      <dgm:t>
        <a:bodyPr/>
        <a:lstStyle/>
        <a:p>
          <a:endParaRPr lang="th-TH"/>
        </a:p>
      </dgm:t>
    </dgm:pt>
    <dgm:pt modelId="{61E9BB98-8914-40ED-8191-BAD7E5C9C5D4}" type="pres">
      <dgm:prSet presAssocID="{99FDD1D4-2F5C-4714-8979-A5018321292B}" presName="connectorText" presStyleLbl="sibTrans2D1" presStyleIdx="1" presStyleCnt="6"/>
      <dgm:spPr/>
      <dgm:t>
        <a:bodyPr/>
        <a:lstStyle/>
        <a:p>
          <a:endParaRPr lang="th-TH"/>
        </a:p>
      </dgm:t>
    </dgm:pt>
    <dgm:pt modelId="{CBBC483D-FF39-430D-B613-4EF828AE61E2}" type="pres">
      <dgm:prSet presAssocID="{3B6A1C9B-35E4-45A5-A657-82982453AB10}" presName="node" presStyleLbl="node1" presStyleIdx="2" presStyleCnt="7" custScaleX="129333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3AA175D8-C0AA-4F4C-984D-F1E7D7DE3B75}" type="pres">
      <dgm:prSet presAssocID="{ADB9FBAF-4190-4292-BF3F-DD77C635F5D6}" presName="sibTrans" presStyleLbl="sibTrans2D1" presStyleIdx="2" presStyleCnt="6"/>
      <dgm:spPr/>
      <dgm:t>
        <a:bodyPr/>
        <a:lstStyle/>
        <a:p>
          <a:endParaRPr lang="th-TH"/>
        </a:p>
      </dgm:t>
    </dgm:pt>
    <dgm:pt modelId="{E89A835B-8471-4011-B219-1FC902BE9653}" type="pres">
      <dgm:prSet presAssocID="{ADB9FBAF-4190-4292-BF3F-DD77C635F5D6}" presName="connectorText" presStyleLbl="sibTrans2D1" presStyleIdx="2" presStyleCnt="6"/>
      <dgm:spPr/>
      <dgm:t>
        <a:bodyPr/>
        <a:lstStyle/>
        <a:p>
          <a:endParaRPr lang="th-TH"/>
        </a:p>
      </dgm:t>
    </dgm:pt>
    <dgm:pt modelId="{B266B217-AEC5-4CE9-B35C-201D5269B0EC}" type="pres">
      <dgm:prSet presAssocID="{12E56A4D-1827-48C6-B9C7-EFB058F13CA3}" presName="node" presStyleLbl="node1" presStyleIdx="3" presStyleCnt="7" custScaleX="129333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6DD22E5F-513D-4EDF-A5DC-AA236D9229BB}" type="pres">
      <dgm:prSet presAssocID="{96E2C836-FF2D-4EAC-A30E-8E298938F041}" presName="sibTrans" presStyleLbl="sibTrans2D1" presStyleIdx="3" presStyleCnt="6"/>
      <dgm:spPr/>
      <dgm:t>
        <a:bodyPr/>
        <a:lstStyle/>
        <a:p>
          <a:endParaRPr lang="th-TH"/>
        </a:p>
      </dgm:t>
    </dgm:pt>
    <dgm:pt modelId="{98DCACAD-A298-430B-A182-6A3E85441323}" type="pres">
      <dgm:prSet presAssocID="{96E2C836-FF2D-4EAC-A30E-8E298938F041}" presName="connectorText" presStyleLbl="sibTrans2D1" presStyleIdx="3" presStyleCnt="6"/>
      <dgm:spPr/>
      <dgm:t>
        <a:bodyPr/>
        <a:lstStyle/>
        <a:p>
          <a:endParaRPr lang="th-TH"/>
        </a:p>
      </dgm:t>
    </dgm:pt>
    <dgm:pt modelId="{C87841B5-BD75-4721-A4BC-A9D16719E0D0}" type="pres">
      <dgm:prSet presAssocID="{27CA9C28-4541-4E49-A67A-B294A1370C09}" presName="node" presStyleLbl="node1" presStyleIdx="4" presStyleCnt="7" custScaleX="126323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742FB9F6-1D9E-4426-8DF4-FD467C1A271D}" type="pres">
      <dgm:prSet presAssocID="{3251CD22-8DD7-4A62-B9BC-D0BF0AD2C891}" presName="sibTrans" presStyleLbl="sibTrans2D1" presStyleIdx="4" presStyleCnt="6"/>
      <dgm:spPr/>
      <dgm:t>
        <a:bodyPr/>
        <a:lstStyle/>
        <a:p>
          <a:endParaRPr lang="th-TH"/>
        </a:p>
      </dgm:t>
    </dgm:pt>
    <dgm:pt modelId="{59C8DFA5-0FF0-4BE4-A668-384D6A38C57D}" type="pres">
      <dgm:prSet presAssocID="{3251CD22-8DD7-4A62-B9BC-D0BF0AD2C891}" presName="connectorText" presStyleLbl="sibTrans2D1" presStyleIdx="4" presStyleCnt="6"/>
      <dgm:spPr/>
      <dgm:t>
        <a:bodyPr/>
        <a:lstStyle/>
        <a:p>
          <a:endParaRPr lang="th-TH"/>
        </a:p>
      </dgm:t>
    </dgm:pt>
    <dgm:pt modelId="{EAF8DC16-0D5E-409C-A915-CEEB6F33EE24}" type="pres">
      <dgm:prSet presAssocID="{84A55DD1-4177-44FA-A9AD-ECF49E2A7CE1}" presName="node" presStyleLbl="node1" presStyleIdx="5" presStyleCnt="7" custScaleX="127332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A821C306-0135-4C32-A251-3F9D7BC27649}" type="pres">
      <dgm:prSet presAssocID="{3EA5CC60-06D4-4469-A68F-79214746E02C}" presName="sibTrans" presStyleLbl="sibTrans2D1" presStyleIdx="5" presStyleCnt="6"/>
      <dgm:spPr/>
      <dgm:t>
        <a:bodyPr/>
        <a:lstStyle/>
        <a:p>
          <a:endParaRPr lang="th-TH"/>
        </a:p>
      </dgm:t>
    </dgm:pt>
    <dgm:pt modelId="{9F883FF0-E889-411E-8EDD-E74F385BCC30}" type="pres">
      <dgm:prSet presAssocID="{3EA5CC60-06D4-4469-A68F-79214746E02C}" presName="connectorText" presStyleLbl="sibTrans2D1" presStyleIdx="5" presStyleCnt="6"/>
      <dgm:spPr/>
      <dgm:t>
        <a:bodyPr/>
        <a:lstStyle/>
        <a:p>
          <a:endParaRPr lang="th-TH"/>
        </a:p>
      </dgm:t>
    </dgm:pt>
    <dgm:pt modelId="{9B652FFA-69CC-4152-BAE3-C019054693A3}" type="pres">
      <dgm:prSet presAssocID="{7EC7E113-267A-4E1D-A2AC-F077385C2AE4}" presName="node" presStyleLbl="node1" presStyleIdx="6" presStyleCnt="7" custScaleX="124819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</dgm:ptLst>
  <dgm:cxnLst>
    <dgm:cxn modelId="{A0C81670-F688-426B-9D59-755B4491D00F}" type="presOf" srcId="{1C6B8A99-51F2-4A85-BD4B-306725F05DFF}" destId="{C56FB8D0-D5BC-49E9-B19D-D3327545869E}" srcOrd="1" destOrd="0" presId="urn:microsoft.com/office/officeart/2005/8/layout/process2"/>
    <dgm:cxn modelId="{7851D52C-2996-49EE-A760-EADE0B66234C}" type="presOf" srcId="{CCA34901-443E-420D-9F71-6673A281666D}" destId="{EADB7847-02EE-4B93-A284-02C2919B3DDD}" srcOrd="0" destOrd="0" presId="urn:microsoft.com/office/officeart/2005/8/layout/process2"/>
    <dgm:cxn modelId="{37395F13-3E60-4964-9D9D-3DD931CFE7DE}" type="presOf" srcId="{96E2C836-FF2D-4EAC-A30E-8E298938F041}" destId="{6DD22E5F-513D-4EDF-A5DC-AA236D9229BB}" srcOrd="0" destOrd="0" presId="urn:microsoft.com/office/officeart/2005/8/layout/process2"/>
    <dgm:cxn modelId="{63241430-84DB-4524-A404-A809AE0BD7E6}" srcId="{CCA34901-443E-420D-9F71-6673A281666D}" destId="{3B6A1C9B-35E4-45A5-A657-82982453AB10}" srcOrd="2" destOrd="0" parTransId="{2A412129-2F4F-446F-9F35-B760C6F91B27}" sibTransId="{ADB9FBAF-4190-4292-BF3F-DD77C635F5D6}"/>
    <dgm:cxn modelId="{4DE995E6-FCE6-45A5-9660-92E702E96AC9}" srcId="{CCA34901-443E-420D-9F71-6673A281666D}" destId="{12E56A4D-1827-48C6-B9C7-EFB058F13CA3}" srcOrd="3" destOrd="0" parTransId="{DB670C2C-05D9-434F-B364-1499ED7CE41A}" sibTransId="{96E2C836-FF2D-4EAC-A30E-8E298938F041}"/>
    <dgm:cxn modelId="{EDAC79DB-E0CB-4DE2-9B14-D4FC63A5F7FC}" type="presOf" srcId="{3EA5CC60-06D4-4469-A68F-79214746E02C}" destId="{9F883FF0-E889-411E-8EDD-E74F385BCC30}" srcOrd="1" destOrd="0" presId="urn:microsoft.com/office/officeart/2005/8/layout/process2"/>
    <dgm:cxn modelId="{9DF4BC83-5AD8-4523-8A79-D53D1F44DB9D}" type="presOf" srcId="{99FDD1D4-2F5C-4714-8979-A5018321292B}" destId="{27673F84-C587-4978-9F16-FB325AD3FA83}" srcOrd="0" destOrd="0" presId="urn:microsoft.com/office/officeart/2005/8/layout/process2"/>
    <dgm:cxn modelId="{3C752B15-7283-4570-B46E-287F754C01E3}" type="presOf" srcId="{943FB731-7093-4112-83E7-2D8E4999362F}" destId="{92F83485-DF1A-49A7-8FD6-FE0B43FE2175}" srcOrd="0" destOrd="0" presId="urn:microsoft.com/office/officeart/2005/8/layout/process2"/>
    <dgm:cxn modelId="{D8F133C5-1E3A-4D1B-86AE-96CAB22093F0}" srcId="{CCA34901-443E-420D-9F71-6673A281666D}" destId="{7EC7E113-267A-4E1D-A2AC-F077385C2AE4}" srcOrd="6" destOrd="0" parTransId="{66DD50DB-3DE4-450C-A81C-1E0E3ECDA9BF}" sibTransId="{BED32CCB-AC8F-4B73-B223-1318528505D5}"/>
    <dgm:cxn modelId="{1B6C6B89-13C8-418B-8A58-9DB0B6811B38}" type="presOf" srcId="{3251CD22-8DD7-4A62-B9BC-D0BF0AD2C891}" destId="{742FB9F6-1D9E-4426-8DF4-FD467C1A271D}" srcOrd="0" destOrd="0" presId="urn:microsoft.com/office/officeart/2005/8/layout/process2"/>
    <dgm:cxn modelId="{EA5140D7-06A1-4AC3-944C-C0253432C55E}" srcId="{CCA34901-443E-420D-9F71-6673A281666D}" destId="{84A55DD1-4177-44FA-A9AD-ECF49E2A7CE1}" srcOrd="5" destOrd="0" parTransId="{E7A81FAF-37ED-4D23-9CA0-A9C612FB58D0}" sibTransId="{3EA5CC60-06D4-4469-A68F-79214746E02C}"/>
    <dgm:cxn modelId="{34024784-2349-4D25-8782-B953D7FC4AB9}" type="presOf" srcId="{ADB9FBAF-4190-4292-BF3F-DD77C635F5D6}" destId="{3AA175D8-C0AA-4F4C-984D-F1E7D7DE3B75}" srcOrd="0" destOrd="0" presId="urn:microsoft.com/office/officeart/2005/8/layout/process2"/>
    <dgm:cxn modelId="{15DFC645-24F3-4B13-9C61-4E73DA29E7BA}" type="presOf" srcId="{ADB9FBAF-4190-4292-BF3F-DD77C635F5D6}" destId="{E89A835B-8471-4011-B219-1FC902BE9653}" srcOrd="1" destOrd="0" presId="urn:microsoft.com/office/officeart/2005/8/layout/process2"/>
    <dgm:cxn modelId="{0D5407DD-D760-4371-A950-BA4E5EF3D147}" type="presOf" srcId="{7EC7E113-267A-4E1D-A2AC-F077385C2AE4}" destId="{9B652FFA-69CC-4152-BAE3-C019054693A3}" srcOrd="0" destOrd="0" presId="urn:microsoft.com/office/officeart/2005/8/layout/process2"/>
    <dgm:cxn modelId="{9D65AF02-DE29-43BA-8354-8E56440F3DF4}" type="presOf" srcId="{BDC8AA1E-DD2F-4FE0-A704-0E858BE7DDFE}" destId="{F0D3E1FF-7700-4F77-A4D4-C5939842B534}" srcOrd="0" destOrd="0" presId="urn:microsoft.com/office/officeart/2005/8/layout/process2"/>
    <dgm:cxn modelId="{DB9861AF-5F12-4283-ABBB-D6E56D0419D0}" type="presOf" srcId="{3251CD22-8DD7-4A62-B9BC-D0BF0AD2C891}" destId="{59C8DFA5-0FF0-4BE4-A668-384D6A38C57D}" srcOrd="1" destOrd="0" presId="urn:microsoft.com/office/officeart/2005/8/layout/process2"/>
    <dgm:cxn modelId="{EF34C15B-9519-4383-8087-18592A772ECE}" type="presOf" srcId="{27CA9C28-4541-4E49-A67A-B294A1370C09}" destId="{C87841B5-BD75-4721-A4BC-A9D16719E0D0}" srcOrd="0" destOrd="0" presId="urn:microsoft.com/office/officeart/2005/8/layout/process2"/>
    <dgm:cxn modelId="{DAC55344-B374-4D45-9031-015ACA4278D3}" srcId="{CCA34901-443E-420D-9F71-6673A281666D}" destId="{943FB731-7093-4112-83E7-2D8E4999362F}" srcOrd="0" destOrd="0" parTransId="{4D65D022-100D-41B1-88BD-4DDBF6663320}" sibTransId="{1C6B8A99-51F2-4A85-BD4B-306725F05DFF}"/>
    <dgm:cxn modelId="{1B334EA0-D525-435C-8EDA-A2D56FC0F26E}" type="presOf" srcId="{3B6A1C9B-35E4-45A5-A657-82982453AB10}" destId="{CBBC483D-FF39-430D-B613-4EF828AE61E2}" srcOrd="0" destOrd="0" presId="urn:microsoft.com/office/officeart/2005/8/layout/process2"/>
    <dgm:cxn modelId="{FA7DAA5C-4C75-4CEE-8459-357CA735CAD8}" srcId="{CCA34901-443E-420D-9F71-6673A281666D}" destId="{BDC8AA1E-DD2F-4FE0-A704-0E858BE7DDFE}" srcOrd="1" destOrd="0" parTransId="{532E70B1-97F2-4F47-9B88-22574163631C}" sibTransId="{99FDD1D4-2F5C-4714-8979-A5018321292B}"/>
    <dgm:cxn modelId="{EFFA74C1-8659-4F14-A025-F9DE4E8061C0}" type="presOf" srcId="{96E2C836-FF2D-4EAC-A30E-8E298938F041}" destId="{98DCACAD-A298-430B-A182-6A3E85441323}" srcOrd="1" destOrd="0" presId="urn:microsoft.com/office/officeart/2005/8/layout/process2"/>
    <dgm:cxn modelId="{3165141F-8D3E-421C-B355-F6502B150099}" type="presOf" srcId="{84A55DD1-4177-44FA-A9AD-ECF49E2A7CE1}" destId="{EAF8DC16-0D5E-409C-A915-CEEB6F33EE24}" srcOrd="0" destOrd="0" presId="urn:microsoft.com/office/officeart/2005/8/layout/process2"/>
    <dgm:cxn modelId="{AB7E10E1-B3A6-4CEF-B18F-2167EB393B67}" type="presOf" srcId="{1C6B8A99-51F2-4A85-BD4B-306725F05DFF}" destId="{DE57E2D2-CDB0-46AA-9AC5-BFAF20EA9548}" srcOrd="0" destOrd="0" presId="urn:microsoft.com/office/officeart/2005/8/layout/process2"/>
    <dgm:cxn modelId="{FCE40137-FFE4-45E2-A4E5-20CB6ED5299D}" srcId="{CCA34901-443E-420D-9F71-6673A281666D}" destId="{27CA9C28-4541-4E49-A67A-B294A1370C09}" srcOrd="4" destOrd="0" parTransId="{21A25B45-E5BF-4D9B-ACD9-5861113B0D97}" sibTransId="{3251CD22-8DD7-4A62-B9BC-D0BF0AD2C891}"/>
    <dgm:cxn modelId="{32F3D19C-65CD-4D77-922B-6CC1BE77C118}" type="presOf" srcId="{12E56A4D-1827-48C6-B9C7-EFB058F13CA3}" destId="{B266B217-AEC5-4CE9-B35C-201D5269B0EC}" srcOrd="0" destOrd="0" presId="urn:microsoft.com/office/officeart/2005/8/layout/process2"/>
    <dgm:cxn modelId="{9D05F04C-50FA-4F87-8297-D1737A337DED}" type="presOf" srcId="{3EA5CC60-06D4-4469-A68F-79214746E02C}" destId="{A821C306-0135-4C32-A251-3F9D7BC27649}" srcOrd="0" destOrd="0" presId="urn:microsoft.com/office/officeart/2005/8/layout/process2"/>
    <dgm:cxn modelId="{CFA2F2F7-A825-4D58-B3EA-2B4A50A21F49}" type="presOf" srcId="{99FDD1D4-2F5C-4714-8979-A5018321292B}" destId="{61E9BB98-8914-40ED-8191-BAD7E5C9C5D4}" srcOrd="1" destOrd="0" presId="urn:microsoft.com/office/officeart/2005/8/layout/process2"/>
    <dgm:cxn modelId="{CC02F01D-4C67-4042-9C8D-B8A5F7DDFE7E}" type="presParOf" srcId="{EADB7847-02EE-4B93-A284-02C2919B3DDD}" destId="{92F83485-DF1A-49A7-8FD6-FE0B43FE2175}" srcOrd="0" destOrd="0" presId="urn:microsoft.com/office/officeart/2005/8/layout/process2"/>
    <dgm:cxn modelId="{64929B55-9610-46DF-9F14-41D3A35CDA32}" type="presParOf" srcId="{EADB7847-02EE-4B93-A284-02C2919B3DDD}" destId="{DE57E2D2-CDB0-46AA-9AC5-BFAF20EA9548}" srcOrd="1" destOrd="0" presId="urn:microsoft.com/office/officeart/2005/8/layout/process2"/>
    <dgm:cxn modelId="{A496BBD7-1FE2-4AEB-A2EF-59D82E9F5EB5}" type="presParOf" srcId="{DE57E2D2-CDB0-46AA-9AC5-BFAF20EA9548}" destId="{C56FB8D0-D5BC-49E9-B19D-D3327545869E}" srcOrd="0" destOrd="0" presId="urn:microsoft.com/office/officeart/2005/8/layout/process2"/>
    <dgm:cxn modelId="{DFFFF608-09CF-4113-9823-0493C0E0AC76}" type="presParOf" srcId="{EADB7847-02EE-4B93-A284-02C2919B3DDD}" destId="{F0D3E1FF-7700-4F77-A4D4-C5939842B534}" srcOrd="2" destOrd="0" presId="urn:microsoft.com/office/officeart/2005/8/layout/process2"/>
    <dgm:cxn modelId="{7B00B3DC-967C-496A-A198-8960FBCC6A96}" type="presParOf" srcId="{EADB7847-02EE-4B93-A284-02C2919B3DDD}" destId="{27673F84-C587-4978-9F16-FB325AD3FA83}" srcOrd="3" destOrd="0" presId="urn:microsoft.com/office/officeart/2005/8/layout/process2"/>
    <dgm:cxn modelId="{A62B4F2B-779E-4A95-B53A-1E9A5101873B}" type="presParOf" srcId="{27673F84-C587-4978-9F16-FB325AD3FA83}" destId="{61E9BB98-8914-40ED-8191-BAD7E5C9C5D4}" srcOrd="0" destOrd="0" presId="urn:microsoft.com/office/officeart/2005/8/layout/process2"/>
    <dgm:cxn modelId="{5DD68FD7-137A-402B-8F87-4FB5479A8C31}" type="presParOf" srcId="{EADB7847-02EE-4B93-A284-02C2919B3DDD}" destId="{CBBC483D-FF39-430D-B613-4EF828AE61E2}" srcOrd="4" destOrd="0" presId="urn:microsoft.com/office/officeart/2005/8/layout/process2"/>
    <dgm:cxn modelId="{643C9F92-CD19-47E7-836B-0EAEA039A231}" type="presParOf" srcId="{EADB7847-02EE-4B93-A284-02C2919B3DDD}" destId="{3AA175D8-C0AA-4F4C-984D-F1E7D7DE3B75}" srcOrd="5" destOrd="0" presId="urn:microsoft.com/office/officeart/2005/8/layout/process2"/>
    <dgm:cxn modelId="{0BAC497B-FC04-4F5D-B4A5-810DCDAEC7DF}" type="presParOf" srcId="{3AA175D8-C0AA-4F4C-984D-F1E7D7DE3B75}" destId="{E89A835B-8471-4011-B219-1FC902BE9653}" srcOrd="0" destOrd="0" presId="urn:microsoft.com/office/officeart/2005/8/layout/process2"/>
    <dgm:cxn modelId="{B4627F71-1228-4C77-8846-32378494A0D4}" type="presParOf" srcId="{EADB7847-02EE-4B93-A284-02C2919B3DDD}" destId="{B266B217-AEC5-4CE9-B35C-201D5269B0EC}" srcOrd="6" destOrd="0" presId="urn:microsoft.com/office/officeart/2005/8/layout/process2"/>
    <dgm:cxn modelId="{333FC2F1-D128-429D-9486-4AB6F52D1E55}" type="presParOf" srcId="{EADB7847-02EE-4B93-A284-02C2919B3DDD}" destId="{6DD22E5F-513D-4EDF-A5DC-AA236D9229BB}" srcOrd="7" destOrd="0" presId="urn:microsoft.com/office/officeart/2005/8/layout/process2"/>
    <dgm:cxn modelId="{49BCCF75-16B5-473D-9C7A-95B149E37C48}" type="presParOf" srcId="{6DD22E5F-513D-4EDF-A5DC-AA236D9229BB}" destId="{98DCACAD-A298-430B-A182-6A3E85441323}" srcOrd="0" destOrd="0" presId="urn:microsoft.com/office/officeart/2005/8/layout/process2"/>
    <dgm:cxn modelId="{15097620-0A3F-4B72-A12D-E9F9B01245A9}" type="presParOf" srcId="{EADB7847-02EE-4B93-A284-02C2919B3DDD}" destId="{C87841B5-BD75-4721-A4BC-A9D16719E0D0}" srcOrd="8" destOrd="0" presId="urn:microsoft.com/office/officeart/2005/8/layout/process2"/>
    <dgm:cxn modelId="{A77857E6-2982-4E7A-AA45-D2ABBDD038C5}" type="presParOf" srcId="{EADB7847-02EE-4B93-A284-02C2919B3DDD}" destId="{742FB9F6-1D9E-4426-8DF4-FD467C1A271D}" srcOrd="9" destOrd="0" presId="urn:microsoft.com/office/officeart/2005/8/layout/process2"/>
    <dgm:cxn modelId="{DF02CBAD-EC7B-4B10-9536-508ED3771E96}" type="presParOf" srcId="{742FB9F6-1D9E-4426-8DF4-FD467C1A271D}" destId="{59C8DFA5-0FF0-4BE4-A668-384D6A38C57D}" srcOrd="0" destOrd="0" presId="urn:microsoft.com/office/officeart/2005/8/layout/process2"/>
    <dgm:cxn modelId="{DADE17AD-7419-4D3F-9A66-48616F7EEBFD}" type="presParOf" srcId="{EADB7847-02EE-4B93-A284-02C2919B3DDD}" destId="{EAF8DC16-0D5E-409C-A915-CEEB6F33EE24}" srcOrd="10" destOrd="0" presId="urn:microsoft.com/office/officeart/2005/8/layout/process2"/>
    <dgm:cxn modelId="{844F276D-2588-4DB8-9F99-9A3B318DC280}" type="presParOf" srcId="{EADB7847-02EE-4B93-A284-02C2919B3DDD}" destId="{A821C306-0135-4C32-A251-3F9D7BC27649}" srcOrd="11" destOrd="0" presId="urn:microsoft.com/office/officeart/2005/8/layout/process2"/>
    <dgm:cxn modelId="{6394FF21-BB95-49C1-9562-D5383BC8B012}" type="presParOf" srcId="{A821C306-0135-4C32-A251-3F9D7BC27649}" destId="{9F883FF0-E889-411E-8EDD-E74F385BCC30}" srcOrd="0" destOrd="0" presId="urn:microsoft.com/office/officeart/2005/8/layout/process2"/>
    <dgm:cxn modelId="{EE329A76-DA51-405F-BDA4-4945B5D46919}" type="presParOf" srcId="{EADB7847-02EE-4B93-A284-02C2919B3DDD}" destId="{9B652FFA-69CC-4152-BAE3-C019054693A3}" srcOrd="12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2F83485-DF1A-49A7-8FD6-FE0B43FE2175}">
      <dsp:nvSpPr>
        <dsp:cNvPr id="0" name=""/>
        <dsp:cNvSpPr/>
      </dsp:nvSpPr>
      <dsp:spPr>
        <a:xfrm>
          <a:off x="597370" y="3087"/>
          <a:ext cx="1633802" cy="50535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>
              <a:solidFill>
                <a:schemeClr val="tx1"/>
              </a:solidFill>
            </a:rPr>
            <a:t>7. </a:t>
          </a:r>
          <a:r>
            <a:rPr lang="en-US" sz="2800" b="1" kern="1200" dirty="0" smtClean="0">
              <a:solidFill>
                <a:schemeClr val="bg1"/>
              </a:solidFill>
            </a:rPr>
            <a:t>A</a:t>
          </a:r>
          <a:r>
            <a:rPr lang="en-US" sz="2800" b="0" kern="1200" dirty="0" smtClean="0">
              <a:solidFill>
                <a:schemeClr val="tx1"/>
              </a:solidFill>
            </a:rPr>
            <a:t>ll</a:t>
          </a:r>
          <a:endParaRPr lang="th-TH" sz="2800" b="0" kern="1200" dirty="0">
            <a:solidFill>
              <a:schemeClr val="tx1"/>
            </a:solidFill>
          </a:endParaRPr>
        </a:p>
      </dsp:txBody>
      <dsp:txXfrm>
        <a:off x="612171" y="17888"/>
        <a:ext cx="1604200" cy="475748"/>
      </dsp:txXfrm>
    </dsp:sp>
    <dsp:sp modelId="{DE57E2D2-CDB0-46AA-9AC5-BFAF20EA9548}">
      <dsp:nvSpPr>
        <dsp:cNvPr id="0" name=""/>
        <dsp:cNvSpPr/>
      </dsp:nvSpPr>
      <dsp:spPr>
        <a:xfrm rot="5400000">
          <a:off x="1319518" y="521071"/>
          <a:ext cx="189506" cy="22740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z="-70000" extrusionH="1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h-TH" sz="1200" b="0" kern="1200">
            <a:solidFill>
              <a:schemeClr val="tx1"/>
            </a:solidFill>
          </a:endParaRPr>
        </a:p>
      </dsp:txBody>
      <dsp:txXfrm rot="-5400000">
        <a:off x="1346049" y="540021"/>
        <a:ext cx="136445" cy="132654"/>
      </dsp:txXfrm>
    </dsp:sp>
    <dsp:sp modelId="{F0D3E1FF-7700-4F77-A4D4-C5939842B534}">
      <dsp:nvSpPr>
        <dsp:cNvPr id="0" name=""/>
        <dsp:cNvSpPr/>
      </dsp:nvSpPr>
      <dsp:spPr>
        <a:xfrm>
          <a:off x="597370" y="761113"/>
          <a:ext cx="1633802" cy="50535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>
              <a:solidFill>
                <a:schemeClr val="tx1"/>
              </a:solidFill>
            </a:rPr>
            <a:t>6. </a:t>
          </a:r>
          <a:r>
            <a:rPr lang="en-US" sz="2800" b="1" kern="1200" dirty="0" smtClean="0">
              <a:solidFill>
                <a:schemeClr val="bg1"/>
              </a:solidFill>
            </a:rPr>
            <a:t>P</a:t>
          </a:r>
          <a:r>
            <a:rPr lang="en-US" sz="2800" b="0" kern="1200" dirty="0" smtClean="0">
              <a:solidFill>
                <a:schemeClr val="tx1"/>
              </a:solidFill>
            </a:rPr>
            <a:t>eople</a:t>
          </a:r>
          <a:endParaRPr lang="th-TH" sz="2800" b="0" kern="1200" dirty="0">
            <a:solidFill>
              <a:schemeClr val="tx1"/>
            </a:solidFill>
          </a:endParaRPr>
        </a:p>
      </dsp:txBody>
      <dsp:txXfrm>
        <a:off x="612171" y="775914"/>
        <a:ext cx="1604200" cy="475748"/>
      </dsp:txXfrm>
    </dsp:sp>
    <dsp:sp modelId="{27673F84-C587-4978-9F16-FB325AD3FA83}">
      <dsp:nvSpPr>
        <dsp:cNvPr id="0" name=""/>
        <dsp:cNvSpPr/>
      </dsp:nvSpPr>
      <dsp:spPr>
        <a:xfrm rot="5400000">
          <a:off x="1319518" y="1279097"/>
          <a:ext cx="189506" cy="22740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z="-70000" extrusionH="1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h-TH" sz="1200" b="0" kern="1200">
            <a:solidFill>
              <a:schemeClr val="tx1"/>
            </a:solidFill>
          </a:endParaRPr>
        </a:p>
      </dsp:txBody>
      <dsp:txXfrm rot="-5400000">
        <a:off x="1346049" y="1298047"/>
        <a:ext cx="136445" cy="132654"/>
      </dsp:txXfrm>
    </dsp:sp>
    <dsp:sp modelId="{CBBC483D-FF39-430D-B613-4EF828AE61E2}">
      <dsp:nvSpPr>
        <dsp:cNvPr id="0" name=""/>
        <dsp:cNvSpPr/>
      </dsp:nvSpPr>
      <dsp:spPr>
        <a:xfrm>
          <a:off x="597370" y="1519139"/>
          <a:ext cx="1633802" cy="50535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>
              <a:solidFill>
                <a:schemeClr val="tx1"/>
              </a:solidFill>
            </a:rPr>
            <a:t>5. </a:t>
          </a:r>
          <a:r>
            <a:rPr lang="en-US" sz="2800" b="1" kern="1200" dirty="0" smtClean="0">
              <a:solidFill>
                <a:schemeClr val="bg1"/>
              </a:solidFill>
            </a:rPr>
            <a:t>S</a:t>
          </a:r>
          <a:r>
            <a:rPr lang="en-US" sz="2800" b="0" kern="1200" dirty="0" smtClean="0">
              <a:solidFill>
                <a:schemeClr val="tx1"/>
              </a:solidFill>
            </a:rPr>
            <a:t>eem</a:t>
          </a:r>
          <a:endParaRPr lang="th-TH" sz="2800" b="0" kern="1200" dirty="0">
            <a:solidFill>
              <a:schemeClr val="tx1"/>
            </a:solidFill>
          </a:endParaRPr>
        </a:p>
      </dsp:txBody>
      <dsp:txXfrm>
        <a:off x="612171" y="1533940"/>
        <a:ext cx="1604200" cy="475748"/>
      </dsp:txXfrm>
    </dsp:sp>
    <dsp:sp modelId="{3AA175D8-C0AA-4F4C-984D-F1E7D7DE3B75}">
      <dsp:nvSpPr>
        <dsp:cNvPr id="0" name=""/>
        <dsp:cNvSpPr/>
      </dsp:nvSpPr>
      <dsp:spPr>
        <a:xfrm rot="5400000">
          <a:off x="1319518" y="2037123"/>
          <a:ext cx="189506" cy="22740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z="-70000" extrusionH="1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h-TH" sz="1200" b="0" kern="1200">
            <a:solidFill>
              <a:schemeClr val="tx1"/>
            </a:solidFill>
          </a:endParaRPr>
        </a:p>
      </dsp:txBody>
      <dsp:txXfrm rot="-5400000">
        <a:off x="1346049" y="2056073"/>
        <a:ext cx="136445" cy="132654"/>
      </dsp:txXfrm>
    </dsp:sp>
    <dsp:sp modelId="{B266B217-AEC5-4CE9-B35C-201D5269B0EC}">
      <dsp:nvSpPr>
        <dsp:cNvPr id="0" name=""/>
        <dsp:cNvSpPr/>
      </dsp:nvSpPr>
      <dsp:spPr>
        <a:xfrm>
          <a:off x="597370" y="2277164"/>
          <a:ext cx="1633802" cy="50535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>
              <a:solidFill>
                <a:schemeClr val="tx1"/>
              </a:solidFill>
            </a:rPr>
            <a:t>4. </a:t>
          </a:r>
          <a:r>
            <a:rPr lang="en-US" sz="2800" b="1" kern="1200" dirty="0" smtClean="0">
              <a:solidFill>
                <a:schemeClr val="bg1"/>
              </a:solidFill>
            </a:rPr>
            <a:t>T</a:t>
          </a:r>
          <a:r>
            <a:rPr lang="en-US" sz="2800" b="0" kern="1200" dirty="0" smtClean="0">
              <a:solidFill>
                <a:schemeClr val="tx1"/>
              </a:solidFill>
            </a:rPr>
            <a:t>o</a:t>
          </a:r>
          <a:endParaRPr lang="th-TH" sz="2800" b="0" kern="1200" dirty="0">
            <a:solidFill>
              <a:schemeClr val="tx1"/>
            </a:solidFill>
          </a:endParaRPr>
        </a:p>
      </dsp:txBody>
      <dsp:txXfrm>
        <a:off x="612171" y="2291965"/>
        <a:ext cx="1604200" cy="475748"/>
      </dsp:txXfrm>
    </dsp:sp>
    <dsp:sp modelId="{6DD22E5F-513D-4EDF-A5DC-AA236D9229BB}">
      <dsp:nvSpPr>
        <dsp:cNvPr id="0" name=""/>
        <dsp:cNvSpPr/>
      </dsp:nvSpPr>
      <dsp:spPr>
        <a:xfrm rot="5400000">
          <a:off x="1319518" y="2795149"/>
          <a:ext cx="189506" cy="22740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z="-70000" extrusionH="1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h-TH" sz="1200" b="0" kern="1200">
            <a:solidFill>
              <a:schemeClr val="tx1"/>
            </a:solidFill>
          </a:endParaRPr>
        </a:p>
      </dsp:txBody>
      <dsp:txXfrm rot="-5400000">
        <a:off x="1346049" y="2814099"/>
        <a:ext cx="136445" cy="132654"/>
      </dsp:txXfrm>
    </dsp:sp>
    <dsp:sp modelId="{C87841B5-BD75-4721-A4BC-A9D16719E0D0}">
      <dsp:nvSpPr>
        <dsp:cNvPr id="0" name=""/>
        <dsp:cNvSpPr/>
      </dsp:nvSpPr>
      <dsp:spPr>
        <a:xfrm>
          <a:off x="597370" y="3035190"/>
          <a:ext cx="1633802" cy="50535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>
              <a:solidFill>
                <a:schemeClr val="tx1"/>
              </a:solidFill>
            </a:rPr>
            <a:t>3. </a:t>
          </a:r>
          <a:r>
            <a:rPr lang="en-US" sz="2800" b="1" kern="1200" dirty="0" smtClean="0">
              <a:solidFill>
                <a:schemeClr val="bg1"/>
              </a:solidFill>
            </a:rPr>
            <a:t>N</a:t>
          </a:r>
          <a:r>
            <a:rPr lang="en-US" sz="2800" b="0" kern="1200" dirty="0" smtClean="0">
              <a:solidFill>
                <a:schemeClr val="tx1"/>
              </a:solidFill>
            </a:rPr>
            <a:t>eed</a:t>
          </a:r>
          <a:endParaRPr lang="th-TH" sz="2800" b="0" kern="1200" dirty="0">
            <a:solidFill>
              <a:schemeClr val="tx1"/>
            </a:solidFill>
          </a:endParaRPr>
        </a:p>
      </dsp:txBody>
      <dsp:txXfrm>
        <a:off x="612171" y="3049991"/>
        <a:ext cx="1604200" cy="475748"/>
      </dsp:txXfrm>
    </dsp:sp>
    <dsp:sp modelId="{742FB9F6-1D9E-4426-8DF4-FD467C1A271D}">
      <dsp:nvSpPr>
        <dsp:cNvPr id="0" name=""/>
        <dsp:cNvSpPr/>
      </dsp:nvSpPr>
      <dsp:spPr>
        <a:xfrm rot="5400000">
          <a:off x="1319518" y="3553174"/>
          <a:ext cx="189506" cy="22740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z="-70000" extrusionH="1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h-TH" sz="1200" b="0" kern="1200">
            <a:solidFill>
              <a:schemeClr val="tx1"/>
            </a:solidFill>
          </a:endParaRPr>
        </a:p>
      </dsp:txBody>
      <dsp:txXfrm rot="-5400000">
        <a:off x="1346049" y="3572124"/>
        <a:ext cx="136445" cy="132654"/>
      </dsp:txXfrm>
    </dsp:sp>
    <dsp:sp modelId="{EAF8DC16-0D5E-409C-A915-CEEB6F33EE24}">
      <dsp:nvSpPr>
        <dsp:cNvPr id="0" name=""/>
        <dsp:cNvSpPr/>
      </dsp:nvSpPr>
      <dsp:spPr>
        <a:xfrm>
          <a:off x="597370" y="3793216"/>
          <a:ext cx="1633802" cy="50535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>
              <a:solidFill>
                <a:schemeClr val="tx1"/>
              </a:solidFill>
            </a:rPr>
            <a:t>2. </a:t>
          </a:r>
          <a:r>
            <a:rPr lang="en-US" sz="2800" b="1" kern="1200" dirty="0" smtClean="0">
              <a:solidFill>
                <a:schemeClr val="bg1"/>
              </a:solidFill>
            </a:rPr>
            <a:t>D</a:t>
          </a:r>
          <a:r>
            <a:rPr lang="en-US" sz="2800" b="0" kern="1200" dirty="0" smtClean="0">
              <a:solidFill>
                <a:schemeClr val="tx1"/>
              </a:solidFill>
            </a:rPr>
            <a:t>ata</a:t>
          </a:r>
          <a:endParaRPr lang="th-TH" sz="2800" b="0" kern="1200" dirty="0">
            <a:solidFill>
              <a:schemeClr val="tx1"/>
            </a:solidFill>
          </a:endParaRPr>
        </a:p>
      </dsp:txBody>
      <dsp:txXfrm>
        <a:off x="612171" y="3808017"/>
        <a:ext cx="1604200" cy="475748"/>
      </dsp:txXfrm>
    </dsp:sp>
    <dsp:sp modelId="{A821C306-0135-4C32-A251-3F9D7BC27649}">
      <dsp:nvSpPr>
        <dsp:cNvPr id="0" name=""/>
        <dsp:cNvSpPr/>
      </dsp:nvSpPr>
      <dsp:spPr>
        <a:xfrm rot="5400000">
          <a:off x="1319518" y="4311200"/>
          <a:ext cx="189506" cy="22740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z="-70000" extrusionH="1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h-TH" sz="1200" b="0" kern="1200">
            <a:solidFill>
              <a:schemeClr val="tx1"/>
            </a:solidFill>
          </a:endParaRPr>
        </a:p>
      </dsp:txBody>
      <dsp:txXfrm rot="-5400000">
        <a:off x="1346049" y="4330150"/>
        <a:ext cx="136445" cy="132654"/>
      </dsp:txXfrm>
    </dsp:sp>
    <dsp:sp modelId="{9B652FFA-69CC-4152-BAE3-C019054693A3}">
      <dsp:nvSpPr>
        <dsp:cNvPr id="0" name=""/>
        <dsp:cNvSpPr/>
      </dsp:nvSpPr>
      <dsp:spPr>
        <a:xfrm>
          <a:off x="597370" y="4551241"/>
          <a:ext cx="1633802" cy="50535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>
              <a:solidFill>
                <a:schemeClr val="tx1"/>
              </a:solidFill>
            </a:rPr>
            <a:t>1. </a:t>
          </a:r>
          <a:r>
            <a:rPr lang="en-US" sz="2800" b="1" kern="1200" dirty="0" smtClean="0">
              <a:solidFill>
                <a:schemeClr val="bg1"/>
              </a:solidFill>
            </a:rPr>
            <a:t>P</a:t>
          </a:r>
          <a:r>
            <a:rPr lang="en-US" sz="2800" b="0" kern="1200" dirty="0" smtClean="0">
              <a:solidFill>
                <a:schemeClr val="tx1"/>
              </a:solidFill>
            </a:rPr>
            <a:t>rocessing</a:t>
          </a:r>
          <a:endParaRPr lang="th-TH" sz="2800" b="0" kern="1200" dirty="0">
            <a:solidFill>
              <a:schemeClr val="tx1"/>
            </a:solidFill>
          </a:endParaRPr>
        </a:p>
      </dsp:txBody>
      <dsp:txXfrm>
        <a:off x="612171" y="4566042"/>
        <a:ext cx="1604200" cy="47574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2F83485-DF1A-49A7-8FD6-FE0B43FE2175}">
      <dsp:nvSpPr>
        <dsp:cNvPr id="0" name=""/>
        <dsp:cNvSpPr/>
      </dsp:nvSpPr>
      <dsp:spPr>
        <a:xfrm>
          <a:off x="834795" y="2900"/>
          <a:ext cx="1513346" cy="47471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0" kern="1200" dirty="0" smtClean="0"/>
            <a:t>1. </a:t>
          </a:r>
          <a:r>
            <a:rPr lang="en-US" sz="2800" b="1" kern="1200" dirty="0" smtClean="0"/>
            <a:t>P</a:t>
          </a:r>
          <a:r>
            <a:rPr lang="en-US" sz="2800" b="0" kern="1200" dirty="0" smtClean="0">
              <a:solidFill>
                <a:schemeClr val="bg1">
                  <a:lumMod val="85000"/>
                </a:schemeClr>
              </a:solidFill>
            </a:rPr>
            <a:t>lease</a:t>
          </a:r>
          <a:endParaRPr lang="th-TH" sz="2800" b="0" kern="1200" dirty="0">
            <a:solidFill>
              <a:schemeClr val="bg1">
                <a:lumMod val="85000"/>
              </a:schemeClr>
            </a:solidFill>
          </a:endParaRPr>
        </a:p>
      </dsp:txBody>
      <dsp:txXfrm>
        <a:off x="848699" y="16804"/>
        <a:ext cx="1485538" cy="446909"/>
      </dsp:txXfrm>
    </dsp:sp>
    <dsp:sp modelId="{DE57E2D2-CDB0-46AA-9AC5-BFAF20EA9548}">
      <dsp:nvSpPr>
        <dsp:cNvPr id="0" name=""/>
        <dsp:cNvSpPr/>
      </dsp:nvSpPr>
      <dsp:spPr>
        <a:xfrm rot="5400000">
          <a:off x="1502459" y="489485"/>
          <a:ext cx="178018" cy="213622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h-TH" sz="1200" b="0" kern="1200">
            <a:solidFill>
              <a:schemeClr val="tx1"/>
            </a:solidFill>
          </a:endParaRPr>
        </a:p>
      </dsp:txBody>
      <dsp:txXfrm rot="-5400000">
        <a:off x="1527382" y="507287"/>
        <a:ext cx="128174" cy="124613"/>
      </dsp:txXfrm>
    </dsp:sp>
    <dsp:sp modelId="{F0D3E1FF-7700-4F77-A4D4-C5939842B534}">
      <dsp:nvSpPr>
        <dsp:cNvPr id="0" name=""/>
        <dsp:cNvSpPr/>
      </dsp:nvSpPr>
      <dsp:spPr>
        <a:xfrm>
          <a:off x="834795" y="714976"/>
          <a:ext cx="1513346" cy="47471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0" kern="1200" dirty="0" smtClean="0"/>
            <a:t>2. </a:t>
          </a:r>
          <a:r>
            <a:rPr lang="en-US" sz="2800" b="1" kern="1200" dirty="0" smtClean="0"/>
            <a:t>D</a:t>
          </a:r>
          <a:r>
            <a:rPr lang="en-US" sz="2800" b="0" kern="1200" dirty="0" smtClean="0">
              <a:solidFill>
                <a:schemeClr val="bg1">
                  <a:lumMod val="85000"/>
                </a:schemeClr>
              </a:solidFill>
            </a:rPr>
            <a:t>o</a:t>
          </a:r>
          <a:endParaRPr lang="th-TH" sz="2800" b="0" kern="1200" dirty="0">
            <a:solidFill>
              <a:schemeClr val="bg1">
                <a:lumMod val="85000"/>
              </a:schemeClr>
            </a:solidFill>
          </a:endParaRPr>
        </a:p>
      </dsp:txBody>
      <dsp:txXfrm>
        <a:off x="848699" y="728880"/>
        <a:ext cx="1485538" cy="446909"/>
      </dsp:txXfrm>
    </dsp:sp>
    <dsp:sp modelId="{27673F84-C587-4978-9F16-FB325AD3FA83}">
      <dsp:nvSpPr>
        <dsp:cNvPr id="0" name=""/>
        <dsp:cNvSpPr/>
      </dsp:nvSpPr>
      <dsp:spPr>
        <a:xfrm rot="5400000">
          <a:off x="1502459" y="1201561"/>
          <a:ext cx="178018" cy="213622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h-TH" sz="1200" b="0" kern="1200">
            <a:solidFill>
              <a:schemeClr val="tx1"/>
            </a:solidFill>
          </a:endParaRPr>
        </a:p>
      </dsp:txBody>
      <dsp:txXfrm rot="-5400000">
        <a:off x="1527382" y="1219363"/>
        <a:ext cx="128174" cy="124613"/>
      </dsp:txXfrm>
    </dsp:sp>
    <dsp:sp modelId="{CBBC483D-FF39-430D-B613-4EF828AE61E2}">
      <dsp:nvSpPr>
        <dsp:cNvPr id="0" name=""/>
        <dsp:cNvSpPr/>
      </dsp:nvSpPr>
      <dsp:spPr>
        <a:xfrm>
          <a:off x="834795" y="1427052"/>
          <a:ext cx="1513346" cy="47471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0" kern="1200" dirty="0" smtClean="0"/>
            <a:t>3. </a:t>
          </a:r>
          <a:r>
            <a:rPr lang="en-US" sz="2800" b="1" kern="1200" dirty="0" smtClean="0"/>
            <a:t>N</a:t>
          </a:r>
          <a:r>
            <a:rPr lang="en-US" sz="2800" b="0" kern="1200" dirty="0" smtClean="0">
              <a:solidFill>
                <a:schemeClr val="bg1">
                  <a:lumMod val="85000"/>
                </a:schemeClr>
              </a:solidFill>
            </a:rPr>
            <a:t>ot</a:t>
          </a:r>
          <a:endParaRPr lang="th-TH" sz="2800" b="0" kern="1200" dirty="0">
            <a:solidFill>
              <a:schemeClr val="bg1">
                <a:lumMod val="85000"/>
              </a:schemeClr>
            </a:solidFill>
          </a:endParaRPr>
        </a:p>
      </dsp:txBody>
      <dsp:txXfrm>
        <a:off x="848699" y="1440956"/>
        <a:ext cx="1485538" cy="446909"/>
      </dsp:txXfrm>
    </dsp:sp>
    <dsp:sp modelId="{3AA175D8-C0AA-4F4C-984D-F1E7D7DE3B75}">
      <dsp:nvSpPr>
        <dsp:cNvPr id="0" name=""/>
        <dsp:cNvSpPr/>
      </dsp:nvSpPr>
      <dsp:spPr>
        <a:xfrm rot="5400000">
          <a:off x="1502459" y="1913637"/>
          <a:ext cx="178018" cy="213622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h-TH" sz="1200" b="0" kern="1200">
            <a:solidFill>
              <a:schemeClr val="tx1"/>
            </a:solidFill>
          </a:endParaRPr>
        </a:p>
      </dsp:txBody>
      <dsp:txXfrm rot="-5400000">
        <a:off x="1527382" y="1931439"/>
        <a:ext cx="128174" cy="124613"/>
      </dsp:txXfrm>
    </dsp:sp>
    <dsp:sp modelId="{B266B217-AEC5-4CE9-B35C-201D5269B0EC}">
      <dsp:nvSpPr>
        <dsp:cNvPr id="0" name=""/>
        <dsp:cNvSpPr/>
      </dsp:nvSpPr>
      <dsp:spPr>
        <a:xfrm>
          <a:off x="834795" y="2139128"/>
          <a:ext cx="1513346" cy="47471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0" kern="1200" dirty="0" smtClean="0"/>
            <a:t>4. </a:t>
          </a:r>
          <a:r>
            <a:rPr lang="en-US" sz="2800" b="1" kern="1200" dirty="0" smtClean="0"/>
            <a:t>T</a:t>
          </a:r>
          <a:r>
            <a:rPr lang="en-US" sz="2800" b="0" kern="1200" dirty="0" smtClean="0">
              <a:solidFill>
                <a:schemeClr val="bg1">
                  <a:lumMod val="85000"/>
                </a:schemeClr>
              </a:solidFill>
            </a:rPr>
            <a:t>ell</a:t>
          </a:r>
          <a:endParaRPr lang="th-TH" sz="2800" b="0" kern="1200" dirty="0">
            <a:solidFill>
              <a:schemeClr val="bg1">
                <a:lumMod val="85000"/>
              </a:schemeClr>
            </a:solidFill>
          </a:endParaRPr>
        </a:p>
      </dsp:txBody>
      <dsp:txXfrm>
        <a:off x="848699" y="2153032"/>
        <a:ext cx="1485538" cy="446909"/>
      </dsp:txXfrm>
    </dsp:sp>
    <dsp:sp modelId="{6DD22E5F-513D-4EDF-A5DC-AA236D9229BB}">
      <dsp:nvSpPr>
        <dsp:cNvPr id="0" name=""/>
        <dsp:cNvSpPr/>
      </dsp:nvSpPr>
      <dsp:spPr>
        <a:xfrm rot="5400000">
          <a:off x="1502459" y="2625713"/>
          <a:ext cx="178018" cy="213622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h-TH" sz="1200" b="0" kern="1200">
            <a:solidFill>
              <a:schemeClr val="tx1"/>
            </a:solidFill>
          </a:endParaRPr>
        </a:p>
      </dsp:txBody>
      <dsp:txXfrm rot="-5400000">
        <a:off x="1527382" y="2643515"/>
        <a:ext cx="128174" cy="124613"/>
      </dsp:txXfrm>
    </dsp:sp>
    <dsp:sp modelId="{C87841B5-BD75-4721-A4BC-A9D16719E0D0}">
      <dsp:nvSpPr>
        <dsp:cNvPr id="0" name=""/>
        <dsp:cNvSpPr/>
      </dsp:nvSpPr>
      <dsp:spPr>
        <a:xfrm>
          <a:off x="834795" y="2851204"/>
          <a:ext cx="1513346" cy="47471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0" kern="1200" dirty="0" smtClean="0"/>
            <a:t>5. </a:t>
          </a:r>
          <a:r>
            <a:rPr lang="en-US" sz="2800" b="1" kern="1200" dirty="0" smtClean="0"/>
            <a:t>S</a:t>
          </a:r>
          <a:r>
            <a:rPr lang="en-US" sz="2800" b="0" kern="1200" dirty="0" smtClean="0">
              <a:solidFill>
                <a:schemeClr val="bg1">
                  <a:lumMod val="85000"/>
                </a:schemeClr>
              </a:solidFill>
            </a:rPr>
            <a:t>ecret</a:t>
          </a:r>
          <a:endParaRPr lang="th-TH" sz="2800" b="0" kern="1200" dirty="0">
            <a:solidFill>
              <a:schemeClr val="bg1">
                <a:lumMod val="85000"/>
              </a:schemeClr>
            </a:solidFill>
          </a:endParaRPr>
        </a:p>
      </dsp:txBody>
      <dsp:txXfrm>
        <a:off x="848699" y="2865108"/>
        <a:ext cx="1485538" cy="446909"/>
      </dsp:txXfrm>
    </dsp:sp>
    <dsp:sp modelId="{742FB9F6-1D9E-4426-8DF4-FD467C1A271D}">
      <dsp:nvSpPr>
        <dsp:cNvPr id="0" name=""/>
        <dsp:cNvSpPr/>
      </dsp:nvSpPr>
      <dsp:spPr>
        <a:xfrm rot="5400000">
          <a:off x="1502459" y="3337789"/>
          <a:ext cx="178018" cy="213622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h-TH" sz="1200" b="0" kern="1200">
            <a:solidFill>
              <a:schemeClr val="tx1"/>
            </a:solidFill>
          </a:endParaRPr>
        </a:p>
      </dsp:txBody>
      <dsp:txXfrm rot="-5400000">
        <a:off x="1527382" y="3355591"/>
        <a:ext cx="128174" cy="124613"/>
      </dsp:txXfrm>
    </dsp:sp>
    <dsp:sp modelId="{EAF8DC16-0D5E-409C-A915-CEEB6F33EE24}">
      <dsp:nvSpPr>
        <dsp:cNvPr id="0" name=""/>
        <dsp:cNvSpPr/>
      </dsp:nvSpPr>
      <dsp:spPr>
        <a:xfrm>
          <a:off x="834795" y="3563280"/>
          <a:ext cx="1513346" cy="47471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0" kern="1200" dirty="0" smtClean="0"/>
            <a:t>6. </a:t>
          </a:r>
          <a:r>
            <a:rPr lang="en-US" sz="2800" b="1" kern="1200" dirty="0" smtClean="0"/>
            <a:t>P</a:t>
          </a:r>
          <a:r>
            <a:rPr lang="en-US" sz="2800" b="0" kern="1200" dirty="0" smtClean="0">
              <a:solidFill>
                <a:schemeClr val="bg1">
                  <a:lumMod val="85000"/>
                </a:schemeClr>
              </a:solidFill>
            </a:rPr>
            <a:t>assword</a:t>
          </a:r>
          <a:endParaRPr lang="th-TH" sz="2800" b="0" kern="1200" dirty="0">
            <a:solidFill>
              <a:schemeClr val="bg1">
                <a:lumMod val="85000"/>
              </a:schemeClr>
            </a:solidFill>
          </a:endParaRPr>
        </a:p>
      </dsp:txBody>
      <dsp:txXfrm>
        <a:off x="848699" y="3577184"/>
        <a:ext cx="1485538" cy="446909"/>
      </dsp:txXfrm>
    </dsp:sp>
    <dsp:sp modelId="{A821C306-0135-4C32-A251-3F9D7BC27649}">
      <dsp:nvSpPr>
        <dsp:cNvPr id="0" name=""/>
        <dsp:cNvSpPr/>
      </dsp:nvSpPr>
      <dsp:spPr>
        <a:xfrm rot="5400000">
          <a:off x="1502459" y="4049865"/>
          <a:ext cx="178018" cy="213622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h-TH" sz="1200" b="0" kern="1200">
            <a:solidFill>
              <a:schemeClr val="tx1"/>
            </a:solidFill>
          </a:endParaRPr>
        </a:p>
      </dsp:txBody>
      <dsp:txXfrm rot="-5400000">
        <a:off x="1527382" y="4067667"/>
        <a:ext cx="128174" cy="124613"/>
      </dsp:txXfrm>
    </dsp:sp>
    <dsp:sp modelId="{9B652FFA-69CC-4152-BAE3-C019054693A3}">
      <dsp:nvSpPr>
        <dsp:cNvPr id="0" name=""/>
        <dsp:cNvSpPr/>
      </dsp:nvSpPr>
      <dsp:spPr>
        <a:xfrm>
          <a:off x="834795" y="4275356"/>
          <a:ext cx="1513346" cy="47471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0" kern="1200" dirty="0" smtClean="0"/>
            <a:t>7. </a:t>
          </a:r>
          <a:r>
            <a:rPr lang="en-US" sz="2800" b="1" kern="1200" dirty="0" smtClean="0"/>
            <a:t>A</a:t>
          </a:r>
          <a:r>
            <a:rPr lang="en-US" sz="2800" b="0" kern="1200" dirty="0" smtClean="0">
              <a:solidFill>
                <a:schemeClr val="bg1">
                  <a:lumMod val="85000"/>
                </a:schemeClr>
              </a:solidFill>
            </a:rPr>
            <a:t>nyone</a:t>
          </a:r>
          <a:endParaRPr lang="th-TH" sz="2800" b="0" kern="1200" dirty="0">
            <a:solidFill>
              <a:schemeClr val="bg1">
                <a:lumMod val="85000"/>
              </a:schemeClr>
            </a:solidFill>
          </a:endParaRPr>
        </a:p>
      </dsp:txBody>
      <dsp:txXfrm>
        <a:off x="848699" y="4289260"/>
        <a:ext cx="1485538" cy="44690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2F83485-DF1A-49A7-8FD6-FE0B43FE2175}">
      <dsp:nvSpPr>
        <dsp:cNvPr id="0" name=""/>
        <dsp:cNvSpPr/>
      </dsp:nvSpPr>
      <dsp:spPr>
        <a:xfrm>
          <a:off x="1560514" y="2900"/>
          <a:ext cx="2398708" cy="47471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0" kern="1200" dirty="0" smtClean="0"/>
            <a:t>1. </a:t>
          </a:r>
          <a:r>
            <a:rPr lang="en-US" sz="2800" b="1" kern="1200" dirty="0" smtClean="0"/>
            <a:t>P</a:t>
          </a:r>
          <a:r>
            <a:rPr lang="en-US" sz="2800" b="0" kern="1200" dirty="0" smtClean="0"/>
            <a:t>hysical</a:t>
          </a:r>
          <a:endParaRPr lang="th-TH" sz="2800" b="0" kern="1200" dirty="0"/>
        </a:p>
      </dsp:txBody>
      <dsp:txXfrm>
        <a:off x="1574418" y="16804"/>
        <a:ext cx="2370900" cy="446909"/>
      </dsp:txXfrm>
    </dsp:sp>
    <dsp:sp modelId="{DE57E2D2-CDB0-46AA-9AC5-BFAF20EA9548}">
      <dsp:nvSpPr>
        <dsp:cNvPr id="0" name=""/>
        <dsp:cNvSpPr/>
      </dsp:nvSpPr>
      <dsp:spPr>
        <a:xfrm rot="5400000">
          <a:off x="2670859" y="489485"/>
          <a:ext cx="178018" cy="213622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dk2">
                <a:tint val="60000"/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dk2">
                <a:tint val="60000"/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h-TH" sz="1200" b="0" kern="1200">
            <a:solidFill>
              <a:schemeClr val="tx1"/>
            </a:solidFill>
          </a:endParaRPr>
        </a:p>
      </dsp:txBody>
      <dsp:txXfrm rot="-5400000">
        <a:off x="2695782" y="507287"/>
        <a:ext cx="128174" cy="124613"/>
      </dsp:txXfrm>
    </dsp:sp>
    <dsp:sp modelId="{F0D3E1FF-7700-4F77-A4D4-C5939842B534}">
      <dsp:nvSpPr>
        <dsp:cNvPr id="0" name=""/>
        <dsp:cNvSpPr/>
      </dsp:nvSpPr>
      <dsp:spPr>
        <a:xfrm>
          <a:off x="1531936" y="714976"/>
          <a:ext cx="2455864" cy="47471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0" kern="1200" dirty="0" smtClean="0"/>
            <a:t>2. </a:t>
          </a:r>
          <a:r>
            <a:rPr lang="en-US" sz="2800" b="1" kern="1200" dirty="0" smtClean="0"/>
            <a:t>Data Link</a:t>
          </a:r>
          <a:endParaRPr lang="th-TH" sz="2800" b="0" kern="1200" dirty="0"/>
        </a:p>
      </dsp:txBody>
      <dsp:txXfrm>
        <a:off x="1545840" y="728880"/>
        <a:ext cx="2428056" cy="446909"/>
      </dsp:txXfrm>
    </dsp:sp>
    <dsp:sp modelId="{27673F84-C587-4978-9F16-FB325AD3FA83}">
      <dsp:nvSpPr>
        <dsp:cNvPr id="0" name=""/>
        <dsp:cNvSpPr/>
      </dsp:nvSpPr>
      <dsp:spPr>
        <a:xfrm rot="5400000">
          <a:off x="2670859" y="1201561"/>
          <a:ext cx="178018" cy="213622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dk2">
                <a:tint val="60000"/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dk2">
                <a:tint val="60000"/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h-TH" sz="1200" b="0" kern="1200">
            <a:solidFill>
              <a:schemeClr val="tx1"/>
            </a:solidFill>
          </a:endParaRPr>
        </a:p>
      </dsp:txBody>
      <dsp:txXfrm rot="-5400000">
        <a:off x="2695782" y="1219363"/>
        <a:ext cx="128174" cy="124613"/>
      </dsp:txXfrm>
    </dsp:sp>
    <dsp:sp modelId="{CBBC483D-FF39-430D-B613-4EF828AE61E2}">
      <dsp:nvSpPr>
        <dsp:cNvPr id="0" name=""/>
        <dsp:cNvSpPr/>
      </dsp:nvSpPr>
      <dsp:spPr>
        <a:xfrm>
          <a:off x="1531936" y="1427052"/>
          <a:ext cx="2455864" cy="47471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0" kern="1200" dirty="0" smtClean="0"/>
            <a:t>3. </a:t>
          </a:r>
          <a:r>
            <a:rPr lang="en-US" sz="2800" b="1" kern="1200" dirty="0" smtClean="0"/>
            <a:t>Network</a:t>
          </a:r>
          <a:endParaRPr lang="th-TH" sz="2800" b="0" kern="1200" dirty="0"/>
        </a:p>
      </dsp:txBody>
      <dsp:txXfrm>
        <a:off x="1545840" y="1440956"/>
        <a:ext cx="2428056" cy="446909"/>
      </dsp:txXfrm>
    </dsp:sp>
    <dsp:sp modelId="{3AA175D8-C0AA-4F4C-984D-F1E7D7DE3B75}">
      <dsp:nvSpPr>
        <dsp:cNvPr id="0" name=""/>
        <dsp:cNvSpPr/>
      </dsp:nvSpPr>
      <dsp:spPr>
        <a:xfrm rot="5400000">
          <a:off x="2670859" y="1913637"/>
          <a:ext cx="178018" cy="213622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dk2">
                <a:tint val="60000"/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dk2">
                <a:tint val="60000"/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h-TH" sz="1200" b="0" kern="1200">
            <a:solidFill>
              <a:schemeClr val="tx1"/>
            </a:solidFill>
          </a:endParaRPr>
        </a:p>
      </dsp:txBody>
      <dsp:txXfrm rot="-5400000">
        <a:off x="2695782" y="1931439"/>
        <a:ext cx="128174" cy="124613"/>
      </dsp:txXfrm>
    </dsp:sp>
    <dsp:sp modelId="{B266B217-AEC5-4CE9-B35C-201D5269B0EC}">
      <dsp:nvSpPr>
        <dsp:cNvPr id="0" name=""/>
        <dsp:cNvSpPr/>
      </dsp:nvSpPr>
      <dsp:spPr>
        <a:xfrm>
          <a:off x="1531936" y="2139128"/>
          <a:ext cx="2455864" cy="47471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0" kern="1200" dirty="0" smtClean="0"/>
            <a:t>4. </a:t>
          </a:r>
          <a:r>
            <a:rPr lang="en-US" sz="2800" b="1" kern="1200" dirty="0" smtClean="0"/>
            <a:t>Transport</a:t>
          </a:r>
          <a:endParaRPr lang="th-TH" sz="2800" b="0" kern="1200" dirty="0"/>
        </a:p>
      </dsp:txBody>
      <dsp:txXfrm>
        <a:off x="1545840" y="2153032"/>
        <a:ext cx="2428056" cy="446909"/>
      </dsp:txXfrm>
    </dsp:sp>
    <dsp:sp modelId="{6DD22E5F-513D-4EDF-A5DC-AA236D9229BB}">
      <dsp:nvSpPr>
        <dsp:cNvPr id="0" name=""/>
        <dsp:cNvSpPr/>
      </dsp:nvSpPr>
      <dsp:spPr>
        <a:xfrm rot="5400000">
          <a:off x="2670859" y="2625713"/>
          <a:ext cx="178018" cy="213622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dk2">
                <a:tint val="60000"/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dk2">
                <a:tint val="60000"/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h-TH" sz="1200" b="0" kern="1200">
            <a:solidFill>
              <a:schemeClr val="tx1"/>
            </a:solidFill>
          </a:endParaRPr>
        </a:p>
      </dsp:txBody>
      <dsp:txXfrm rot="-5400000">
        <a:off x="2695782" y="2643515"/>
        <a:ext cx="128174" cy="124613"/>
      </dsp:txXfrm>
    </dsp:sp>
    <dsp:sp modelId="{C87841B5-BD75-4721-A4BC-A9D16719E0D0}">
      <dsp:nvSpPr>
        <dsp:cNvPr id="0" name=""/>
        <dsp:cNvSpPr/>
      </dsp:nvSpPr>
      <dsp:spPr>
        <a:xfrm>
          <a:off x="1560514" y="2851204"/>
          <a:ext cx="2398708" cy="47471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0" kern="1200" dirty="0" smtClean="0"/>
            <a:t>5. </a:t>
          </a:r>
          <a:r>
            <a:rPr lang="en-US" sz="2800" b="1" kern="1200" dirty="0" smtClean="0"/>
            <a:t>S</a:t>
          </a:r>
          <a:r>
            <a:rPr lang="en-US" sz="2800" b="0" kern="1200" dirty="0" smtClean="0"/>
            <a:t>ession</a:t>
          </a:r>
          <a:endParaRPr lang="th-TH" sz="2800" b="0" kern="1200" dirty="0"/>
        </a:p>
      </dsp:txBody>
      <dsp:txXfrm>
        <a:off x="1574418" y="2865108"/>
        <a:ext cx="2370900" cy="446909"/>
      </dsp:txXfrm>
    </dsp:sp>
    <dsp:sp modelId="{742FB9F6-1D9E-4426-8DF4-FD467C1A271D}">
      <dsp:nvSpPr>
        <dsp:cNvPr id="0" name=""/>
        <dsp:cNvSpPr/>
      </dsp:nvSpPr>
      <dsp:spPr>
        <a:xfrm rot="5400000">
          <a:off x="2670859" y="3337789"/>
          <a:ext cx="178018" cy="213622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dk2">
                <a:tint val="60000"/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dk2">
                <a:tint val="60000"/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h-TH" sz="1200" b="0" kern="1200">
            <a:solidFill>
              <a:schemeClr val="tx1"/>
            </a:solidFill>
          </a:endParaRPr>
        </a:p>
      </dsp:txBody>
      <dsp:txXfrm rot="-5400000">
        <a:off x="2695782" y="3355591"/>
        <a:ext cx="128174" cy="124613"/>
      </dsp:txXfrm>
    </dsp:sp>
    <dsp:sp modelId="{EAF8DC16-0D5E-409C-A915-CEEB6F33EE24}">
      <dsp:nvSpPr>
        <dsp:cNvPr id="0" name=""/>
        <dsp:cNvSpPr/>
      </dsp:nvSpPr>
      <dsp:spPr>
        <a:xfrm>
          <a:off x="1550934" y="3563280"/>
          <a:ext cx="2417868" cy="47471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0" kern="1200" dirty="0" smtClean="0"/>
            <a:t>6. </a:t>
          </a:r>
          <a:r>
            <a:rPr lang="en-US" sz="2800" b="1" kern="1200" dirty="0" smtClean="0"/>
            <a:t>Presentation</a:t>
          </a:r>
          <a:endParaRPr lang="th-TH" sz="2800" b="0" kern="1200" dirty="0"/>
        </a:p>
      </dsp:txBody>
      <dsp:txXfrm>
        <a:off x="1564838" y="3577184"/>
        <a:ext cx="2390060" cy="446909"/>
      </dsp:txXfrm>
    </dsp:sp>
    <dsp:sp modelId="{A821C306-0135-4C32-A251-3F9D7BC27649}">
      <dsp:nvSpPr>
        <dsp:cNvPr id="0" name=""/>
        <dsp:cNvSpPr/>
      </dsp:nvSpPr>
      <dsp:spPr>
        <a:xfrm rot="5400000">
          <a:off x="2670859" y="4049865"/>
          <a:ext cx="178018" cy="213622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dk2">
                <a:tint val="60000"/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dk2">
                <a:tint val="60000"/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h-TH" sz="1200" b="0" kern="1200">
            <a:solidFill>
              <a:schemeClr val="tx1"/>
            </a:solidFill>
          </a:endParaRPr>
        </a:p>
      </dsp:txBody>
      <dsp:txXfrm rot="-5400000">
        <a:off x="2695782" y="4067667"/>
        <a:ext cx="128174" cy="124613"/>
      </dsp:txXfrm>
    </dsp:sp>
    <dsp:sp modelId="{9B652FFA-69CC-4152-BAE3-C019054693A3}">
      <dsp:nvSpPr>
        <dsp:cNvPr id="0" name=""/>
        <dsp:cNvSpPr/>
      </dsp:nvSpPr>
      <dsp:spPr>
        <a:xfrm>
          <a:off x="1574794" y="4275356"/>
          <a:ext cx="2370149" cy="47471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0" kern="1200" dirty="0" smtClean="0"/>
            <a:t>7. </a:t>
          </a:r>
          <a:r>
            <a:rPr lang="en-US" sz="2800" b="1" kern="1200" dirty="0" smtClean="0"/>
            <a:t>Application</a:t>
          </a:r>
          <a:endParaRPr lang="th-TH" sz="2800" b="0" kern="1200" dirty="0"/>
        </a:p>
      </dsp:txBody>
      <dsp:txXfrm>
        <a:off x="1588698" y="4289260"/>
        <a:ext cx="2342341" cy="44690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E67443-5DAA-42E5-8CCE-820F211F6589}" type="datetimeFigureOut">
              <a:rPr lang="th-TH" smtClean="0"/>
              <a:t>25/06/60</a:t>
            </a:fld>
            <a:endParaRPr lang="th-T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F0DDD7-DAD1-4C8D-8B64-C45D249F380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694850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E08CF0-0903-4E4C-9193-7138CB83A7E4}" type="slidenum">
              <a:rPr lang="th-TH" smtClean="0">
                <a:solidFill>
                  <a:prstClr val="black"/>
                </a:solidFill>
              </a:rPr>
              <a:pPr/>
              <a:t>1</a:t>
            </a:fld>
            <a:endParaRPr lang="th-TH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40017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C1302-20C5-4699-AA37-5CC15D3E0942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25/06/60</a:t>
            </a:fld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4C6B7F33-6058-45EB-8A51-E0E4B5C520A4}" type="slidenum">
              <a:rPr lang="th-TH" smtClean="0"/>
              <a:pPr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5448127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litter pattern="hexagon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B7EDC-3BDD-4006-837D-5609400487F3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25/06/60</a:t>
            </a:fld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C6B7F33-6058-45EB-8A51-E0E4B5C520A4}" type="slidenum">
              <a:rPr lang="th-TH" smtClean="0"/>
              <a:pPr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6080728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litter pattern="hexagon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82BFB-2FED-4E87-8A81-E3BA000A2729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25/06/60</a:t>
            </a:fld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C6B7F33-6058-45EB-8A51-E0E4B5C520A4}" type="slidenum">
              <a:rPr lang="th-TH" smtClean="0"/>
              <a:pPr/>
              <a:t>‹#›</a:t>
            </a:fld>
            <a:endParaRPr lang="th-TH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4A66AC"/>
                </a:solidFill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4A66AC"/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34048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litter pattern="hexagon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08D00-6CD1-4EA2-ABC7-66B4919F13D0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25/06/60</a:t>
            </a:fld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C6B7F33-6058-45EB-8A51-E0E4B5C520A4}" type="slidenum">
              <a:rPr lang="th-TH" smtClean="0"/>
              <a:pPr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405017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litter pattern="hexagon"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A23F3-D2A4-4506-9B18-88E4C3C9AE96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25/06/60</a:t>
            </a:fld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C6B7F33-6058-45EB-8A51-E0E4B5C520A4}" type="slidenum">
              <a:rPr lang="th-TH" smtClean="0"/>
              <a:pPr/>
              <a:t>‹#›</a:t>
            </a:fld>
            <a:endParaRPr lang="th-TH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4A66AC"/>
                </a:solidFill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4A66AC"/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776190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litter pattern="hexagon"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98CC0-6C3E-403E-B2ED-48E583FE0918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25/06/60</a:t>
            </a:fld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C6B7F33-6058-45EB-8A51-E0E4B5C520A4}" type="slidenum">
              <a:rPr lang="th-TH" smtClean="0"/>
              <a:pPr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801024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litter pattern="hexagon"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8B1D6-6229-4983-811A-6EA36B4FBE00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25/06/60</a:t>
            </a:fld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5674127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litter pattern="hexagon"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E9AEF-DF7E-4880-B90B-C5D02A46D0FC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25/06/60</a:t>
            </a:fld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042341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litter pattern="hexagon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>
            <a:normAutofit/>
          </a:bodyPr>
          <a:lstStyle>
            <a:lvl1pPr>
              <a:defRPr sz="4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28395-9DBD-4B37-B59B-D664D10E5A68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25/06/60</a:t>
            </a:fld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2797016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D593F-76D9-4439-9068-0F80B84EF560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25/06/60</a:t>
            </a:fld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C6B7F33-6058-45EB-8A51-E0E4B5C520A4}" type="slidenum">
              <a:rPr lang="th-TH" smtClean="0"/>
              <a:pPr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93111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litter pattern="hexagon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68E04-C254-4E4D-8B22-209315DB7854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25/06/60</a:t>
            </a:fld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C6B7F33-6058-45EB-8A51-E0E4B5C520A4}" type="slidenum">
              <a:rPr lang="th-TH" smtClean="0"/>
              <a:pPr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1235852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litter pattern="hexagon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8AE09-5540-44C4-BA18-12D1E4F83402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25/06/60</a:t>
            </a:fld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C6B7F33-6058-45EB-8A51-E0E4B5C520A4}" type="slidenum">
              <a:rPr lang="th-TH" smtClean="0"/>
              <a:pPr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643063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litter pattern="hexagon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17715-CCA5-4731-A900-0BA53AA70A7B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25/06/60</a:t>
            </a:fld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4265973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litter pattern="hexagon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17371-B77E-4041-B37D-3C11A2559782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25/06/60</a:t>
            </a:fld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101494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litter pattern="hexagon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9029764" cy="976312"/>
          </a:xfrm>
        </p:spPr>
        <p:txBody>
          <a:bodyPr anchor="b"/>
          <a:lstStyle>
            <a:lvl1pPr algn="l">
              <a:defRPr sz="4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35168" y="1680465"/>
            <a:ext cx="6083808" cy="4257039"/>
          </a:xfrm>
        </p:spPr>
        <p:txBody>
          <a:bodyPr anchor="t"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565A5-6ED5-4B8B-B69A-36699514B603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25/06/60</a:t>
            </a:fld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/>
            </a:lvl1pPr>
          </a:lstStyle>
          <a:p>
            <a:fld id="{4C6B7F33-6058-45EB-8A51-E0E4B5C520A4}" type="slidenum">
              <a:rPr lang="th-TH" smtClean="0"/>
              <a:pPr/>
              <a:t>‹#›</a:t>
            </a:fld>
            <a:endParaRPr lang="th-TH" dirty="0"/>
          </a:p>
        </p:txBody>
      </p:sp>
      <p:sp>
        <p:nvSpPr>
          <p:cNvPr id="10" name="Content Placeholder 2"/>
          <p:cNvSpPr>
            <a:spLocks noGrp="1"/>
          </p:cNvSpPr>
          <p:nvPr>
            <p:ph idx="13"/>
          </p:nvPr>
        </p:nvSpPr>
        <p:spPr>
          <a:xfrm>
            <a:off x="2589212" y="1680465"/>
            <a:ext cx="2836228" cy="4257039"/>
          </a:xfrm>
        </p:spPr>
        <p:txBody>
          <a:bodyPr anchor="t"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5457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2488D-3CF2-4B85-BFB0-4B62ADEE7D71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25/06/60</a:t>
            </a:fld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C6B7F33-6058-45EB-8A51-E0E4B5C520A4}" type="slidenum">
              <a:rPr lang="th-TH" smtClean="0"/>
              <a:pPr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4168043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litter pattern="hexagon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A97CC3-C6CE-428B-AC25-296E897519E7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25/06/60</a:t>
            </a:fld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4C6B7F33-6058-45EB-8A51-E0E4B5C520A4}" type="slidenum">
              <a:rPr lang="th-TH" smtClean="0"/>
              <a:pPr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0898735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mc:AlternateContent xmlns:mc="http://schemas.openxmlformats.org/markup-compatibility/2006" xmlns:p14="http://schemas.microsoft.com/office/powerpoint/2010/main">
    <mc:Choice Requires="p14">
      <p:transition spd="slow">
        <p14:glitter pattern="hexagon"/>
      </p:transition>
    </mc:Choice>
    <mc:Fallback xmlns="">
      <p:transition spd="slow">
        <p:fade/>
      </p:transition>
    </mc:Fallback>
  </mc:AlternateConten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Kb4hVvlCx40" TargetMode="External"/><Relationship Id="rId4" Type="http://schemas.openxmlformats.org/officeDocument/2006/relationships/hyperlink" Target="https://www.youtube.com/watch?v=Kb4hVvlCx40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VGGmBhARuiY" TargetMode="Externa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VGGmBhARuiY" TargetMode="External"/><Relationship Id="rId4" Type="http://schemas.openxmlformats.org/officeDocument/2006/relationships/image" Target="../media/image8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43138" y="3014662"/>
            <a:ext cx="9948862" cy="2057401"/>
          </a:xfrm>
        </p:spPr>
        <p:txBody>
          <a:bodyPr>
            <a:normAutofit fontScale="90000"/>
          </a:bodyPr>
          <a:lstStyle/>
          <a:p>
            <a:r>
              <a:rPr lang="th-TH" sz="5300" b="1" dirty="0" smtClean="0"/>
              <a:t>บทที่ </a:t>
            </a:r>
            <a:r>
              <a:rPr lang="en-US" sz="5300" b="1" dirty="0"/>
              <a:t>2</a:t>
            </a:r>
            <a:r>
              <a:rPr lang="en-US" sz="5300" b="1" dirty="0" smtClean="0"/>
              <a:t> : </a:t>
            </a:r>
            <a:r>
              <a:rPr lang="th-TH" sz="5300" b="1" dirty="0" smtClean="0"/>
              <a:t>แบบจำลองเครือข่าย </a:t>
            </a:r>
            <a:r>
              <a:rPr lang="en-US" sz="5300" b="1" dirty="0" smtClean="0"/>
              <a:t>(Network Models) part1</a:t>
            </a:r>
            <a:r>
              <a:rPr lang="en-US" sz="6600" dirty="0" smtClean="0"/>
              <a:t/>
            </a:r>
            <a:br>
              <a:rPr lang="en-US" sz="6600" dirty="0" smtClean="0"/>
            </a:br>
            <a:r>
              <a:rPr lang="th-TH" sz="4000" dirty="0" err="1" smtClean="0"/>
              <a:t>สธ</a:t>
            </a:r>
            <a:r>
              <a:rPr lang="en-US" sz="4000" dirty="0" smtClean="0"/>
              <a:t>313 </a:t>
            </a:r>
            <a:r>
              <a:rPr lang="th-TH" sz="4000" dirty="0"/>
              <a:t>การสื่อสารข้อมูลและเครือข่ายคอมพิวเตอร์ทางธุรกิจ</a:t>
            </a:r>
            <a:endParaRPr lang="th-TH" sz="53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14539" y="5320304"/>
            <a:ext cx="8915399" cy="1266234"/>
          </a:xfrm>
        </p:spPr>
        <p:txBody>
          <a:bodyPr>
            <a:noAutofit/>
          </a:bodyPr>
          <a:lstStyle/>
          <a:p>
            <a:r>
              <a:rPr lang="th-TH" sz="3600" dirty="0"/>
              <a:t>อาจารย์อภิพงศ์  </a:t>
            </a:r>
            <a:r>
              <a:rPr lang="th-TH" sz="3600" dirty="0" err="1"/>
              <a:t>ปิง</a:t>
            </a:r>
            <a:r>
              <a:rPr lang="th-TH" sz="3600" dirty="0"/>
              <a:t>ยศ</a:t>
            </a:r>
          </a:p>
          <a:p>
            <a:r>
              <a:rPr lang="en-US" sz="3600" dirty="0"/>
              <a:t>apipong.ping@gmail.com</a:t>
            </a:r>
            <a:endParaRPr lang="th-TH" sz="3600" dirty="0"/>
          </a:p>
          <a:p>
            <a:endParaRPr lang="th-TH" sz="20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6211" y="128587"/>
            <a:ext cx="4736307" cy="315753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349630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21487" y="238347"/>
            <a:ext cx="8911687" cy="1280890"/>
          </a:xfrm>
        </p:spPr>
        <p:txBody>
          <a:bodyPr/>
          <a:lstStyle/>
          <a:p>
            <a:r>
              <a:rPr lang="th-TH" dirty="0" smtClean="0"/>
              <a:t>สถาปัตยกรรมชั้นสื่อสาร </a:t>
            </a:r>
            <a:r>
              <a:rPr lang="en-US" dirty="0" smtClean="0"/>
              <a:t>(Layered Architecture)</a:t>
            </a:r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10</a:t>
            </a:fld>
            <a:endParaRPr lang="th-TH" dirty="0"/>
          </a:p>
        </p:txBody>
      </p:sp>
      <p:pic>
        <p:nvPicPr>
          <p:cNvPr id="5" name="Picture 6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8688" y="1152906"/>
            <a:ext cx="7551200" cy="55938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97971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litter pattern="hexagon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Peer-to-Peer </a:t>
            </a:r>
            <a:r>
              <a:rPr lang="en-US" dirty="0" smtClean="0"/>
              <a:t>Processes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2925" y="1504950"/>
            <a:ext cx="8915400" cy="4895850"/>
          </a:xfrm>
        </p:spPr>
        <p:txBody>
          <a:bodyPr>
            <a:normAutofit lnSpcReduction="10000"/>
          </a:bodyPr>
          <a:lstStyle/>
          <a:p>
            <a:r>
              <a:rPr lang="th-TH" dirty="0" smtClean="0"/>
              <a:t>แต่ละชั้นสื่อสารจะมีการติดต่อทั้งในระดับแนวตั้งและแนวนอน</a:t>
            </a:r>
          </a:p>
          <a:p>
            <a:r>
              <a:rPr lang="th-TH" b="1" dirty="0" smtClean="0"/>
              <a:t>บริการ</a:t>
            </a:r>
            <a:r>
              <a:rPr lang="th-TH" dirty="0" smtClean="0"/>
              <a:t> </a:t>
            </a:r>
            <a:r>
              <a:rPr lang="en-US" dirty="0" smtClean="0"/>
              <a:t>(Service) </a:t>
            </a:r>
            <a:r>
              <a:rPr lang="th-TH" dirty="0" smtClean="0"/>
              <a:t>คือชุดคำสั่งการปฏิบัติงานเพื่อบริการชั้นสื่อสารที่อยู่เหนือกว่าและต่ำกว่า </a:t>
            </a:r>
            <a:r>
              <a:rPr lang="th-TH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(แนวตั้ง)</a:t>
            </a:r>
          </a:p>
          <a:p>
            <a:r>
              <a:rPr lang="th-TH" b="1" dirty="0" smtClean="0"/>
              <a:t>โปรโตคอล</a:t>
            </a:r>
            <a:r>
              <a:rPr lang="th-TH" dirty="0" smtClean="0"/>
              <a:t> </a:t>
            </a:r>
            <a:r>
              <a:rPr lang="en-US" dirty="0" smtClean="0"/>
              <a:t>(Protocol) </a:t>
            </a:r>
            <a:r>
              <a:rPr lang="th-TH" dirty="0" smtClean="0"/>
              <a:t>จะเกี่ยวข้องกับการสื่อสารบนชั้นสื่อสารเดียวกันระหว่างเครื่องต้นทางกับปลายทาง </a:t>
            </a:r>
            <a:r>
              <a:rPr lang="th-TH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(แนวนอน) </a:t>
            </a:r>
            <a:r>
              <a:rPr lang="th-TH" dirty="0" smtClean="0"/>
              <a:t>แต่การส่งข้อมูลในแนวนอน ไม่ใช่เป็นการสื่อสารโดยตรง โดยฝั่งที่ส่งข้อมูลจะส่งผ่านจากชั้นสื่อสารบนสุดมาชั้นล่างสุด จนกระทั่งถึง</a:t>
            </a:r>
            <a:r>
              <a:rPr lang="th-TH" dirty="0" err="1" smtClean="0"/>
              <a:t>ชั้นฟิ</a:t>
            </a:r>
            <a:r>
              <a:rPr lang="th-TH" dirty="0" smtClean="0"/>
              <a:t>สิคัลจึงจะนำข้อมูลส่งผ่าน</a:t>
            </a:r>
            <a:r>
              <a:rPr lang="th-TH" dirty="0" err="1" smtClean="0"/>
              <a:t>ลิงก์</a:t>
            </a:r>
            <a:r>
              <a:rPr lang="th-TH" dirty="0" smtClean="0"/>
              <a:t>จริงๆไปยังฝั่งรับ</a:t>
            </a:r>
          </a:p>
          <a:p>
            <a:r>
              <a:rPr lang="th-TH" dirty="0" smtClean="0"/>
              <a:t>กระบวนการสื่อสารของโปรโตคอลตั้งแต่ชั้น</a:t>
            </a:r>
            <a:r>
              <a:rPr lang="th-TH" dirty="0" err="1" smtClean="0"/>
              <a:t>ดาต้าลิงก์</a:t>
            </a:r>
            <a:r>
              <a:rPr lang="th-TH" dirty="0" smtClean="0"/>
              <a:t>ขึ้นไป จะเป็นกระบวนการสื่อสารแบบ </a:t>
            </a:r>
            <a:r>
              <a:rPr lang="en-US" dirty="0" smtClean="0"/>
              <a:t>Peer-to-Peer </a:t>
            </a:r>
            <a:r>
              <a:rPr lang="th-TH" dirty="0" smtClean="0"/>
              <a:t>ซึ่งเป็นการเชื่อมต่อในเชิงตรรกะ </a:t>
            </a:r>
            <a:r>
              <a:rPr lang="en-US" dirty="0" smtClean="0"/>
              <a:t>(Logical) </a:t>
            </a:r>
            <a:r>
              <a:rPr lang="th-TH" dirty="0" smtClean="0"/>
              <a:t>มิใช่เชื่อมต่อโดยตรงทางกายภาพ </a:t>
            </a:r>
            <a:r>
              <a:rPr lang="en-US" dirty="0" smtClean="0"/>
              <a:t>(Physical)</a:t>
            </a:r>
            <a:endParaRPr lang="th-TH" dirty="0" smtClean="0"/>
          </a:p>
          <a:p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11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4087162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litter pattern="hexagon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69111" y="517795"/>
            <a:ext cx="1791772" cy="1026525"/>
          </a:xfrm>
        </p:spPr>
        <p:txBody>
          <a:bodyPr>
            <a:normAutofit/>
          </a:bodyPr>
          <a:lstStyle/>
          <a:p>
            <a:r>
              <a:rPr lang="th-TH" sz="2400" b="0" dirty="0" smtClean="0">
                <a:solidFill>
                  <a:schemeClr val="bg1">
                    <a:lumMod val="50000"/>
                  </a:schemeClr>
                </a:solidFill>
              </a:rPr>
              <a:t>เส้นประ</a:t>
            </a:r>
            <a:r>
              <a:rPr lang="en-US" sz="2400" b="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400" b="0" dirty="0" smtClean="0">
                <a:solidFill>
                  <a:schemeClr val="bg1">
                    <a:lumMod val="50000"/>
                  </a:schemeClr>
                </a:solidFill>
              </a:rPr>
              <a:t>- </a:t>
            </a:r>
            <a:r>
              <a:rPr lang="en-US" sz="2400" b="0" dirty="0" smtClean="0">
                <a:solidFill>
                  <a:schemeClr val="bg1">
                    <a:lumMod val="50000"/>
                  </a:schemeClr>
                </a:solidFill>
              </a:rPr>
              <a:t>Logical </a:t>
            </a:r>
            <a:br>
              <a:rPr lang="en-US" sz="2400" b="0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th-TH" sz="2400" b="0" dirty="0" smtClean="0">
                <a:solidFill>
                  <a:schemeClr val="bg1">
                    <a:lumMod val="50000"/>
                  </a:schemeClr>
                </a:solidFill>
              </a:rPr>
              <a:t>เส้นทึบ</a:t>
            </a:r>
            <a:r>
              <a:rPr lang="en-US" sz="2400" b="0" dirty="0" smtClean="0">
                <a:solidFill>
                  <a:schemeClr val="bg1">
                    <a:lumMod val="50000"/>
                  </a:schemeClr>
                </a:solidFill>
              </a:rPr>
              <a:t> - Physical</a:t>
            </a:r>
            <a:endParaRPr lang="th-TH" sz="2400" b="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12</a:t>
            </a:fld>
            <a:endParaRPr lang="th-TH" dirty="0"/>
          </a:p>
        </p:txBody>
      </p:sp>
      <p:pic>
        <p:nvPicPr>
          <p:cNvPr id="1026" name="Picture 2" descr="http://www.technologyuk.net/telecommunications/telecom_principles/images/osi_1.gif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2791" y="0"/>
            <a:ext cx="7410994" cy="6766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37647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litter pattern="hexagon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329899"/>
            <a:ext cx="8911687" cy="1280890"/>
          </a:xfrm>
        </p:spPr>
        <p:txBody>
          <a:bodyPr>
            <a:normAutofit fontScale="90000"/>
          </a:bodyPr>
          <a:lstStyle/>
          <a:p>
            <a:r>
              <a:rPr lang="th-TH" dirty="0"/>
              <a:t>การจัดองค์ประกอบของชั้นสื่อสาร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/>
              <a:t>Organization of the layers)</a:t>
            </a:r>
            <a:br>
              <a:rPr lang="en-US" dirty="0"/>
            </a:b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610789"/>
            <a:ext cx="8915400" cy="5090049"/>
          </a:xfrm>
        </p:spPr>
        <p:txBody>
          <a:bodyPr>
            <a:normAutofit lnSpcReduction="10000"/>
          </a:bodyPr>
          <a:lstStyle/>
          <a:p>
            <a:r>
              <a:rPr lang="th-TH" b="1" dirty="0" smtClean="0"/>
              <a:t>กลุ่มย่อยที่ </a:t>
            </a:r>
            <a:r>
              <a:rPr lang="en-US" b="1" dirty="0" smtClean="0"/>
              <a:t>1 : </a:t>
            </a:r>
            <a:r>
              <a:rPr lang="th-TH" b="1" dirty="0" smtClean="0"/>
              <a:t>สนับสนุนด้านเครือข่าย </a:t>
            </a:r>
            <a:r>
              <a:rPr lang="en-US" b="1" dirty="0" smtClean="0"/>
              <a:t>(Network Support Layers)</a:t>
            </a:r>
          </a:p>
          <a:p>
            <a:pPr lvl="1"/>
            <a:r>
              <a:rPr lang="th-TH" dirty="0" smtClean="0"/>
              <a:t>ประกอบไปด้วยชั้นสื่อสาร </a:t>
            </a:r>
            <a:r>
              <a:rPr lang="en-US" dirty="0" smtClean="0"/>
              <a:t>Physical, Data Link, Network </a:t>
            </a:r>
          </a:p>
          <a:p>
            <a:pPr lvl="1"/>
            <a:r>
              <a:rPr lang="th-TH" dirty="0" smtClean="0"/>
              <a:t>ทำหน้าที่เคลื่อนย้ายข้อมูลจากอุปกรณ์หนึ่งไปยังอีกอุปกรณ์หนึ่ง</a:t>
            </a:r>
            <a:endParaRPr lang="en-US" dirty="0" smtClean="0"/>
          </a:p>
          <a:p>
            <a:r>
              <a:rPr lang="th-TH" b="1" dirty="0"/>
              <a:t>กลุ่มย่อยที่ </a:t>
            </a:r>
            <a:r>
              <a:rPr lang="en-US" b="1" dirty="0" smtClean="0"/>
              <a:t>2 : </a:t>
            </a:r>
            <a:r>
              <a:rPr lang="th-TH" b="1" dirty="0" smtClean="0"/>
              <a:t>เคลื่อนย้ายข้อมูล </a:t>
            </a:r>
            <a:r>
              <a:rPr lang="en-US" b="1" dirty="0" smtClean="0"/>
              <a:t>(Transport Layers)</a:t>
            </a:r>
          </a:p>
          <a:p>
            <a:pPr lvl="1"/>
            <a:r>
              <a:rPr lang="th-TH" dirty="0" smtClean="0"/>
              <a:t>คือชั้นสื่อสาร </a:t>
            </a:r>
            <a:r>
              <a:rPr lang="en-US" dirty="0" smtClean="0"/>
              <a:t>Transport </a:t>
            </a:r>
            <a:r>
              <a:rPr lang="th-TH" dirty="0" smtClean="0"/>
              <a:t>ทำหน้าที่เชื่อมโยงระหว่างกลุ่มย่อยที่ </a:t>
            </a:r>
            <a:r>
              <a:rPr lang="en-US" dirty="0" smtClean="0"/>
              <a:t>1 </a:t>
            </a:r>
            <a:r>
              <a:rPr lang="th-TH" dirty="0" smtClean="0"/>
              <a:t>กับ </a:t>
            </a:r>
            <a:r>
              <a:rPr lang="en-US" dirty="0" smtClean="0"/>
              <a:t>3 </a:t>
            </a:r>
          </a:p>
          <a:p>
            <a:pPr lvl="1"/>
            <a:r>
              <a:rPr lang="th-TH" dirty="0" smtClean="0"/>
              <a:t>สร้างความมั่นใจในการส่งผ่านข้อมูลไปยังปลายทาง</a:t>
            </a:r>
            <a:endParaRPr lang="en-US" dirty="0"/>
          </a:p>
          <a:p>
            <a:r>
              <a:rPr lang="th-TH" b="1" dirty="0"/>
              <a:t>กลุ่มย่อยที่ </a:t>
            </a:r>
            <a:r>
              <a:rPr lang="en-US" b="1" dirty="0" smtClean="0"/>
              <a:t>3 : </a:t>
            </a:r>
            <a:r>
              <a:rPr lang="th-TH" b="1" dirty="0" smtClean="0"/>
              <a:t>สนับสนุนผู้ใช้งาน </a:t>
            </a:r>
            <a:r>
              <a:rPr lang="en-US" b="1" dirty="0" smtClean="0"/>
              <a:t>(User Support Layers)</a:t>
            </a:r>
          </a:p>
          <a:p>
            <a:pPr lvl="1"/>
            <a:r>
              <a:rPr lang="th-TH" dirty="0" smtClean="0"/>
              <a:t>ประกอบด้วยชั้นสื่อสาร </a:t>
            </a:r>
            <a:r>
              <a:rPr lang="en-US" dirty="0" smtClean="0"/>
              <a:t>Session, Presentation, Application</a:t>
            </a:r>
          </a:p>
          <a:p>
            <a:pPr lvl="1"/>
            <a:r>
              <a:rPr lang="th-TH" dirty="0" smtClean="0"/>
              <a:t>ทำหน้าที่ให้ซอฟต์แวร์ที่แตกต่างกัน สามารถใช้งานร่วมกันได้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13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42864674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litter pattern="hexagon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528797"/>
          </a:xfrm>
        </p:spPr>
        <p:txBody>
          <a:bodyPr>
            <a:normAutofit fontScale="90000"/>
          </a:bodyPr>
          <a:lstStyle/>
          <a:p>
            <a:r>
              <a:rPr lang="th-TH" dirty="0"/>
              <a:t>การจัดองค์ประกอบของชั้นสื่อสาร </a:t>
            </a:r>
            <a:r>
              <a:rPr lang="en-US" dirty="0"/>
              <a:t/>
            </a:r>
            <a:br>
              <a:rPr lang="en-US" dirty="0"/>
            </a:br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14</a:t>
            </a:fld>
            <a:endParaRPr lang="th-TH" dirty="0"/>
          </a:p>
        </p:txBody>
      </p:sp>
      <p:sp>
        <p:nvSpPr>
          <p:cNvPr id="7" name="Rectangle 6"/>
          <p:cNvSpPr/>
          <p:nvPr/>
        </p:nvSpPr>
        <p:spPr>
          <a:xfrm>
            <a:off x="7915275" y="1690693"/>
            <a:ext cx="2157413" cy="581025"/>
          </a:xfrm>
          <a:prstGeom prst="rect">
            <a:avLst/>
          </a:prstGeom>
          <a:solidFill>
            <a:srgbClr val="92D05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7. Application</a:t>
            </a:r>
            <a:endParaRPr lang="th-TH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910511" y="2338394"/>
            <a:ext cx="2157413" cy="581025"/>
          </a:xfrm>
          <a:prstGeom prst="rect">
            <a:avLst/>
          </a:prstGeom>
          <a:solidFill>
            <a:srgbClr val="92D05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6</a:t>
            </a:r>
            <a:r>
              <a:rPr lang="en-US" dirty="0" smtClean="0">
                <a:solidFill>
                  <a:schemeClr val="tx1"/>
                </a:solidFill>
              </a:rPr>
              <a:t>. Presentation</a:t>
            </a:r>
            <a:endParaRPr lang="th-TH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910511" y="6067431"/>
            <a:ext cx="2157413" cy="581025"/>
          </a:xfrm>
          <a:prstGeom prst="rect">
            <a:avLst/>
          </a:prstGeom>
          <a:solidFill>
            <a:srgbClr val="0A1824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1</a:t>
            </a:r>
            <a:r>
              <a:rPr lang="en-US" dirty="0" smtClean="0">
                <a:solidFill>
                  <a:schemeClr val="bg1"/>
                </a:solidFill>
              </a:rPr>
              <a:t>. Physical</a:t>
            </a:r>
            <a:endParaRPr lang="th-TH" dirty="0">
              <a:solidFill>
                <a:schemeClr val="bg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910511" y="2981331"/>
            <a:ext cx="2157413" cy="581025"/>
          </a:xfrm>
          <a:prstGeom prst="rect">
            <a:avLst/>
          </a:prstGeom>
          <a:solidFill>
            <a:srgbClr val="92D05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5. Session</a:t>
            </a:r>
            <a:endParaRPr lang="th-TH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910511" y="3714756"/>
            <a:ext cx="2157413" cy="581025"/>
          </a:xfrm>
          <a:prstGeom prst="rect">
            <a:avLst/>
          </a:prstGeom>
          <a:solidFill>
            <a:srgbClr val="00B0F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4. Transport</a:t>
            </a:r>
            <a:endParaRPr lang="th-TH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910511" y="4476756"/>
            <a:ext cx="2157413" cy="581025"/>
          </a:xfrm>
          <a:prstGeom prst="rect">
            <a:avLst/>
          </a:prstGeom>
          <a:solidFill>
            <a:srgbClr val="0A1824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3</a:t>
            </a:r>
            <a:r>
              <a:rPr lang="en-US" dirty="0" smtClean="0">
                <a:solidFill>
                  <a:schemeClr val="bg1"/>
                </a:solidFill>
              </a:rPr>
              <a:t>. Network</a:t>
            </a:r>
            <a:endParaRPr lang="th-TH" dirty="0">
              <a:solidFill>
                <a:schemeClr val="bg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910512" y="5305431"/>
            <a:ext cx="2157413" cy="581025"/>
          </a:xfrm>
          <a:prstGeom prst="rect">
            <a:avLst/>
          </a:prstGeom>
          <a:solidFill>
            <a:srgbClr val="0A1824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2</a:t>
            </a:r>
            <a:r>
              <a:rPr lang="en-US" dirty="0" smtClean="0">
                <a:solidFill>
                  <a:schemeClr val="bg1"/>
                </a:solidFill>
              </a:rPr>
              <a:t>. Data Link</a:t>
            </a:r>
            <a:endParaRPr lang="th-TH" dirty="0">
              <a:solidFill>
                <a:schemeClr val="bg1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2871788" y="1428750"/>
            <a:ext cx="8029575" cy="2133606"/>
          </a:xfrm>
          <a:prstGeom prst="roundRect">
            <a:avLst/>
          </a:prstGeom>
          <a:noFill/>
          <a:ln w="3810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5" name="Rounded Rectangle 14"/>
          <p:cNvSpPr/>
          <p:nvPr/>
        </p:nvSpPr>
        <p:spPr>
          <a:xfrm>
            <a:off x="2871787" y="3714756"/>
            <a:ext cx="8029575" cy="581025"/>
          </a:xfrm>
          <a:prstGeom prst="roundRect">
            <a:avLst/>
          </a:prstGeom>
          <a:noFill/>
          <a:ln w="3810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6" name="Rounded Rectangle 15"/>
          <p:cNvSpPr/>
          <p:nvPr/>
        </p:nvSpPr>
        <p:spPr>
          <a:xfrm>
            <a:off x="2871787" y="4414464"/>
            <a:ext cx="8029575" cy="2233991"/>
          </a:xfrm>
          <a:prstGeom prst="roundRect">
            <a:avLst/>
          </a:prstGeom>
          <a:noFill/>
          <a:ln w="3810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7" name="TextBox 16"/>
          <p:cNvSpPr txBox="1"/>
          <p:nvPr/>
        </p:nvSpPr>
        <p:spPr>
          <a:xfrm>
            <a:off x="3857625" y="1971675"/>
            <a:ext cx="2514600" cy="578882"/>
          </a:xfrm>
          <a:prstGeom prst="roundRect">
            <a:avLst/>
          </a:prstGeom>
          <a:solidFill>
            <a:srgbClr val="92D050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3) User Support</a:t>
            </a:r>
            <a:endParaRPr lang="th-TH" dirty="0"/>
          </a:p>
        </p:txBody>
      </p:sp>
      <p:sp>
        <p:nvSpPr>
          <p:cNvPr id="18" name="TextBox 17"/>
          <p:cNvSpPr txBox="1"/>
          <p:nvPr/>
        </p:nvSpPr>
        <p:spPr>
          <a:xfrm>
            <a:off x="3857625" y="3743517"/>
            <a:ext cx="2514600" cy="578882"/>
          </a:xfrm>
          <a:prstGeom prst="roundRect">
            <a:avLst/>
          </a:prstGeom>
          <a:solidFill>
            <a:srgbClr val="00B0F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2) Transport</a:t>
            </a:r>
            <a:endParaRPr lang="th-TH" dirty="0"/>
          </a:p>
        </p:txBody>
      </p:sp>
      <p:sp>
        <p:nvSpPr>
          <p:cNvPr id="19" name="TextBox 18"/>
          <p:cNvSpPr txBox="1"/>
          <p:nvPr/>
        </p:nvSpPr>
        <p:spPr>
          <a:xfrm>
            <a:off x="3857625" y="5242018"/>
            <a:ext cx="2514600" cy="578882"/>
          </a:xfrm>
          <a:prstGeom prst="roundRect">
            <a:avLst/>
          </a:prstGeom>
          <a:solidFill>
            <a:srgbClr val="00B0F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1) Network Support</a:t>
            </a:r>
            <a:endParaRPr lang="th-TH" dirty="0"/>
          </a:p>
        </p:txBody>
      </p:sp>
      <p:cxnSp>
        <p:nvCxnSpPr>
          <p:cNvPr id="21" name="Straight Arrow Connector 20"/>
          <p:cNvCxnSpPr>
            <a:stCxn id="17" idx="2"/>
            <a:endCxn id="18" idx="0"/>
          </p:cNvCxnSpPr>
          <p:nvPr/>
        </p:nvCxnSpPr>
        <p:spPr>
          <a:xfrm>
            <a:off x="5114925" y="2550557"/>
            <a:ext cx="0" cy="1192960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18" idx="2"/>
            <a:endCxn id="19" idx="0"/>
          </p:cNvCxnSpPr>
          <p:nvPr/>
        </p:nvCxnSpPr>
        <p:spPr>
          <a:xfrm>
            <a:off x="5114925" y="4322399"/>
            <a:ext cx="0" cy="919619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19" idx="2"/>
          </p:cNvCxnSpPr>
          <p:nvPr/>
        </p:nvCxnSpPr>
        <p:spPr>
          <a:xfrm>
            <a:off x="5114925" y="5820900"/>
            <a:ext cx="0" cy="827554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76446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litter pattern="hexagon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000" b="0" dirty="0" smtClean="0"/>
              <a:t>การแลกเปลี่ยนข้อมูลในแบบจำลอง </a:t>
            </a:r>
            <a:r>
              <a:rPr lang="en-US" sz="4000" b="0" dirty="0" smtClean="0"/>
              <a:t>OSI</a:t>
            </a:r>
            <a:endParaRPr lang="th-TH" sz="40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15</a:t>
            </a:fld>
            <a:endParaRPr lang="th-TH" dirty="0"/>
          </a:p>
        </p:txBody>
      </p:sp>
      <p:pic>
        <p:nvPicPr>
          <p:cNvPr id="5" name="Picture 6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1376361"/>
            <a:ext cx="8135214" cy="52101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028700" y="2162499"/>
            <a:ext cx="2514600" cy="578882"/>
          </a:xfrm>
          <a:prstGeom prst="roundRect">
            <a:avLst/>
          </a:prstGeom>
          <a:solidFill>
            <a:srgbClr val="92D05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Encapsulate</a:t>
            </a:r>
            <a:endParaRPr lang="th-TH" dirty="0"/>
          </a:p>
        </p:txBody>
      </p:sp>
      <p:sp>
        <p:nvSpPr>
          <p:cNvPr id="7" name="TextBox 6"/>
          <p:cNvSpPr txBox="1"/>
          <p:nvPr/>
        </p:nvSpPr>
        <p:spPr>
          <a:xfrm>
            <a:off x="6452393" y="2162499"/>
            <a:ext cx="2514600" cy="578882"/>
          </a:xfrm>
          <a:prstGeom prst="roundRect">
            <a:avLst/>
          </a:prstGeom>
          <a:solidFill>
            <a:srgbClr val="00B0F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Decapsulate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65354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litter pattern="hexagon"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dirty="0"/>
              <a:t>ตัวอย่างคลิปวิดีโอการอธิบายแบบจำลอง </a:t>
            </a:r>
            <a:r>
              <a:rPr lang="en-US" dirty="0"/>
              <a:t>OSI </a:t>
            </a:r>
            <a:r>
              <a:rPr lang="th-TH" dirty="0"/>
              <a:t>แบบที่ </a:t>
            </a:r>
            <a:r>
              <a:rPr lang="en-US" dirty="0"/>
              <a:t>1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(Simplest)</a:t>
            </a:r>
            <a:endParaRPr lang="th-TH" dirty="0"/>
          </a:p>
        </p:txBody>
      </p:sp>
      <p:pic>
        <p:nvPicPr>
          <p:cNvPr id="5" name="Kb4hVvlCx40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753475" y="2671281"/>
            <a:ext cx="6729573" cy="3785385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16</a:t>
            </a:fld>
            <a:endParaRPr lang="th-TH" dirty="0"/>
          </a:p>
        </p:txBody>
      </p:sp>
      <p:sp>
        <p:nvSpPr>
          <p:cNvPr id="6" name="TextBox 5"/>
          <p:cNvSpPr txBox="1"/>
          <p:nvPr/>
        </p:nvSpPr>
        <p:spPr>
          <a:xfrm>
            <a:off x="3082247" y="2147299"/>
            <a:ext cx="6924782" cy="5239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4"/>
              </a:rPr>
              <a:t>https://www.youtube.com/watch?v=Kb4hVvlCx40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3629018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litter pattern="hexagon"/>
      </p:transition>
    </mc:Choice>
    <mc:Fallback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dirty="0" smtClean="0"/>
              <a:t>ตัวอย่างคลิปวิดีโอการอธิบายแบบจำลอง </a:t>
            </a:r>
            <a:r>
              <a:rPr lang="en-US" dirty="0" smtClean="0"/>
              <a:t>OSI </a:t>
            </a:r>
            <a:r>
              <a:rPr lang="th-TH" dirty="0" smtClean="0"/>
              <a:t>แบบที่ </a:t>
            </a:r>
            <a:r>
              <a:rPr lang="en-US" dirty="0" smtClean="0"/>
              <a:t>2</a:t>
            </a:r>
            <a:br>
              <a:rPr lang="en-US" dirty="0" smtClean="0"/>
            </a:br>
            <a:r>
              <a:rPr lang="en-US" dirty="0" smtClean="0"/>
              <a:t>(James Bond Animation)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7293" y="1905000"/>
            <a:ext cx="8915400" cy="939015"/>
          </a:xfrm>
        </p:spPr>
        <p:txBody>
          <a:bodyPr/>
          <a:lstStyle/>
          <a:p>
            <a:r>
              <a:rPr lang="en-US" dirty="0">
                <a:hlinkClick r:id="rId3"/>
              </a:rPr>
              <a:t>https://youtu.be/VGGmBhARuiY</a:t>
            </a:r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17</a:t>
            </a:fld>
            <a:endParaRPr lang="th-TH" dirty="0"/>
          </a:p>
        </p:txBody>
      </p:sp>
      <p:pic>
        <p:nvPicPr>
          <p:cNvPr id="6" name="VGGmBhARuiY"/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2589212" y="2558265"/>
            <a:ext cx="7397394" cy="41610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79791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litter pattern="hexagon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dirty="0"/>
              <a:t>แบบจำลองเครือข่าย (</a:t>
            </a:r>
            <a:r>
              <a:rPr lang="en-US" dirty="0"/>
              <a:t>Network Models)</a:t>
            </a:r>
            <a:br>
              <a:rPr lang="en-US" dirty="0"/>
            </a:b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57425" y="1500188"/>
            <a:ext cx="9247187" cy="5243512"/>
          </a:xfrm>
        </p:spPr>
        <p:txBody>
          <a:bodyPr>
            <a:normAutofit/>
          </a:bodyPr>
          <a:lstStyle/>
          <a:p>
            <a:r>
              <a:rPr lang="th-TH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การแบ่งงานออกเป็นชั้นๆ </a:t>
            </a:r>
            <a:r>
              <a:rPr lang="en-US" sz="36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(Layered Task)</a:t>
            </a:r>
            <a:endParaRPr lang="th-TH" sz="3600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th-TH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องค์กร </a:t>
            </a:r>
            <a:r>
              <a:rPr lang="en-US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ISO </a:t>
            </a:r>
            <a:r>
              <a:rPr lang="th-TH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และแบบจำลอง </a:t>
            </a:r>
            <a:r>
              <a:rPr lang="en-US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OSI</a:t>
            </a:r>
          </a:p>
          <a:p>
            <a:r>
              <a:rPr lang="th-TH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แนวความคิดในการแบ่งชั้นสื่อสาร</a:t>
            </a:r>
          </a:p>
          <a:p>
            <a:r>
              <a:rPr lang="th-TH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สถาปัตยกรรมชั้นสื่อสาร </a:t>
            </a:r>
            <a:r>
              <a:rPr lang="en-US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(Layered Architecture)</a:t>
            </a:r>
          </a:p>
          <a:p>
            <a:r>
              <a:rPr lang="en-US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Peer-to-Peer Processes</a:t>
            </a:r>
          </a:p>
          <a:p>
            <a:r>
              <a:rPr lang="th-TH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การจัดองค์ประกอบของชั้นสื่อสาร </a:t>
            </a:r>
            <a:r>
              <a:rPr lang="en-US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(Organization of the layers)</a:t>
            </a:r>
          </a:p>
          <a:p>
            <a:endParaRPr lang="th-TH" sz="3600" b="1" dirty="0" smtClean="0"/>
          </a:p>
          <a:p>
            <a:endParaRPr lang="en-US" sz="3600" b="1" dirty="0"/>
          </a:p>
          <a:p>
            <a:endParaRPr lang="th-TH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2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617185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dirty="0"/>
              <a:t>การแบ่งงานออกเป็น</a:t>
            </a:r>
            <a:r>
              <a:rPr lang="th-TH" dirty="0" smtClean="0"/>
              <a:t>ชั้นๆ </a:t>
            </a:r>
            <a:r>
              <a:rPr lang="en-US" dirty="0" smtClean="0"/>
              <a:t>(Layered Task)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ในชีวิตประจำวันนั้นมีการใช้แนวคิดของการแบ่งระดับชั้น </a:t>
            </a:r>
            <a:r>
              <a:rPr lang="en-US" dirty="0" smtClean="0"/>
              <a:t>(Layer) </a:t>
            </a:r>
            <a:r>
              <a:rPr lang="th-TH" dirty="0" smtClean="0"/>
              <a:t>อยู่แล้ว</a:t>
            </a:r>
          </a:p>
          <a:p>
            <a:r>
              <a:rPr lang="th-TH" dirty="0" smtClean="0"/>
              <a:t>เช่น เมื่อเราต้องการจะส่ง</a:t>
            </a:r>
            <a:r>
              <a:rPr lang="th-TH" dirty="0" smtClean="0"/>
              <a:t>จดหมายหรือพัสดุหาเพื่อนทางไปรษณีย์</a:t>
            </a:r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3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508086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litter pattern="hexagon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3600" b="0" dirty="0" smtClean="0"/>
              <a:t>ขั้นตอนที่เกิดขึ้นในการส่งจดหมาย</a:t>
            </a:r>
            <a:endParaRPr lang="th-TH" sz="36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4</a:t>
            </a:fld>
            <a:endParaRPr lang="th-TH" dirty="0"/>
          </a:p>
        </p:txBody>
      </p:sp>
      <p:pic>
        <p:nvPicPr>
          <p:cNvPr id="5" name="Picture 6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1622" y="1292352"/>
            <a:ext cx="6190526" cy="53279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64181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litter pattern="hexagon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องค์กร </a:t>
            </a:r>
            <a:r>
              <a:rPr lang="en-US" dirty="0"/>
              <a:t>ISO </a:t>
            </a:r>
            <a:r>
              <a:rPr lang="th-TH" dirty="0"/>
              <a:t>และแบบจำลอง </a:t>
            </a:r>
            <a:r>
              <a:rPr lang="en-US" dirty="0"/>
              <a:t>OSI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57425" y="1500188"/>
            <a:ext cx="9702927" cy="5243512"/>
          </a:xfrm>
        </p:spPr>
        <p:txBody>
          <a:bodyPr>
            <a:normAutofit/>
          </a:bodyPr>
          <a:lstStyle/>
          <a:p>
            <a:r>
              <a:rPr lang="th-TH" sz="3600" b="1" dirty="0" smtClean="0"/>
              <a:t>องค์กรกำหนดมาตรฐานสากลหรือ </a:t>
            </a:r>
            <a:r>
              <a:rPr lang="en-US" sz="3600" b="1" dirty="0" smtClean="0"/>
              <a:t>ISO (International Standards Organization)</a:t>
            </a:r>
            <a:r>
              <a:rPr lang="th-TH" sz="3600" b="1" dirty="0" smtClean="0"/>
              <a:t> </a:t>
            </a:r>
            <a:r>
              <a:rPr lang="th-TH" sz="3600" dirty="0" smtClean="0"/>
              <a:t>เป็นองค์กรหนึ่งที่ได้รับการยอมรับทั่วโลกเกี่ยวกับการกำหนดมาตรฐานสากล</a:t>
            </a:r>
          </a:p>
          <a:p>
            <a:r>
              <a:rPr lang="th-TH" sz="3600" u="sng" dirty="0" smtClean="0"/>
              <a:t>ปลายปี </a:t>
            </a:r>
            <a:r>
              <a:rPr lang="en-US" sz="3600" u="sng" dirty="0" smtClean="0"/>
              <a:t>1970</a:t>
            </a:r>
            <a:r>
              <a:rPr lang="en-US" sz="3600" dirty="0" smtClean="0"/>
              <a:t> ISO </a:t>
            </a:r>
            <a:r>
              <a:rPr lang="th-TH" sz="3600" dirty="0" smtClean="0"/>
              <a:t>ได้มีการกำหนดมาตรฐานที่ครอบคลุมเครือข่ายการสื่อสารขึ้นมา เรียกว่า </a:t>
            </a:r>
            <a:r>
              <a:rPr lang="th-TH" sz="3600" dirty="0" smtClean="0"/>
              <a:t>“</a:t>
            </a:r>
            <a:r>
              <a:rPr lang="th-TH" sz="3600" b="1" dirty="0" smtClean="0"/>
              <a:t>แบบจำลอง” </a:t>
            </a:r>
            <a:r>
              <a:rPr lang="en-US" sz="3600" b="1" dirty="0" smtClean="0"/>
              <a:t>OSI (Open System Interconnection)</a:t>
            </a:r>
            <a:endParaRPr lang="th-TH" sz="3600" b="1" dirty="0" smtClean="0"/>
          </a:p>
          <a:p>
            <a:endParaRPr lang="en-US" sz="3600" b="1" dirty="0"/>
          </a:p>
          <a:p>
            <a:endParaRPr lang="th-TH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5</a:t>
            </a:fld>
            <a:endParaRPr lang="th-TH" dirty="0"/>
          </a:p>
        </p:txBody>
      </p:sp>
      <p:sp>
        <p:nvSpPr>
          <p:cNvPr id="5" name="TextBox 4"/>
          <p:cNvSpPr txBox="1"/>
          <p:nvPr/>
        </p:nvSpPr>
        <p:spPr>
          <a:xfrm>
            <a:off x="2060448" y="5169408"/>
            <a:ext cx="96926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Note : </a:t>
            </a:r>
            <a:r>
              <a:rPr lang="en-US" b="1" i="1" dirty="0" smtClean="0"/>
              <a:t>ISO</a:t>
            </a:r>
            <a:r>
              <a:rPr lang="en-US" i="1" dirty="0" smtClean="0"/>
              <a:t> </a:t>
            </a:r>
            <a:r>
              <a:rPr lang="th-TH" i="1" dirty="0" smtClean="0"/>
              <a:t>คือองค์กร แต่ </a:t>
            </a:r>
            <a:r>
              <a:rPr lang="en-US" b="1" i="1" dirty="0" smtClean="0"/>
              <a:t>OSI</a:t>
            </a:r>
            <a:r>
              <a:rPr lang="en-US" i="1" dirty="0" smtClean="0"/>
              <a:t> </a:t>
            </a:r>
            <a:r>
              <a:rPr lang="th-TH" i="1" dirty="0" smtClean="0"/>
              <a:t>คือแบบจำลอง</a:t>
            </a:r>
            <a:endParaRPr lang="th-TH" i="1" dirty="0"/>
          </a:p>
        </p:txBody>
      </p:sp>
    </p:spTree>
    <p:extLst>
      <p:ext uri="{BB962C8B-B14F-4D97-AF65-F5344CB8AC3E}">
        <p14:creationId xmlns:p14="http://schemas.microsoft.com/office/powerpoint/2010/main" val="20343501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000" b="0" dirty="0" smtClean="0"/>
              <a:t>ชั้นสื่อสาร </a:t>
            </a:r>
            <a:r>
              <a:rPr lang="en-US" sz="4000" b="0" dirty="0" smtClean="0"/>
              <a:t>(Layer)</a:t>
            </a:r>
            <a:r>
              <a:rPr lang="th-TH" sz="4000" b="0" dirty="0" smtClean="0"/>
              <a:t> ทั้ง </a:t>
            </a:r>
            <a:r>
              <a:rPr lang="en-US" sz="4000" b="0" dirty="0" smtClean="0"/>
              <a:t>7 </a:t>
            </a:r>
            <a:r>
              <a:rPr lang="th-TH" sz="4000" b="0" dirty="0" smtClean="0"/>
              <a:t> ของแบบจำลอง </a:t>
            </a:r>
            <a:r>
              <a:rPr lang="en-US" sz="4000" b="0" dirty="0" smtClean="0"/>
              <a:t>OSI</a:t>
            </a:r>
            <a:endParaRPr lang="th-TH" sz="40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6</a:t>
            </a:fld>
            <a:endParaRPr lang="th-TH" dirty="0"/>
          </a:p>
        </p:txBody>
      </p:sp>
      <p:pic>
        <p:nvPicPr>
          <p:cNvPr id="5" name="Picture 6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6732" y="1597152"/>
            <a:ext cx="4929619" cy="50596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4038712415"/>
              </p:ext>
            </p:extLst>
          </p:nvPr>
        </p:nvGraphicFramePr>
        <p:xfrm>
          <a:off x="8695926" y="1609344"/>
          <a:ext cx="2828544" cy="50596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690715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litter pattern="hexagon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0" dirty="0" smtClean="0"/>
              <a:t>หลักการจำแบบที่ </a:t>
            </a:r>
            <a:r>
              <a:rPr lang="en-US" b="0" dirty="0" smtClean="0"/>
              <a:t>2</a:t>
            </a:r>
            <a:endParaRPr lang="th-TH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7</a:t>
            </a:fld>
            <a:endParaRPr lang="th-TH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97209584"/>
              </p:ext>
            </p:extLst>
          </p:nvPr>
        </p:nvGraphicFramePr>
        <p:xfrm>
          <a:off x="6328568" y="1905000"/>
          <a:ext cx="3182937" cy="47529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2844148"/>
              </p:ext>
            </p:extLst>
          </p:nvPr>
        </p:nvGraphicFramePr>
        <p:xfrm>
          <a:off x="1998662" y="1905000"/>
          <a:ext cx="5519738" cy="47529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3296214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litter pattern="hexagon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แนวความคิดในการแบ่งชั้นสื่อสาร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9212644" cy="4413504"/>
          </a:xfrm>
        </p:spPr>
        <p:txBody>
          <a:bodyPr>
            <a:normAutofit/>
          </a:bodyPr>
          <a:lstStyle/>
          <a:p>
            <a:r>
              <a:rPr lang="th-TH" dirty="0" smtClean="0"/>
              <a:t>เพื่อลดความซับซ้อน ทำให้เรียนรู้และเข้าใจได้ง่ายขึ้น</a:t>
            </a:r>
          </a:p>
          <a:p>
            <a:r>
              <a:rPr lang="th-TH" dirty="0" smtClean="0"/>
              <a:t>เพื่อให้แต่ละชั้นสื่อสารมีบทบาทหน้าที่ชัดเจน</a:t>
            </a:r>
          </a:p>
          <a:p>
            <a:r>
              <a:rPr lang="th-TH" dirty="0" smtClean="0"/>
              <a:t>เพื่อให้แต่ละชั้นสื่อสารปฏิบัติงานตามฟังก์ชันที่ได้รับมอบหมาย และสอดคล้องกับมาตรฐานสากล</a:t>
            </a:r>
          </a:p>
          <a:p>
            <a:r>
              <a:rPr lang="th-TH" dirty="0" smtClean="0"/>
              <a:t>จากขอบเขตความรับผิดชอบของแต่ละชั้นสื่อสาร ทำให้การสื่อสารเกิดความคล่องตัว และป้องกันกรณีการเปลี่ยนแปลงบนชั้นสื่อสารหนึ่งไปกระทบกับชั้น</a:t>
            </a:r>
            <a:r>
              <a:rPr lang="th-TH" dirty="0" smtClean="0"/>
              <a:t>อื่นๆ</a:t>
            </a:r>
            <a:endParaRPr lang="th-TH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8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7648526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litter pattern="hexagon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905000"/>
            <a:ext cx="8915400" cy="247396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th-TH" dirty="0" smtClean="0"/>
              <a:t>แบบจำลอง </a:t>
            </a:r>
            <a:r>
              <a:rPr lang="en-US" dirty="0" smtClean="0"/>
              <a:t>OSI </a:t>
            </a:r>
            <a:r>
              <a:rPr lang="th-TH" dirty="0" smtClean="0"/>
              <a:t>เป็นเพียงแค่กรอบการทำงานที่เป็นทฤษฎีที่ช่วยสร้างความเข้าใจเกี่ยวกับการสื่อสารระหว่างคอมพิวเตอร์ </a:t>
            </a:r>
            <a:r>
              <a:rPr lang="th-TH" dirty="0" smtClean="0"/>
              <a:t>มิได้</a:t>
            </a:r>
            <a:r>
              <a:rPr lang="th-TH" dirty="0" smtClean="0"/>
              <a:t>ผนวกวิธีการสื่อสารเอาไว้ </a:t>
            </a:r>
            <a:r>
              <a:rPr lang="en-US" dirty="0" smtClean="0"/>
              <a:t>             </a:t>
            </a:r>
            <a:r>
              <a:rPr lang="th-TH" dirty="0" smtClean="0"/>
              <a:t>ซึ่ง</a:t>
            </a:r>
            <a:r>
              <a:rPr lang="th-TH" dirty="0" smtClean="0"/>
              <a:t>การสื่อสารจริงๆจะเกิดจากโปรโตคอลที่ใช้สื่อสารกัน แต่ละชั้นจะมีโปรโตคอลประจำชั้นที่คอยบริการตามส่วนงานของตนที่ได้รับมอบหมาย</a:t>
            </a:r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9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3095772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litter pattern="hexagon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Wisp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Custom SarabunPSK">
      <a:majorFont>
        <a:latin typeface="TH SarabunPSK"/>
        <a:ea typeface=""/>
        <a:cs typeface="TH SarabunPSK"/>
      </a:majorFont>
      <a:minorFont>
        <a:latin typeface="TH SarabunPSK"/>
        <a:ea typeface=""/>
        <a:cs typeface="TH SarabunPSK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1187</TotalTime>
  <Words>722</Words>
  <Application>Microsoft Office PowerPoint</Application>
  <PresentationFormat>Widescreen</PresentationFormat>
  <Paragraphs>101</Paragraphs>
  <Slides>17</Slides>
  <Notes>1</Notes>
  <HiddenSlides>0</HiddenSlides>
  <MMClips>2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Calibri</vt:lpstr>
      <vt:lpstr>Cordia New</vt:lpstr>
      <vt:lpstr>TH SarabunPSK</vt:lpstr>
      <vt:lpstr>Wingdings 3</vt:lpstr>
      <vt:lpstr>Wisp</vt:lpstr>
      <vt:lpstr>บทที่ 2 : แบบจำลองเครือข่าย (Network Models) part1 สธ313 การสื่อสารข้อมูลและเครือข่ายคอมพิวเตอร์ทางธุรกิจ</vt:lpstr>
      <vt:lpstr>แบบจำลองเครือข่าย (Network Models) </vt:lpstr>
      <vt:lpstr>การแบ่งงานออกเป็นชั้นๆ (Layered Task)</vt:lpstr>
      <vt:lpstr>ขั้นตอนที่เกิดขึ้นในการส่งจดหมาย</vt:lpstr>
      <vt:lpstr>องค์กร ISO และแบบจำลอง OSI</vt:lpstr>
      <vt:lpstr>ชั้นสื่อสาร (Layer) ทั้ง 7  ของแบบจำลอง OSI</vt:lpstr>
      <vt:lpstr>หลักการจำแบบที่ 2</vt:lpstr>
      <vt:lpstr>แนวความคิดในการแบ่งชั้นสื่อสาร</vt:lpstr>
      <vt:lpstr>Note</vt:lpstr>
      <vt:lpstr>สถาปัตยกรรมชั้นสื่อสาร (Layered Architecture)</vt:lpstr>
      <vt:lpstr>Peer-to-Peer Processes</vt:lpstr>
      <vt:lpstr>เส้นประ - Logical  เส้นทึบ - Physical</vt:lpstr>
      <vt:lpstr>การจัดองค์ประกอบของชั้นสื่อสาร  (Organization of the layers) </vt:lpstr>
      <vt:lpstr>การจัดองค์ประกอบของชั้นสื่อสาร  </vt:lpstr>
      <vt:lpstr>การแลกเปลี่ยนข้อมูลในแบบจำลอง OSI</vt:lpstr>
      <vt:lpstr>ตัวอย่างคลิปวิดีโอการอธิบายแบบจำลอง OSI แบบที่ 1 (Simplest)</vt:lpstr>
      <vt:lpstr>ตัวอย่างคลิปวิดีโอการอธิบายแบบจำลอง OSI แบบที่ 2 (James Bond Animation)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Apipong Pingyod</dc:creator>
  <cp:lastModifiedBy>Apipong Pingyod</cp:lastModifiedBy>
  <cp:revision>152</cp:revision>
  <dcterms:created xsi:type="dcterms:W3CDTF">2015-08-08T14:30:10Z</dcterms:created>
  <dcterms:modified xsi:type="dcterms:W3CDTF">2017-06-25T14:32:38Z</dcterms:modified>
</cp:coreProperties>
</file>