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DB96E-BE84-4B7D-8ABC-05C3A97940DF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BC7F56CA-DD8E-469E-B3FC-59182CCDB35C}">
      <dgm:prSet phldrT="[Text]"/>
      <dgm:spPr/>
      <dgm:t>
        <a:bodyPr/>
        <a:lstStyle/>
        <a:p>
          <a:r>
            <a:rPr lang="th-TH" dirty="0" smtClean="0"/>
            <a:t>ข้อความ</a:t>
          </a:r>
          <a:endParaRPr lang="th-TH" dirty="0"/>
        </a:p>
      </dgm:t>
    </dgm:pt>
    <dgm:pt modelId="{C2086ABA-8747-4D11-A58D-F47491F170AB}" type="parTrans" cxnId="{21354956-2FD4-43CE-B109-EC1DABB9B1F0}">
      <dgm:prSet/>
      <dgm:spPr/>
      <dgm:t>
        <a:bodyPr/>
        <a:lstStyle/>
        <a:p>
          <a:endParaRPr lang="th-TH"/>
        </a:p>
      </dgm:t>
    </dgm:pt>
    <dgm:pt modelId="{EF581959-B76F-4A50-9E08-CB854A1C2F5F}" type="sibTrans" cxnId="{21354956-2FD4-43CE-B109-EC1DABB9B1F0}">
      <dgm:prSet/>
      <dgm:spPr/>
      <dgm:t>
        <a:bodyPr/>
        <a:lstStyle/>
        <a:p>
          <a:endParaRPr lang="th-TH"/>
        </a:p>
      </dgm:t>
    </dgm:pt>
    <dgm:pt modelId="{F6F86368-177B-4C4D-95D0-9CD67EA1EE23}">
      <dgm:prSet phldrT="[Text]"/>
      <dgm:spPr/>
      <dgm:t>
        <a:bodyPr/>
        <a:lstStyle/>
        <a:p>
          <a:r>
            <a:rPr lang="th-TH" dirty="0" smtClean="0"/>
            <a:t>แปลตัวอักษรเป็นรหัส</a:t>
          </a:r>
          <a:r>
            <a:rPr lang="th-TH" dirty="0" err="1" smtClean="0"/>
            <a:t>มอร์ส</a:t>
          </a:r>
          <a:endParaRPr lang="th-TH" dirty="0"/>
        </a:p>
      </dgm:t>
    </dgm:pt>
    <dgm:pt modelId="{83FF82CE-4865-461C-AF0C-931A37FEE64D}" type="parTrans" cxnId="{E0E15903-80BC-4467-9FA4-BF52C882B1A8}">
      <dgm:prSet/>
      <dgm:spPr/>
      <dgm:t>
        <a:bodyPr/>
        <a:lstStyle/>
        <a:p>
          <a:endParaRPr lang="th-TH"/>
        </a:p>
      </dgm:t>
    </dgm:pt>
    <dgm:pt modelId="{3999F549-E1FD-447C-92A8-C2E37006EDE6}" type="sibTrans" cxnId="{E0E15903-80BC-4467-9FA4-BF52C882B1A8}">
      <dgm:prSet/>
      <dgm:spPr/>
      <dgm:t>
        <a:bodyPr/>
        <a:lstStyle/>
        <a:p>
          <a:endParaRPr lang="th-TH"/>
        </a:p>
      </dgm:t>
    </dgm:pt>
    <dgm:pt modelId="{50BE6756-0373-4E32-91B8-14E673304CA3}">
      <dgm:prSet phldrT="[Text]"/>
      <dgm:spPr/>
      <dgm:t>
        <a:bodyPr/>
        <a:lstStyle/>
        <a:p>
          <a:r>
            <a:rPr lang="th-TH" dirty="0" smtClean="0"/>
            <a:t>แปลงรหัสเป็นสัญญาณไฟฟ้า</a:t>
          </a:r>
          <a:endParaRPr lang="th-TH" dirty="0"/>
        </a:p>
      </dgm:t>
    </dgm:pt>
    <dgm:pt modelId="{EF3B26D6-363B-4B2A-9F4F-D74DC33D9B71}" type="parTrans" cxnId="{B53DFCE4-5FDA-40F2-A23F-C06017D29F6E}">
      <dgm:prSet/>
      <dgm:spPr/>
      <dgm:t>
        <a:bodyPr/>
        <a:lstStyle/>
        <a:p>
          <a:endParaRPr lang="th-TH"/>
        </a:p>
      </dgm:t>
    </dgm:pt>
    <dgm:pt modelId="{62F57833-031E-44D7-B5D2-19AF15A580E8}" type="sibTrans" cxnId="{B53DFCE4-5FDA-40F2-A23F-C06017D29F6E}">
      <dgm:prSet/>
      <dgm:spPr/>
      <dgm:t>
        <a:bodyPr/>
        <a:lstStyle/>
        <a:p>
          <a:endParaRPr lang="th-TH"/>
        </a:p>
      </dgm:t>
    </dgm:pt>
    <dgm:pt modelId="{10DAB784-6551-43C1-8D8B-007731648DF1}">
      <dgm:prSet phldrT="[Text]"/>
      <dgm:spPr/>
      <dgm:t>
        <a:bodyPr/>
        <a:lstStyle/>
        <a:p>
          <a:r>
            <a:rPr lang="th-TH" dirty="0" smtClean="0"/>
            <a:t>ส่งสัญญาณผ่านสายโทรเลข</a:t>
          </a:r>
          <a:endParaRPr lang="th-TH" dirty="0"/>
        </a:p>
      </dgm:t>
    </dgm:pt>
    <dgm:pt modelId="{45DB3577-C87C-487C-82A2-AEF0D721A861}" type="parTrans" cxnId="{AE64467F-7AC5-4903-BABE-3D92FCCE0C5E}">
      <dgm:prSet/>
      <dgm:spPr/>
      <dgm:t>
        <a:bodyPr/>
        <a:lstStyle/>
        <a:p>
          <a:endParaRPr lang="th-TH"/>
        </a:p>
      </dgm:t>
    </dgm:pt>
    <dgm:pt modelId="{5C3CE879-94B9-4D0C-BDBA-0FE433BF34B4}" type="sibTrans" cxnId="{AE64467F-7AC5-4903-BABE-3D92FCCE0C5E}">
      <dgm:prSet/>
      <dgm:spPr/>
      <dgm:t>
        <a:bodyPr/>
        <a:lstStyle/>
        <a:p>
          <a:endParaRPr lang="th-TH"/>
        </a:p>
      </dgm:t>
    </dgm:pt>
    <dgm:pt modelId="{88621149-30F9-4DC5-B769-E303AC13D438}">
      <dgm:prSet phldrT="[Text]"/>
      <dgm:spPr/>
      <dgm:t>
        <a:bodyPr/>
        <a:lstStyle/>
        <a:p>
          <a:r>
            <a:rPr lang="th-TH" dirty="0" smtClean="0"/>
            <a:t>ถอดสัญญาณไฟฟ้าเป็นรหัส</a:t>
          </a:r>
          <a:endParaRPr lang="th-TH" dirty="0"/>
        </a:p>
      </dgm:t>
    </dgm:pt>
    <dgm:pt modelId="{70BA1CC5-D471-462A-965E-076F6C2EF65D}" type="parTrans" cxnId="{174717B8-E147-428D-A05A-B2E78F7456C3}">
      <dgm:prSet/>
      <dgm:spPr/>
      <dgm:t>
        <a:bodyPr/>
        <a:lstStyle/>
        <a:p>
          <a:endParaRPr lang="th-TH"/>
        </a:p>
      </dgm:t>
    </dgm:pt>
    <dgm:pt modelId="{3615912B-A8A1-4625-B892-C8647BA09BC5}" type="sibTrans" cxnId="{174717B8-E147-428D-A05A-B2E78F7456C3}">
      <dgm:prSet/>
      <dgm:spPr/>
      <dgm:t>
        <a:bodyPr/>
        <a:lstStyle/>
        <a:p>
          <a:endParaRPr lang="th-TH"/>
        </a:p>
      </dgm:t>
    </dgm:pt>
    <dgm:pt modelId="{602B52E1-99C1-412B-80AF-528D382EE6B0}">
      <dgm:prSet/>
      <dgm:spPr/>
      <dgm:t>
        <a:bodyPr/>
        <a:lstStyle/>
        <a:p>
          <a:r>
            <a:rPr lang="th-TH" dirty="0" smtClean="0"/>
            <a:t>ถอดรหัสเป็นข้อความ</a:t>
          </a:r>
          <a:endParaRPr lang="th-TH" dirty="0"/>
        </a:p>
      </dgm:t>
    </dgm:pt>
    <dgm:pt modelId="{D46795BE-DF7D-42EA-A673-423236C423C2}" type="parTrans" cxnId="{86C85B5E-5E92-4938-A438-DB7730935328}">
      <dgm:prSet/>
      <dgm:spPr/>
      <dgm:t>
        <a:bodyPr/>
        <a:lstStyle/>
        <a:p>
          <a:endParaRPr lang="th-TH"/>
        </a:p>
      </dgm:t>
    </dgm:pt>
    <dgm:pt modelId="{018ED971-293B-4FB0-8474-57BDA838C67D}" type="sibTrans" cxnId="{86C85B5E-5E92-4938-A438-DB7730935328}">
      <dgm:prSet/>
      <dgm:spPr/>
      <dgm:t>
        <a:bodyPr/>
        <a:lstStyle/>
        <a:p>
          <a:endParaRPr lang="th-TH"/>
        </a:p>
      </dgm:t>
    </dgm:pt>
    <dgm:pt modelId="{CFFC49DF-32BF-4699-80B3-E5551E112970}" type="pres">
      <dgm:prSet presAssocID="{053DB96E-BE84-4B7D-8ABC-05C3A97940DF}" presName="diagram" presStyleCnt="0">
        <dgm:presLayoutVars>
          <dgm:dir/>
          <dgm:resizeHandles val="exact"/>
        </dgm:presLayoutVars>
      </dgm:prSet>
      <dgm:spPr/>
    </dgm:pt>
    <dgm:pt modelId="{B86BB093-25C4-431E-B83D-E5D5037EF802}" type="pres">
      <dgm:prSet presAssocID="{BC7F56CA-DD8E-469E-B3FC-59182CCDB35C}" presName="node" presStyleLbl="node1" presStyleIdx="0" presStyleCnt="6">
        <dgm:presLayoutVars>
          <dgm:bulletEnabled val="1"/>
        </dgm:presLayoutVars>
      </dgm:prSet>
      <dgm:spPr/>
    </dgm:pt>
    <dgm:pt modelId="{9A3C42C5-3029-4C6A-BD33-EC93A0EF333D}" type="pres">
      <dgm:prSet presAssocID="{EF581959-B76F-4A50-9E08-CB854A1C2F5F}" presName="sibTrans" presStyleLbl="sibTrans2D1" presStyleIdx="0" presStyleCnt="5"/>
      <dgm:spPr/>
    </dgm:pt>
    <dgm:pt modelId="{D4C1D920-7F5B-40E8-9CFB-D5CD2ABA6007}" type="pres">
      <dgm:prSet presAssocID="{EF581959-B76F-4A50-9E08-CB854A1C2F5F}" presName="connectorText" presStyleLbl="sibTrans2D1" presStyleIdx="0" presStyleCnt="5"/>
      <dgm:spPr/>
    </dgm:pt>
    <dgm:pt modelId="{15FB54DD-A17E-49B2-944D-8A3F4F965146}" type="pres">
      <dgm:prSet presAssocID="{F6F86368-177B-4C4D-95D0-9CD67EA1EE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C668E7-7257-4E07-9A79-580E73E12C83}" type="pres">
      <dgm:prSet presAssocID="{3999F549-E1FD-447C-92A8-C2E37006EDE6}" presName="sibTrans" presStyleLbl="sibTrans2D1" presStyleIdx="1" presStyleCnt="5"/>
      <dgm:spPr/>
    </dgm:pt>
    <dgm:pt modelId="{F5FB53AA-DA2F-4F76-8315-5FA8E6B7F761}" type="pres">
      <dgm:prSet presAssocID="{3999F549-E1FD-447C-92A8-C2E37006EDE6}" presName="connectorText" presStyleLbl="sibTrans2D1" presStyleIdx="1" presStyleCnt="5"/>
      <dgm:spPr/>
    </dgm:pt>
    <dgm:pt modelId="{F8144FDF-4A72-440D-AA89-F03FE5193D14}" type="pres">
      <dgm:prSet presAssocID="{50BE6756-0373-4E32-91B8-14E673304CA3}" presName="node" presStyleLbl="node1" presStyleIdx="2" presStyleCnt="6">
        <dgm:presLayoutVars>
          <dgm:bulletEnabled val="1"/>
        </dgm:presLayoutVars>
      </dgm:prSet>
      <dgm:spPr/>
    </dgm:pt>
    <dgm:pt modelId="{3BF7DD3F-3653-487D-A0B1-20F0BD1F6DEB}" type="pres">
      <dgm:prSet presAssocID="{62F57833-031E-44D7-B5D2-19AF15A580E8}" presName="sibTrans" presStyleLbl="sibTrans2D1" presStyleIdx="2" presStyleCnt="5"/>
      <dgm:spPr/>
    </dgm:pt>
    <dgm:pt modelId="{9B859665-1D6A-42DE-8AD0-FFCB1B37BAAD}" type="pres">
      <dgm:prSet presAssocID="{62F57833-031E-44D7-B5D2-19AF15A580E8}" presName="connectorText" presStyleLbl="sibTrans2D1" presStyleIdx="2" presStyleCnt="5"/>
      <dgm:spPr/>
    </dgm:pt>
    <dgm:pt modelId="{BC2B3866-8F5D-4DF4-A27F-8809CD9258E5}" type="pres">
      <dgm:prSet presAssocID="{10DAB784-6551-43C1-8D8B-007731648DF1}" presName="node" presStyleLbl="node1" presStyleIdx="3" presStyleCnt="6">
        <dgm:presLayoutVars>
          <dgm:bulletEnabled val="1"/>
        </dgm:presLayoutVars>
      </dgm:prSet>
      <dgm:spPr/>
    </dgm:pt>
    <dgm:pt modelId="{6ACCBC8C-90EE-428D-BA53-B76774B7CE4A}" type="pres">
      <dgm:prSet presAssocID="{5C3CE879-94B9-4D0C-BDBA-0FE433BF34B4}" presName="sibTrans" presStyleLbl="sibTrans2D1" presStyleIdx="3" presStyleCnt="5"/>
      <dgm:spPr/>
    </dgm:pt>
    <dgm:pt modelId="{D12D4AD3-9FC6-4E9C-B062-25E377DF1121}" type="pres">
      <dgm:prSet presAssocID="{5C3CE879-94B9-4D0C-BDBA-0FE433BF34B4}" presName="connectorText" presStyleLbl="sibTrans2D1" presStyleIdx="3" presStyleCnt="5"/>
      <dgm:spPr/>
    </dgm:pt>
    <dgm:pt modelId="{CCE51ABA-E98E-4D70-91C4-E8496E6706EE}" type="pres">
      <dgm:prSet presAssocID="{88621149-30F9-4DC5-B769-E303AC13D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C57693-EC70-4DBB-87DC-C7081DB412F6}" type="pres">
      <dgm:prSet presAssocID="{3615912B-A8A1-4625-B892-C8647BA09BC5}" presName="sibTrans" presStyleLbl="sibTrans2D1" presStyleIdx="4" presStyleCnt="5"/>
      <dgm:spPr/>
    </dgm:pt>
    <dgm:pt modelId="{2585B05B-6984-43FD-9300-E9C4DCC2A7D8}" type="pres">
      <dgm:prSet presAssocID="{3615912B-A8A1-4625-B892-C8647BA09BC5}" presName="connectorText" presStyleLbl="sibTrans2D1" presStyleIdx="4" presStyleCnt="5"/>
      <dgm:spPr/>
    </dgm:pt>
    <dgm:pt modelId="{869E719F-FC3C-49B9-8FC6-05603311C879}" type="pres">
      <dgm:prSet presAssocID="{602B52E1-99C1-412B-80AF-528D382EE6B0}" presName="node" presStyleLbl="node1" presStyleIdx="5" presStyleCnt="6">
        <dgm:presLayoutVars>
          <dgm:bulletEnabled val="1"/>
        </dgm:presLayoutVars>
      </dgm:prSet>
      <dgm:spPr/>
    </dgm:pt>
  </dgm:ptLst>
  <dgm:cxnLst>
    <dgm:cxn modelId="{3EFC58E0-AE25-4D82-AAD6-DB8ED9E6494D}" type="presOf" srcId="{BC7F56CA-DD8E-469E-B3FC-59182CCDB35C}" destId="{B86BB093-25C4-431E-B83D-E5D5037EF802}" srcOrd="0" destOrd="0" presId="urn:microsoft.com/office/officeart/2005/8/layout/process5"/>
    <dgm:cxn modelId="{51DEC066-23F1-4F74-A3BC-7C29F7143927}" type="presOf" srcId="{10DAB784-6551-43C1-8D8B-007731648DF1}" destId="{BC2B3866-8F5D-4DF4-A27F-8809CD9258E5}" srcOrd="0" destOrd="0" presId="urn:microsoft.com/office/officeart/2005/8/layout/process5"/>
    <dgm:cxn modelId="{3273B0A6-0DDB-46CE-B84F-5841E6C0E65C}" type="presOf" srcId="{3999F549-E1FD-447C-92A8-C2E37006EDE6}" destId="{CCC668E7-7257-4E07-9A79-580E73E12C83}" srcOrd="0" destOrd="0" presId="urn:microsoft.com/office/officeart/2005/8/layout/process5"/>
    <dgm:cxn modelId="{AEE12E4A-59C7-404D-AEF5-A2BAEF5AF1AA}" type="presOf" srcId="{F6F86368-177B-4C4D-95D0-9CD67EA1EE23}" destId="{15FB54DD-A17E-49B2-944D-8A3F4F965146}" srcOrd="0" destOrd="0" presId="urn:microsoft.com/office/officeart/2005/8/layout/process5"/>
    <dgm:cxn modelId="{E0E15903-80BC-4467-9FA4-BF52C882B1A8}" srcId="{053DB96E-BE84-4B7D-8ABC-05C3A97940DF}" destId="{F6F86368-177B-4C4D-95D0-9CD67EA1EE23}" srcOrd="1" destOrd="0" parTransId="{83FF82CE-4865-461C-AF0C-931A37FEE64D}" sibTransId="{3999F549-E1FD-447C-92A8-C2E37006EDE6}"/>
    <dgm:cxn modelId="{FD790D9E-DB59-4835-9DC9-8D1235BF360A}" type="presOf" srcId="{50BE6756-0373-4E32-91B8-14E673304CA3}" destId="{F8144FDF-4A72-440D-AA89-F03FE5193D14}" srcOrd="0" destOrd="0" presId="urn:microsoft.com/office/officeart/2005/8/layout/process5"/>
    <dgm:cxn modelId="{21354956-2FD4-43CE-B109-EC1DABB9B1F0}" srcId="{053DB96E-BE84-4B7D-8ABC-05C3A97940DF}" destId="{BC7F56CA-DD8E-469E-B3FC-59182CCDB35C}" srcOrd="0" destOrd="0" parTransId="{C2086ABA-8747-4D11-A58D-F47491F170AB}" sibTransId="{EF581959-B76F-4A50-9E08-CB854A1C2F5F}"/>
    <dgm:cxn modelId="{84D0A6E5-FA85-48D4-B972-1A10F7181FDB}" type="presOf" srcId="{62F57833-031E-44D7-B5D2-19AF15A580E8}" destId="{3BF7DD3F-3653-487D-A0B1-20F0BD1F6DEB}" srcOrd="0" destOrd="0" presId="urn:microsoft.com/office/officeart/2005/8/layout/process5"/>
    <dgm:cxn modelId="{A296E8E8-902E-452A-BDA4-07E54C59DC9E}" type="presOf" srcId="{62F57833-031E-44D7-B5D2-19AF15A580E8}" destId="{9B859665-1D6A-42DE-8AD0-FFCB1B37BAAD}" srcOrd="1" destOrd="0" presId="urn:microsoft.com/office/officeart/2005/8/layout/process5"/>
    <dgm:cxn modelId="{65BFED6C-96A5-4794-8249-ECA1ED9B1EFA}" type="presOf" srcId="{053DB96E-BE84-4B7D-8ABC-05C3A97940DF}" destId="{CFFC49DF-32BF-4699-80B3-E5551E112970}" srcOrd="0" destOrd="0" presId="urn:microsoft.com/office/officeart/2005/8/layout/process5"/>
    <dgm:cxn modelId="{174717B8-E147-428D-A05A-B2E78F7456C3}" srcId="{053DB96E-BE84-4B7D-8ABC-05C3A97940DF}" destId="{88621149-30F9-4DC5-B769-E303AC13D438}" srcOrd="4" destOrd="0" parTransId="{70BA1CC5-D471-462A-965E-076F6C2EF65D}" sibTransId="{3615912B-A8A1-4625-B892-C8647BA09BC5}"/>
    <dgm:cxn modelId="{5DE7685E-D25B-4929-8001-94D42E52900F}" type="presOf" srcId="{3615912B-A8A1-4625-B892-C8647BA09BC5}" destId="{88C57693-EC70-4DBB-87DC-C7081DB412F6}" srcOrd="0" destOrd="0" presId="urn:microsoft.com/office/officeart/2005/8/layout/process5"/>
    <dgm:cxn modelId="{B53DFCE4-5FDA-40F2-A23F-C06017D29F6E}" srcId="{053DB96E-BE84-4B7D-8ABC-05C3A97940DF}" destId="{50BE6756-0373-4E32-91B8-14E673304CA3}" srcOrd="2" destOrd="0" parTransId="{EF3B26D6-363B-4B2A-9F4F-D74DC33D9B71}" sibTransId="{62F57833-031E-44D7-B5D2-19AF15A580E8}"/>
    <dgm:cxn modelId="{D0CCA3D2-BB8C-48D0-82CB-995907E727D8}" type="presOf" srcId="{5C3CE879-94B9-4D0C-BDBA-0FE433BF34B4}" destId="{D12D4AD3-9FC6-4E9C-B062-25E377DF1121}" srcOrd="1" destOrd="0" presId="urn:microsoft.com/office/officeart/2005/8/layout/process5"/>
    <dgm:cxn modelId="{AE64467F-7AC5-4903-BABE-3D92FCCE0C5E}" srcId="{053DB96E-BE84-4B7D-8ABC-05C3A97940DF}" destId="{10DAB784-6551-43C1-8D8B-007731648DF1}" srcOrd="3" destOrd="0" parTransId="{45DB3577-C87C-487C-82A2-AEF0D721A861}" sibTransId="{5C3CE879-94B9-4D0C-BDBA-0FE433BF34B4}"/>
    <dgm:cxn modelId="{86C85B5E-5E92-4938-A438-DB7730935328}" srcId="{053DB96E-BE84-4B7D-8ABC-05C3A97940DF}" destId="{602B52E1-99C1-412B-80AF-528D382EE6B0}" srcOrd="5" destOrd="0" parTransId="{D46795BE-DF7D-42EA-A673-423236C423C2}" sibTransId="{018ED971-293B-4FB0-8474-57BDA838C67D}"/>
    <dgm:cxn modelId="{4A011C47-1ABF-45E4-9A12-683D5DC44EC3}" type="presOf" srcId="{3615912B-A8A1-4625-B892-C8647BA09BC5}" destId="{2585B05B-6984-43FD-9300-E9C4DCC2A7D8}" srcOrd="1" destOrd="0" presId="urn:microsoft.com/office/officeart/2005/8/layout/process5"/>
    <dgm:cxn modelId="{88F72D30-17F7-40CD-93BC-874CE346D5A8}" type="presOf" srcId="{EF581959-B76F-4A50-9E08-CB854A1C2F5F}" destId="{D4C1D920-7F5B-40E8-9CFB-D5CD2ABA6007}" srcOrd="1" destOrd="0" presId="urn:microsoft.com/office/officeart/2005/8/layout/process5"/>
    <dgm:cxn modelId="{B6970FB6-154D-400D-91BB-6FC91F41538A}" type="presOf" srcId="{5C3CE879-94B9-4D0C-BDBA-0FE433BF34B4}" destId="{6ACCBC8C-90EE-428D-BA53-B76774B7CE4A}" srcOrd="0" destOrd="0" presId="urn:microsoft.com/office/officeart/2005/8/layout/process5"/>
    <dgm:cxn modelId="{095B23F3-00FB-47EA-AB9C-166F88A0CB58}" type="presOf" srcId="{3999F549-E1FD-447C-92A8-C2E37006EDE6}" destId="{F5FB53AA-DA2F-4F76-8315-5FA8E6B7F761}" srcOrd="1" destOrd="0" presId="urn:microsoft.com/office/officeart/2005/8/layout/process5"/>
    <dgm:cxn modelId="{8992EF50-70A3-4ACB-8859-C6D77CFDD814}" type="presOf" srcId="{EF581959-B76F-4A50-9E08-CB854A1C2F5F}" destId="{9A3C42C5-3029-4C6A-BD33-EC93A0EF333D}" srcOrd="0" destOrd="0" presId="urn:microsoft.com/office/officeart/2005/8/layout/process5"/>
    <dgm:cxn modelId="{E73A8BD5-9D5F-49C4-A8B7-83CE0DB73072}" type="presOf" srcId="{88621149-30F9-4DC5-B769-E303AC13D438}" destId="{CCE51ABA-E98E-4D70-91C4-E8496E6706EE}" srcOrd="0" destOrd="0" presId="urn:microsoft.com/office/officeart/2005/8/layout/process5"/>
    <dgm:cxn modelId="{9621691D-6DB3-4A6A-8665-AEB6ABEFA368}" type="presOf" srcId="{602B52E1-99C1-412B-80AF-528D382EE6B0}" destId="{869E719F-FC3C-49B9-8FC6-05603311C879}" srcOrd="0" destOrd="0" presId="urn:microsoft.com/office/officeart/2005/8/layout/process5"/>
    <dgm:cxn modelId="{E238CD55-F73C-4D36-90A9-D4C2D1C2754F}" type="presParOf" srcId="{CFFC49DF-32BF-4699-80B3-E5551E112970}" destId="{B86BB093-25C4-431E-B83D-E5D5037EF802}" srcOrd="0" destOrd="0" presId="urn:microsoft.com/office/officeart/2005/8/layout/process5"/>
    <dgm:cxn modelId="{8BA3BE34-25CC-45C2-A675-0D84D501B8E2}" type="presParOf" srcId="{CFFC49DF-32BF-4699-80B3-E5551E112970}" destId="{9A3C42C5-3029-4C6A-BD33-EC93A0EF333D}" srcOrd="1" destOrd="0" presId="urn:microsoft.com/office/officeart/2005/8/layout/process5"/>
    <dgm:cxn modelId="{83021C08-C2E6-4A49-9B65-4373F389E29B}" type="presParOf" srcId="{9A3C42C5-3029-4C6A-BD33-EC93A0EF333D}" destId="{D4C1D920-7F5B-40E8-9CFB-D5CD2ABA6007}" srcOrd="0" destOrd="0" presId="urn:microsoft.com/office/officeart/2005/8/layout/process5"/>
    <dgm:cxn modelId="{884C84B5-099D-4D4D-8A74-7CB0D9F09A6C}" type="presParOf" srcId="{CFFC49DF-32BF-4699-80B3-E5551E112970}" destId="{15FB54DD-A17E-49B2-944D-8A3F4F965146}" srcOrd="2" destOrd="0" presId="urn:microsoft.com/office/officeart/2005/8/layout/process5"/>
    <dgm:cxn modelId="{0D37CF88-51DD-4175-80DA-F396797E3940}" type="presParOf" srcId="{CFFC49DF-32BF-4699-80B3-E5551E112970}" destId="{CCC668E7-7257-4E07-9A79-580E73E12C83}" srcOrd="3" destOrd="0" presId="urn:microsoft.com/office/officeart/2005/8/layout/process5"/>
    <dgm:cxn modelId="{CDA445A5-F089-473B-A251-747878676C6C}" type="presParOf" srcId="{CCC668E7-7257-4E07-9A79-580E73E12C83}" destId="{F5FB53AA-DA2F-4F76-8315-5FA8E6B7F761}" srcOrd="0" destOrd="0" presId="urn:microsoft.com/office/officeart/2005/8/layout/process5"/>
    <dgm:cxn modelId="{DBE4BDCB-86F4-4A62-A3E5-845C74C038C6}" type="presParOf" srcId="{CFFC49DF-32BF-4699-80B3-E5551E112970}" destId="{F8144FDF-4A72-440D-AA89-F03FE5193D14}" srcOrd="4" destOrd="0" presId="urn:microsoft.com/office/officeart/2005/8/layout/process5"/>
    <dgm:cxn modelId="{1431668B-5AB8-4C72-97C5-E99835DA3102}" type="presParOf" srcId="{CFFC49DF-32BF-4699-80B3-E5551E112970}" destId="{3BF7DD3F-3653-487D-A0B1-20F0BD1F6DEB}" srcOrd="5" destOrd="0" presId="urn:microsoft.com/office/officeart/2005/8/layout/process5"/>
    <dgm:cxn modelId="{75D0BC60-246F-45ED-AA5C-EAAB31B45932}" type="presParOf" srcId="{3BF7DD3F-3653-487D-A0B1-20F0BD1F6DEB}" destId="{9B859665-1D6A-42DE-8AD0-FFCB1B37BAAD}" srcOrd="0" destOrd="0" presId="urn:microsoft.com/office/officeart/2005/8/layout/process5"/>
    <dgm:cxn modelId="{7531B3C3-7318-4008-A290-DD944DB9F41E}" type="presParOf" srcId="{CFFC49DF-32BF-4699-80B3-E5551E112970}" destId="{BC2B3866-8F5D-4DF4-A27F-8809CD9258E5}" srcOrd="6" destOrd="0" presId="urn:microsoft.com/office/officeart/2005/8/layout/process5"/>
    <dgm:cxn modelId="{50A66DD1-CD28-41EC-9338-022F6096B422}" type="presParOf" srcId="{CFFC49DF-32BF-4699-80B3-E5551E112970}" destId="{6ACCBC8C-90EE-428D-BA53-B76774B7CE4A}" srcOrd="7" destOrd="0" presId="urn:microsoft.com/office/officeart/2005/8/layout/process5"/>
    <dgm:cxn modelId="{11D1CFCB-3302-42EB-9DBE-5D3C21E1A151}" type="presParOf" srcId="{6ACCBC8C-90EE-428D-BA53-B76774B7CE4A}" destId="{D12D4AD3-9FC6-4E9C-B062-25E377DF1121}" srcOrd="0" destOrd="0" presId="urn:microsoft.com/office/officeart/2005/8/layout/process5"/>
    <dgm:cxn modelId="{993A9594-AC14-475D-A3DB-47258D73EC10}" type="presParOf" srcId="{CFFC49DF-32BF-4699-80B3-E5551E112970}" destId="{CCE51ABA-E98E-4D70-91C4-E8496E6706EE}" srcOrd="8" destOrd="0" presId="urn:microsoft.com/office/officeart/2005/8/layout/process5"/>
    <dgm:cxn modelId="{BBC1FEA2-8FAB-4D1A-AE3F-D20752BA6A41}" type="presParOf" srcId="{CFFC49DF-32BF-4699-80B3-E5551E112970}" destId="{88C57693-EC70-4DBB-87DC-C7081DB412F6}" srcOrd="9" destOrd="0" presId="urn:microsoft.com/office/officeart/2005/8/layout/process5"/>
    <dgm:cxn modelId="{CB716F2E-FDF3-4ED4-8FA0-9D2F294B1401}" type="presParOf" srcId="{88C57693-EC70-4DBB-87DC-C7081DB412F6}" destId="{2585B05B-6984-43FD-9300-E9C4DCC2A7D8}" srcOrd="0" destOrd="0" presId="urn:microsoft.com/office/officeart/2005/8/layout/process5"/>
    <dgm:cxn modelId="{F4E4EFF5-A731-4BD1-8B57-CEF5C1D39C50}" type="presParOf" srcId="{CFFC49DF-32BF-4699-80B3-E5551E112970}" destId="{869E719F-FC3C-49B9-8FC6-05603311C87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DB96E-BE84-4B7D-8ABC-05C3A97940DF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BC7F56CA-DD8E-469E-B3FC-59182CCDB35C}">
      <dgm:prSet phldrT="[Text]"/>
      <dgm:spPr/>
      <dgm:t>
        <a:bodyPr/>
        <a:lstStyle/>
        <a:p>
          <a:r>
            <a:rPr lang="th-TH" dirty="0" smtClean="0"/>
            <a:t>เอกสาร</a:t>
          </a:r>
          <a:endParaRPr lang="th-TH" dirty="0"/>
        </a:p>
      </dgm:t>
    </dgm:pt>
    <dgm:pt modelId="{C2086ABA-8747-4D11-A58D-F47491F170AB}" type="parTrans" cxnId="{21354956-2FD4-43CE-B109-EC1DABB9B1F0}">
      <dgm:prSet/>
      <dgm:spPr/>
      <dgm:t>
        <a:bodyPr/>
        <a:lstStyle/>
        <a:p>
          <a:endParaRPr lang="th-TH"/>
        </a:p>
      </dgm:t>
    </dgm:pt>
    <dgm:pt modelId="{EF581959-B76F-4A50-9E08-CB854A1C2F5F}" type="sibTrans" cxnId="{21354956-2FD4-43CE-B109-EC1DABB9B1F0}">
      <dgm:prSet/>
      <dgm:spPr/>
      <dgm:t>
        <a:bodyPr/>
        <a:lstStyle/>
        <a:p>
          <a:endParaRPr lang="th-TH"/>
        </a:p>
      </dgm:t>
    </dgm:pt>
    <dgm:pt modelId="{F6F86368-177B-4C4D-95D0-9CD67EA1EE23}">
      <dgm:prSet phldrT="[Text]"/>
      <dgm:spPr/>
      <dgm:t>
        <a:bodyPr/>
        <a:lstStyle/>
        <a:p>
          <a:r>
            <a:rPr lang="th-TH" dirty="0" smtClean="0"/>
            <a:t>ใช้แสงสแกนเอกสาร</a:t>
          </a:r>
          <a:endParaRPr lang="th-TH" dirty="0"/>
        </a:p>
      </dgm:t>
    </dgm:pt>
    <dgm:pt modelId="{83FF82CE-4865-461C-AF0C-931A37FEE64D}" type="parTrans" cxnId="{E0E15903-80BC-4467-9FA4-BF52C882B1A8}">
      <dgm:prSet/>
      <dgm:spPr/>
      <dgm:t>
        <a:bodyPr/>
        <a:lstStyle/>
        <a:p>
          <a:endParaRPr lang="th-TH"/>
        </a:p>
      </dgm:t>
    </dgm:pt>
    <dgm:pt modelId="{3999F549-E1FD-447C-92A8-C2E37006EDE6}" type="sibTrans" cxnId="{E0E15903-80BC-4467-9FA4-BF52C882B1A8}">
      <dgm:prSet/>
      <dgm:spPr/>
      <dgm:t>
        <a:bodyPr/>
        <a:lstStyle/>
        <a:p>
          <a:endParaRPr lang="th-TH"/>
        </a:p>
      </dgm:t>
    </dgm:pt>
    <dgm:pt modelId="{50BE6756-0373-4E32-91B8-14E673304CA3}">
      <dgm:prSet phldrT="[Text]"/>
      <dgm:spPr/>
      <dgm:t>
        <a:bodyPr/>
        <a:lstStyle/>
        <a:p>
          <a:r>
            <a:rPr lang="th-TH" dirty="0" smtClean="0"/>
            <a:t>แปลงเป็นสัญญาณไฟฟ้า</a:t>
          </a:r>
          <a:endParaRPr lang="th-TH" dirty="0"/>
        </a:p>
      </dgm:t>
    </dgm:pt>
    <dgm:pt modelId="{EF3B26D6-363B-4B2A-9F4F-D74DC33D9B71}" type="parTrans" cxnId="{B53DFCE4-5FDA-40F2-A23F-C06017D29F6E}">
      <dgm:prSet/>
      <dgm:spPr/>
      <dgm:t>
        <a:bodyPr/>
        <a:lstStyle/>
        <a:p>
          <a:endParaRPr lang="th-TH"/>
        </a:p>
      </dgm:t>
    </dgm:pt>
    <dgm:pt modelId="{62F57833-031E-44D7-B5D2-19AF15A580E8}" type="sibTrans" cxnId="{B53DFCE4-5FDA-40F2-A23F-C06017D29F6E}">
      <dgm:prSet/>
      <dgm:spPr/>
      <dgm:t>
        <a:bodyPr/>
        <a:lstStyle/>
        <a:p>
          <a:endParaRPr lang="th-TH"/>
        </a:p>
      </dgm:t>
    </dgm:pt>
    <dgm:pt modelId="{10DAB784-6551-43C1-8D8B-007731648DF1}">
      <dgm:prSet phldrT="[Text]"/>
      <dgm:spPr/>
      <dgm:t>
        <a:bodyPr/>
        <a:lstStyle/>
        <a:p>
          <a:r>
            <a:rPr lang="th-TH" dirty="0" smtClean="0"/>
            <a:t>ส่งสัญญาณผ่านสายโทรศัพท์</a:t>
          </a:r>
          <a:endParaRPr lang="th-TH" dirty="0"/>
        </a:p>
      </dgm:t>
    </dgm:pt>
    <dgm:pt modelId="{45DB3577-C87C-487C-82A2-AEF0D721A861}" type="parTrans" cxnId="{AE64467F-7AC5-4903-BABE-3D92FCCE0C5E}">
      <dgm:prSet/>
      <dgm:spPr/>
      <dgm:t>
        <a:bodyPr/>
        <a:lstStyle/>
        <a:p>
          <a:endParaRPr lang="th-TH"/>
        </a:p>
      </dgm:t>
    </dgm:pt>
    <dgm:pt modelId="{5C3CE879-94B9-4D0C-BDBA-0FE433BF34B4}" type="sibTrans" cxnId="{AE64467F-7AC5-4903-BABE-3D92FCCE0C5E}">
      <dgm:prSet/>
      <dgm:spPr/>
      <dgm:t>
        <a:bodyPr/>
        <a:lstStyle/>
        <a:p>
          <a:endParaRPr lang="th-TH"/>
        </a:p>
      </dgm:t>
    </dgm:pt>
    <dgm:pt modelId="{88621149-30F9-4DC5-B769-E303AC13D438}">
      <dgm:prSet phldrT="[Text]"/>
      <dgm:spPr/>
      <dgm:t>
        <a:bodyPr/>
        <a:lstStyle/>
        <a:p>
          <a:r>
            <a:rPr lang="th-TH" dirty="0" smtClean="0"/>
            <a:t>ถอดสัญญาณไฟฟ้าเป็นข้อมูล</a:t>
          </a:r>
          <a:endParaRPr lang="th-TH" dirty="0"/>
        </a:p>
      </dgm:t>
    </dgm:pt>
    <dgm:pt modelId="{70BA1CC5-D471-462A-965E-076F6C2EF65D}" type="parTrans" cxnId="{174717B8-E147-428D-A05A-B2E78F7456C3}">
      <dgm:prSet/>
      <dgm:spPr/>
      <dgm:t>
        <a:bodyPr/>
        <a:lstStyle/>
        <a:p>
          <a:endParaRPr lang="th-TH"/>
        </a:p>
      </dgm:t>
    </dgm:pt>
    <dgm:pt modelId="{3615912B-A8A1-4625-B892-C8647BA09BC5}" type="sibTrans" cxnId="{174717B8-E147-428D-A05A-B2E78F7456C3}">
      <dgm:prSet/>
      <dgm:spPr/>
      <dgm:t>
        <a:bodyPr/>
        <a:lstStyle/>
        <a:p>
          <a:endParaRPr lang="th-TH"/>
        </a:p>
      </dgm:t>
    </dgm:pt>
    <dgm:pt modelId="{602B52E1-99C1-412B-80AF-528D382EE6B0}">
      <dgm:prSet/>
      <dgm:spPr/>
      <dgm:t>
        <a:bodyPr/>
        <a:lstStyle/>
        <a:p>
          <a:r>
            <a:rPr lang="th-TH" dirty="0" smtClean="0"/>
            <a:t>เอกสาร</a:t>
          </a:r>
          <a:endParaRPr lang="th-TH" dirty="0"/>
        </a:p>
      </dgm:t>
    </dgm:pt>
    <dgm:pt modelId="{D46795BE-DF7D-42EA-A673-423236C423C2}" type="parTrans" cxnId="{86C85B5E-5E92-4938-A438-DB7730935328}">
      <dgm:prSet/>
      <dgm:spPr/>
      <dgm:t>
        <a:bodyPr/>
        <a:lstStyle/>
        <a:p>
          <a:endParaRPr lang="th-TH"/>
        </a:p>
      </dgm:t>
    </dgm:pt>
    <dgm:pt modelId="{018ED971-293B-4FB0-8474-57BDA838C67D}" type="sibTrans" cxnId="{86C85B5E-5E92-4938-A438-DB7730935328}">
      <dgm:prSet/>
      <dgm:spPr/>
      <dgm:t>
        <a:bodyPr/>
        <a:lstStyle/>
        <a:p>
          <a:endParaRPr lang="th-TH"/>
        </a:p>
      </dgm:t>
    </dgm:pt>
    <dgm:pt modelId="{CFFC49DF-32BF-4699-80B3-E5551E112970}" type="pres">
      <dgm:prSet presAssocID="{053DB96E-BE84-4B7D-8ABC-05C3A97940DF}" presName="diagram" presStyleCnt="0">
        <dgm:presLayoutVars>
          <dgm:dir/>
          <dgm:resizeHandles val="exact"/>
        </dgm:presLayoutVars>
      </dgm:prSet>
      <dgm:spPr/>
    </dgm:pt>
    <dgm:pt modelId="{B86BB093-25C4-431E-B83D-E5D5037EF802}" type="pres">
      <dgm:prSet presAssocID="{BC7F56CA-DD8E-469E-B3FC-59182CCDB35C}" presName="node" presStyleLbl="node1" presStyleIdx="0" presStyleCnt="6">
        <dgm:presLayoutVars>
          <dgm:bulletEnabled val="1"/>
        </dgm:presLayoutVars>
      </dgm:prSet>
      <dgm:spPr/>
    </dgm:pt>
    <dgm:pt modelId="{9A3C42C5-3029-4C6A-BD33-EC93A0EF333D}" type="pres">
      <dgm:prSet presAssocID="{EF581959-B76F-4A50-9E08-CB854A1C2F5F}" presName="sibTrans" presStyleLbl="sibTrans2D1" presStyleIdx="0" presStyleCnt="5"/>
      <dgm:spPr/>
    </dgm:pt>
    <dgm:pt modelId="{D4C1D920-7F5B-40E8-9CFB-D5CD2ABA6007}" type="pres">
      <dgm:prSet presAssocID="{EF581959-B76F-4A50-9E08-CB854A1C2F5F}" presName="connectorText" presStyleLbl="sibTrans2D1" presStyleIdx="0" presStyleCnt="5"/>
      <dgm:spPr/>
    </dgm:pt>
    <dgm:pt modelId="{15FB54DD-A17E-49B2-944D-8A3F4F965146}" type="pres">
      <dgm:prSet presAssocID="{F6F86368-177B-4C4D-95D0-9CD67EA1EE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C668E7-7257-4E07-9A79-580E73E12C83}" type="pres">
      <dgm:prSet presAssocID="{3999F549-E1FD-447C-92A8-C2E37006EDE6}" presName="sibTrans" presStyleLbl="sibTrans2D1" presStyleIdx="1" presStyleCnt="5"/>
      <dgm:spPr/>
    </dgm:pt>
    <dgm:pt modelId="{F5FB53AA-DA2F-4F76-8315-5FA8E6B7F761}" type="pres">
      <dgm:prSet presAssocID="{3999F549-E1FD-447C-92A8-C2E37006EDE6}" presName="connectorText" presStyleLbl="sibTrans2D1" presStyleIdx="1" presStyleCnt="5"/>
      <dgm:spPr/>
    </dgm:pt>
    <dgm:pt modelId="{F8144FDF-4A72-440D-AA89-F03FE5193D14}" type="pres">
      <dgm:prSet presAssocID="{50BE6756-0373-4E32-91B8-14E673304C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F7DD3F-3653-487D-A0B1-20F0BD1F6DEB}" type="pres">
      <dgm:prSet presAssocID="{62F57833-031E-44D7-B5D2-19AF15A580E8}" presName="sibTrans" presStyleLbl="sibTrans2D1" presStyleIdx="2" presStyleCnt="5"/>
      <dgm:spPr/>
    </dgm:pt>
    <dgm:pt modelId="{9B859665-1D6A-42DE-8AD0-FFCB1B37BAAD}" type="pres">
      <dgm:prSet presAssocID="{62F57833-031E-44D7-B5D2-19AF15A580E8}" presName="connectorText" presStyleLbl="sibTrans2D1" presStyleIdx="2" presStyleCnt="5"/>
      <dgm:spPr/>
    </dgm:pt>
    <dgm:pt modelId="{BC2B3866-8F5D-4DF4-A27F-8809CD9258E5}" type="pres">
      <dgm:prSet presAssocID="{10DAB784-6551-43C1-8D8B-007731648DF1}" presName="node" presStyleLbl="node1" presStyleIdx="3" presStyleCnt="6">
        <dgm:presLayoutVars>
          <dgm:bulletEnabled val="1"/>
        </dgm:presLayoutVars>
      </dgm:prSet>
      <dgm:spPr/>
    </dgm:pt>
    <dgm:pt modelId="{6ACCBC8C-90EE-428D-BA53-B76774B7CE4A}" type="pres">
      <dgm:prSet presAssocID="{5C3CE879-94B9-4D0C-BDBA-0FE433BF34B4}" presName="sibTrans" presStyleLbl="sibTrans2D1" presStyleIdx="3" presStyleCnt="5"/>
      <dgm:spPr/>
    </dgm:pt>
    <dgm:pt modelId="{D12D4AD3-9FC6-4E9C-B062-25E377DF1121}" type="pres">
      <dgm:prSet presAssocID="{5C3CE879-94B9-4D0C-BDBA-0FE433BF34B4}" presName="connectorText" presStyleLbl="sibTrans2D1" presStyleIdx="3" presStyleCnt="5"/>
      <dgm:spPr/>
    </dgm:pt>
    <dgm:pt modelId="{CCE51ABA-E98E-4D70-91C4-E8496E6706EE}" type="pres">
      <dgm:prSet presAssocID="{88621149-30F9-4DC5-B769-E303AC13D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C57693-EC70-4DBB-87DC-C7081DB412F6}" type="pres">
      <dgm:prSet presAssocID="{3615912B-A8A1-4625-B892-C8647BA09BC5}" presName="sibTrans" presStyleLbl="sibTrans2D1" presStyleIdx="4" presStyleCnt="5"/>
      <dgm:spPr/>
    </dgm:pt>
    <dgm:pt modelId="{2585B05B-6984-43FD-9300-E9C4DCC2A7D8}" type="pres">
      <dgm:prSet presAssocID="{3615912B-A8A1-4625-B892-C8647BA09BC5}" presName="connectorText" presStyleLbl="sibTrans2D1" presStyleIdx="4" presStyleCnt="5"/>
      <dgm:spPr/>
    </dgm:pt>
    <dgm:pt modelId="{869E719F-FC3C-49B9-8FC6-05603311C879}" type="pres">
      <dgm:prSet presAssocID="{602B52E1-99C1-412B-80AF-528D382EE6B0}" presName="node" presStyleLbl="node1" presStyleIdx="5" presStyleCnt="6">
        <dgm:presLayoutVars>
          <dgm:bulletEnabled val="1"/>
        </dgm:presLayoutVars>
      </dgm:prSet>
      <dgm:spPr/>
    </dgm:pt>
  </dgm:ptLst>
  <dgm:cxnLst>
    <dgm:cxn modelId="{5D755414-5351-4933-B0BC-78145EDAB7D0}" type="presOf" srcId="{5C3CE879-94B9-4D0C-BDBA-0FE433BF34B4}" destId="{6ACCBC8C-90EE-428D-BA53-B76774B7CE4A}" srcOrd="0" destOrd="0" presId="urn:microsoft.com/office/officeart/2005/8/layout/process5"/>
    <dgm:cxn modelId="{E0E15903-80BC-4467-9FA4-BF52C882B1A8}" srcId="{053DB96E-BE84-4B7D-8ABC-05C3A97940DF}" destId="{F6F86368-177B-4C4D-95D0-9CD67EA1EE23}" srcOrd="1" destOrd="0" parTransId="{83FF82CE-4865-461C-AF0C-931A37FEE64D}" sibTransId="{3999F549-E1FD-447C-92A8-C2E37006EDE6}"/>
    <dgm:cxn modelId="{33E0567F-AC4B-4E7A-81BD-A30AE32C2EFC}" type="presOf" srcId="{50BE6756-0373-4E32-91B8-14E673304CA3}" destId="{F8144FDF-4A72-440D-AA89-F03FE5193D14}" srcOrd="0" destOrd="0" presId="urn:microsoft.com/office/officeart/2005/8/layout/process5"/>
    <dgm:cxn modelId="{21354956-2FD4-43CE-B109-EC1DABB9B1F0}" srcId="{053DB96E-BE84-4B7D-8ABC-05C3A97940DF}" destId="{BC7F56CA-DD8E-469E-B3FC-59182CCDB35C}" srcOrd="0" destOrd="0" parTransId="{C2086ABA-8747-4D11-A58D-F47491F170AB}" sibTransId="{EF581959-B76F-4A50-9E08-CB854A1C2F5F}"/>
    <dgm:cxn modelId="{A68D23F9-8BD3-4F2A-B0CC-15ED0B8E8B97}" type="presOf" srcId="{62F57833-031E-44D7-B5D2-19AF15A580E8}" destId="{3BF7DD3F-3653-487D-A0B1-20F0BD1F6DEB}" srcOrd="0" destOrd="0" presId="urn:microsoft.com/office/officeart/2005/8/layout/process5"/>
    <dgm:cxn modelId="{BBA84AAC-9879-4275-AFE0-54F00015E471}" type="presOf" srcId="{EF581959-B76F-4A50-9E08-CB854A1C2F5F}" destId="{9A3C42C5-3029-4C6A-BD33-EC93A0EF333D}" srcOrd="0" destOrd="0" presId="urn:microsoft.com/office/officeart/2005/8/layout/process5"/>
    <dgm:cxn modelId="{B310D12C-5675-44FA-B5D2-3CBE1D5BC24C}" type="presOf" srcId="{62F57833-031E-44D7-B5D2-19AF15A580E8}" destId="{9B859665-1D6A-42DE-8AD0-FFCB1B37BAAD}" srcOrd="1" destOrd="0" presId="urn:microsoft.com/office/officeart/2005/8/layout/process5"/>
    <dgm:cxn modelId="{54FCB17D-F65A-465C-81AA-DB7F993A3D1A}" type="presOf" srcId="{053DB96E-BE84-4B7D-8ABC-05C3A97940DF}" destId="{CFFC49DF-32BF-4699-80B3-E5551E112970}" srcOrd="0" destOrd="0" presId="urn:microsoft.com/office/officeart/2005/8/layout/process5"/>
    <dgm:cxn modelId="{9377DF5D-BD37-491E-B69B-22C10422BD45}" type="presOf" srcId="{3615912B-A8A1-4625-B892-C8647BA09BC5}" destId="{88C57693-EC70-4DBB-87DC-C7081DB412F6}" srcOrd="0" destOrd="0" presId="urn:microsoft.com/office/officeart/2005/8/layout/process5"/>
    <dgm:cxn modelId="{174717B8-E147-428D-A05A-B2E78F7456C3}" srcId="{053DB96E-BE84-4B7D-8ABC-05C3A97940DF}" destId="{88621149-30F9-4DC5-B769-E303AC13D438}" srcOrd="4" destOrd="0" parTransId="{70BA1CC5-D471-462A-965E-076F6C2EF65D}" sibTransId="{3615912B-A8A1-4625-B892-C8647BA09BC5}"/>
    <dgm:cxn modelId="{B53DFCE4-5FDA-40F2-A23F-C06017D29F6E}" srcId="{053DB96E-BE84-4B7D-8ABC-05C3A97940DF}" destId="{50BE6756-0373-4E32-91B8-14E673304CA3}" srcOrd="2" destOrd="0" parTransId="{EF3B26D6-363B-4B2A-9F4F-D74DC33D9B71}" sibTransId="{62F57833-031E-44D7-B5D2-19AF15A580E8}"/>
    <dgm:cxn modelId="{496340FF-B8F7-4152-A078-CD5911224793}" type="presOf" srcId="{602B52E1-99C1-412B-80AF-528D382EE6B0}" destId="{869E719F-FC3C-49B9-8FC6-05603311C879}" srcOrd="0" destOrd="0" presId="urn:microsoft.com/office/officeart/2005/8/layout/process5"/>
    <dgm:cxn modelId="{86C85B5E-5E92-4938-A438-DB7730935328}" srcId="{053DB96E-BE84-4B7D-8ABC-05C3A97940DF}" destId="{602B52E1-99C1-412B-80AF-528D382EE6B0}" srcOrd="5" destOrd="0" parTransId="{D46795BE-DF7D-42EA-A673-423236C423C2}" sibTransId="{018ED971-293B-4FB0-8474-57BDA838C67D}"/>
    <dgm:cxn modelId="{C766BDD5-9754-4FD1-8AB0-0DDA6F94E1BD}" type="presOf" srcId="{BC7F56CA-DD8E-469E-B3FC-59182CCDB35C}" destId="{B86BB093-25C4-431E-B83D-E5D5037EF802}" srcOrd="0" destOrd="0" presId="urn:microsoft.com/office/officeart/2005/8/layout/process5"/>
    <dgm:cxn modelId="{AE64467F-7AC5-4903-BABE-3D92FCCE0C5E}" srcId="{053DB96E-BE84-4B7D-8ABC-05C3A97940DF}" destId="{10DAB784-6551-43C1-8D8B-007731648DF1}" srcOrd="3" destOrd="0" parTransId="{45DB3577-C87C-487C-82A2-AEF0D721A861}" sibTransId="{5C3CE879-94B9-4D0C-BDBA-0FE433BF34B4}"/>
    <dgm:cxn modelId="{28D72DE0-6F6C-4A41-9C79-F6F5C6CADCD0}" type="presOf" srcId="{3615912B-A8A1-4625-B892-C8647BA09BC5}" destId="{2585B05B-6984-43FD-9300-E9C4DCC2A7D8}" srcOrd="1" destOrd="0" presId="urn:microsoft.com/office/officeart/2005/8/layout/process5"/>
    <dgm:cxn modelId="{9D65E7B8-BEFE-442C-893C-CB2B808981C5}" type="presOf" srcId="{3999F549-E1FD-447C-92A8-C2E37006EDE6}" destId="{F5FB53AA-DA2F-4F76-8315-5FA8E6B7F761}" srcOrd="1" destOrd="0" presId="urn:microsoft.com/office/officeart/2005/8/layout/process5"/>
    <dgm:cxn modelId="{37500EB5-6F2C-4F69-9DBD-4CFA83B1A205}" type="presOf" srcId="{EF581959-B76F-4A50-9E08-CB854A1C2F5F}" destId="{D4C1D920-7F5B-40E8-9CFB-D5CD2ABA6007}" srcOrd="1" destOrd="0" presId="urn:microsoft.com/office/officeart/2005/8/layout/process5"/>
    <dgm:cxn modelId="{97C5EFCB-D75A-4AAF-AFA3-C98EA17E0116}" type="presOf" srcId="{F6F86368-177B-4C4D-95D0-9CD67EA1EE23}" destId="{15FB54DD-A17E-49B2-944D-8A3F4F965146}" srcOrd="0" destOrd="0" presId="urn:microsoft.com/office/officeart/2005/8/layout/process5"/>
    <dgm:cxn modelId="{EBD649B0-8AE7-4065-9AE5-F3DC8C85F3E0}" type="presOf" srcId="{88621149-30F9-4DC5-B769-E303AC13D438}" destId="{CCE51ABA-E98E-4D70-91C4-E8496E6706EE}" srcOrd="0" destOrd="0" presId="urn:microsoft.com/office/officeart/2005/8/layout/process5"/>
    <dgm:cxn modelId="{E5F99103-91F2-4371-A3C6-13A0420992D1}" type="presOf" srcId="{5C3CE879-94B9-4D0C-BDBA-0FE433BF34B4}" destId="{D12D4AD3-9FC6-4E9C-B062-25E377DF1121}" srcOrd="1" destOrd="0" presId="urn:microsoft.com/office/officeart/2005/8/layout/process5"/>
    <dgm:cxn modelId="{AB3D02B2-3C0A-479C-9866-28EB6F6F7DC8}" type="presOf" srcId="{3999F549-E1FD-447C-92A8-C2E37006EDE6}" destId="{CCC668E7-7257-4E07-9A79-580E73E12C83}" srcOrd="0" destOrd="0" presId="urn:microsoft.com/office/officeart/2005/8/layout/process5"/>
    <dgm:cxn modelId="{23097D3C-23F9-4575-B0AF-5547CBECEFB8}" type="presOf" srcId="{10DAB784-6551-43C1-8D8B-007731648DF1}" destId="{BC2B3866-8F5D-4DF4-A27F-8809CD9258E5}" srcOrd="0" destOrd="0" presId="urn:microsoft.com/office/officeart/2005/8/layout/process5"/>
    <dgm:cxn modelId="{CF03819D-3B76-4C2E-A85D-521B51DB92FC}" type="presParOf" srcId="{CFFC49DF-32BF-4699-80B3-E5551E112970}" destId="{B86BB093-25C4-431E-B83D-E5D5037EF802}" srcOrd="0" destOrd="0" presId="urn:microsoft.com/office/officeart/2005/8/layout/process5"/>
    <dgm:cxn modelId="{54CC4B60-4309-4551-8C70-4AC24BD8C0D4}" type="presParOf" srcId="{CFFC49DF-32BF-4699-80B3-E5551E112970}" destId="{9A3C42C5-3029-4C6A-BD33-EC93A0EF333D}" srcOrd="1" destOrd="0" presId="urn:microsoft.com/office/officeart/2005/8/layout/process5"/>
    <dgm:cxn modelId="{840656E9-36F4-46C5-A9A0-023D188D4AEE}" type="presParOf" srcId="{9A3C42C5-3029-4C6A-BD33-EC93A0EF333D}" destId="{D4C1D920-7F5B-40E8-9CFB-D5CD2ABA6007}" srcOrd="0" destOrd="0" presId="urn:microsoft.com/office/officeart/2005/8/layout/process5"/>
    <dgm:cxn modelId="{ADE3371A-CB34-4F7F-BE01-9E49CBB93741}" type="presParOf" srcId="{CFFC49DF-32BF-4699-80B3-E5551E112970}" destId="{15FB54DD-A17E-49B2-944D-8A3F4F965146}" srcOrd="2" destOrd="0" presId="urn:microsoft.com/office/officeart/2005/8/layout/process5"/>
    <dgm:cxn modelId="{81772BD5-A0DD-4724-AF3B-965D1D7260F7}" type="presParOf" srcId="{CFFC49DF-32BF-4699-80B3-E5551E112970}" destId="{CCC668E7-7257-4E07-9A79-580E73E12C83}" srcOrd="3" destOrd="0" presId="urn:microsoft.com/office/officeart/2005/8/layout/process5"/>
    <dgm:cxn modelId="{55F4E79C-4BF6-4894-A98E-6F54D4527DEC}" type="presParOf" srcId="{CCC668E7-7257-4E07-9A79-580E73E12C83}" destId="{F5FB53AA-DA2F-4F76-8315-5FA8E6B7F761}" srcOrd="0" destOrd="0" presId="urn:microsoft.com/office/officeart/2005/8/layout/process5"/>
    <dgm:cxn modelId="{CD3FAFB9-63F9-4389-A618-CF182E94F4BC}" type="presParOf" srcId="{CFFC49DF-32BF-4699-80B3-E5551E112970}" destId="{F8144FDF-4A72-440D-AA89-F03FE5193D14}" srcOrd="4" destOrd="0" presId="urn:microsoft.com/office/officeart/2005/8/layout/process5"/>
    <dgm:cxn modelId="{C135A90D-A325-401E-B6D0-7A79AE2C12C2}" type="presParOf" srcId="{CFFC49DF-32BF-4699-80B3-E5551E112970}" destId="{3BF7DD3F-3653-487D-A0B1-20F0BD1F6DEB}" srcOrd="5" destOrd="0" presId="urn:microsoft.com/office/officeart/2005/8/layout/process5"/>
    <dgm:cxn modelId="{58BE8E09-E60F-405B-A052-29FC1203A12D}" type="presParOf" srcId="{3BF7DD3F-3653-487D-A0B1-20F0BD1F6DEB}" destId="{9B859665-1D6A-42DE-8AD0-FFCB1B37BAAD}" srcOrd="0" destOrd="0" presId="urn:microsoft.com/office/officeart/2005/8/layout/process5"/>
    <dgm:cxn modelId="{96EDF904-6C44-4B5B-9860-B9C2CC985E2A}" type="presParOf" srcId="{CFFC49DF-32BF-4699-80B3-E5551E112970}" destId="{BC2B3866-8F5D-4DF4-A27F-8809CD9258E5}" srcOrd="6" destOrd="0" presId="urn:microsoft.com/office/officeart/2005/8/layout/process5"/>
    <dgm:cxn modelId="{FE8C349D-0749-4B23-87F5-3FF0F4BFC7C1}" type="presParOf" srcId="{CFFC49DF-32BF-4699-80B3-E5551E112970}" destId="{6ACCBC8C-90EE-428D-BA53-B76774B7CE4A}" srcOrd="7" destOrd="0" presId="urn:microsoft.com/office/officeart/2005/8/layout/process5"/>
    <dgm:cxn modelId="{A7D4CC9D-59B7-413A-B8FF-5B484A754D4F}" type="presParOf" srcId="{6ACCBC8C-90EE-428D-BA53-B76774B7CE4A}" destId="{D12D4AD3-9FC6-4E9C-B062-25E377DF1121}" srcOrd="0" destOrd="0" presId="urn:microsoft.com/office/officeart/2005/8/layout/process5"/>
    <dgm:cxn modelId="{D47D6A94-D2A8-43A5-B461-EB32D7A1A4A7}" type="presParOf" srcId="{CFFC49DF-32BF-4699-80B3-E5551E112970}" destId="{CCE51ABA-E98E-4D70-91C4-E8496E6706EE}" srcOrd="8" destOrd="0" presId="urn:microsoft.com/office/officeart/2005/8/layout/process5"/>
    <dgm:cxn modelId="{9A194938-5386-4507-B3DC-7B797F4143ED}" type="presParOf" srcId="{CFFC49DF-32BF-4699-80B3-E5551E112970}" destId="{88C57693-EC70-4DBB-87DC-C7081DB412F6}" srcOrd="9" destOrd="0" presId="urn:microsoft.com/office/officeart/2005/8/layout/process5"/>
    <dgm:cxn modelId="{18487F80-232E-46DE-9953-8CCF0DEB4A95}" type="presParOf" srcId="{88C57693-EC70-4DBB-87DC-C7081DB412F6}" destId="{2585B05B-6984-43FD-9300-E9C4DCC2A7D8}" srcOrd="0" destOrd="0" presId="urn:microsoft.com/office/officeart/2005/8/layout/process5"/>
    <dgm:cxn modelId="{44C98EAB-D20F-439B-A265-684663344155}" type="presParOf" srcId="{CFFC49DF-32BF-4699-80B3-E5551E112970}" destId="{869E719F-FC3C-49B9-8FC6-05603311C87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BB093-25C4-431E-B83D-E5D5037EF802}">
      <dsp:nvSpPr>
        <dsp:cNvPr id="0" name=""/>
        <dsp:cNvSpPr/>
      </dsp:nvSpPr>
      <dsp:spPr>
        <a:xfrm>
          <a:off x="6254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ข้อความ</a:t>
          </a:r>
          <a:endParaRPr lang="th-TH" sz="2500" kern="1200" dirty="0"/>
        </a:p>
      </dsp:txBody>
      <dsp:txXfrm>
        <a:off x="39107" y="251774"/>
        <a:ext cx="1803765" cy="1055977"/>
      </dsp:txXfrm>
    </dsp:sp>
    <dsp:sp modelId="{9A3C42C5-3029-4C6A-BD33-EC93A0EF333D}">
      <dsp:nvSpPr>
        <dsp:cNvPr id="0" name=""/>
        <dsp:cNvSpPr/>
      </dsp:nvSpPr>
      <dsp:spPr>
        <a:xfrm>
          <a:off x="2040240" y="54794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2040240" y="640674"/>
        <a:ext cx="277430" cy="278177"/>
      </dsp:txXfrm>
    </dsp:sp>
    <dsp:sp modelId="{15FB54DD-A17E-49B2-944D-8A3F4F965146}">
      <dsp:nvSpPr>
        <dsp:cNvPr id="0" name=""/>
        <dsp:cNvSpPr/>
      </dsp:nvSpPr>
      <dsp:spPr>
        <a:xfrm>
          <a:off x="2623515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แปลตัวอักษรเป็นรหัส</a:t>
          </a:r>
          <a:r>
            <a:rPr lang="th-TH" sz="2500" kern="1200" dirty="0" err="1" smtClean="0"/>
            <a:t>มอร์ส</a:t>
          </a:r>
          <a:endParaRPr lang="th-TH" sz="2500" kern="1200" dirty="0"/>
        </a:p>
      </dsp:txBody>
      <dsp:txXfrm>
        <a:off x="2656368" y="251774"/>
        <a:ext cx="1803765" cy="1055977"/>
      </dsp:txXfrm>
    </dsp:sp>
    <dsp:sp modelId="{CCC668E7-7257-4E07-9A79-580E73E12C83}">
      <dsp:nvSpPr>
        <dsp:cNvPr id="0" name=""/>
        <dsp:cNvSpPr/>
      </dsp:nvSpPr>
      <dsp:spPr>
        <a:xfrm>
          <a:off x="4657501" y="54794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4657501" y="640674"/>
        <a:ext cx="277430" cy="278177"/>
      </dsp:txXfrm>
    </dsp:sp>
    <dsp:sp modelId="{F8144FDF-4A72-440D-AA89-F03FE5193D14}">
      <dsp:nvSpPr>
        <dsp:cNvPr id="0" name=""/>
        <dsp:cNvSpPr/>
      </dsp:nvSpPr>
      <dsp:spPr>
        <a:xfrm>
          <a:off x="5240776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แปลงรหัสเป็นสัญญาณไฟฟ้า</a:t>
          </a:r>
          <a:endParaRPr lang="th-TH" sz="2500" kern="1200" dirty="0"/>
        </a:p>
      </dsp:txBody>
      <dsp:txXfrm>
        <a:off x="5273629" y="251774"/>
        <a:ext cx="1803765" cy="1055977"/>
      </dsp:txXfrm>
    </dsp:sp>
    <dsp:sp modelId="{3BF7DD3F-3653-487D-A0B1-20F0BD1F6DEB}">
      <dsp:nvSpPr>
        <dsp:cNvPr id="0" name=""/>
        <dsp:cNvSpPr/>
      </dsp:nvSpPr>
      <dsp:spPr>
        <a:xfrm rot="5400000">
          <a:off x="5977348" y="147146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-5400000">
        <a:off x="6036424" y="1505118"/>
        <a:ext cx="278177" cy="277430"/>
      </dsp:txXfrm>
    </dsp:sp>
    <dsp:sp modelId="{BC2B3866-8F5D-4DF4-A27F-8809CD9258E5}">
      <dsp:nvSpPr>
        <dsp:cNvPr id="0" name=""/>
        <dsp:cNvSpPr/>
      </dsp:nvSpPr>
      <dsp:spPr>
        <a:xfrm>
          <a:off x="5240776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ส่งสัญญาณผ่านสายโทรเลข</a:t>
          </a:r>
          <a:endParaRPr lang="th-TH" sz="2500" kern="1200" dirty="0"/>
        </a:p>
      </dsp:txBody>
      <dsp:txXfrm>
        <a:off x="5273629" y="2121246"/>
        <a:ext cx="1803765" cy="1055977"/>
      </dsp:txXfrm>
    </dsp:sp>
    <dsp:sp modelId="{6ACCBC8C-90EE-428D-BA53-B76774B7CE4A}">
      <dsp:nvSpPr>
        <dsp:cNvPr id="0" name=""/>
        <dsp:cNvSpPr/>
      </dsp:nvSpPr>
      <dsp:spPr>
        <a:xfrm rot="10800000">
          <a:off x="4679934" y="2417420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4798832" y="2510146"/>
        <a:ext cx="277430" cy="278177"/>
      </dsp:txXfrm>
    </dsp:sp>
    <dsp:sp modelId="{CCE51ABA-E98E-4D70-91C4-E8496E6706EE}">
      <dsp:nvSpPr>
        <dsp:cNvPr id="0" name=""/>
        <dsp:cNvSpPr/>
      </dsp:nvSpPr>
      <dsp:spPr>
        <a:xfrm>
          <a:off x="2623515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ถอดสัญญาณไฟฟ้าเป็นรหัส</a:t>
          </a:r>
          <a:endParaRPr lang="th-TH" sz="2500" kern="1200" dirty="0"/>
        </a:p>
      </dsp:txBody>
      <dsp:txXfrm>
        <a:off x="2656368" y="2121246"/>
        <a:ext cx="1803765" cy="1055977"/>
      </dsp:txXfrm>
    </dsp:sp>
    <dsp:sp modelId="{88C57693-EC70-4DBB-87DC-C7081DB412F6}">
      <dsp:nvSpPr>
        <dsp:cNvPr id="0" name=""/>
        <dsp:cNvSpPr/>
      </dsp:nvSpPr>
      <dsp:spPr>
        <a:xfrm rot="10800000">
          <a:off x="2062673" y="2417420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2181571" y="2510146"/>
        <a:ext cx="277430" cy="278177"/>
      </dsp:txXfrm>
    </dsp:sp>
    <dsp:sp modelId="{869E719F-FC3C-49B9-8FC6-05603311C879}">
      <dsp:nvSpPr>
        <dsp:cNvPr id="0" name=""/>
        <dsp:cNvSpPr/>
      </dsp:nvSpPr>
      <dsp:spPr>
        <a:xfrm>
          <a:off x="6254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ถอดรหัสเป็นข้อความ</a:t>
          </a:r>
          <a:endParaRPr lang="th-TH" sz="2500" kern="1200" dirty="0"/>
        </a:p>
      </dsp:txBody>
      <dsp:txXfrm>
        <a:off x="39107" y="2121246"/>
        <a:ext cx="1803765" cy="1055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BB093-25C4-431E-B83D-E5D5037EF802}">
      <dsp:nvSpPr>
        <dsp:cNvPr id="0" name=""/>
        <dsp:cNvSpPr/>
      </dsp:nvSpPr>
      <dsp:spPr>
        <a:xfrm>
          <a:off x="6254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เอกสาร</a:t>
          </a:r>
          <a:endParaRPr lang="th-TH" sz="2500" kern="1200" dirty="0"/>
        </a:p>
      </dsp:txBody>
      <dsp:txXfrm>
        <a:off x="39107" y="251774"/>
        <a:ext cx="1803765" cy="1055977"/>
      </dsp:txXfrm>
    </dsp:sp>
    <dsp:sp modelId="{9A3C42C5-3029-4C6A-BD33-EC93A0EF333D}">
      <dsp:nvSpPr>
        <dsp:cNvPr id="0" name=""/>
        <dsp:cNvSpPr/>
      </dsp:nvSpPr>
      <dsp:spPr>
        <a:xfrm>
          <a:off x="2040240" y="54794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2040240" y="640674"/>
        <a:ext cx="277430" cy="278177"/>
      </dsp:txXfrm>
    </dsp:sp>
    <dsp:sp modelId="{15FB54DD-A17E-49B2-944D-8A3F4F965146}">
      <dsp:nvSpPr>
        <dsp:cNvPr id="0" name=""/>
        <dsp:cNvSpPr/>
      </dsp:nvSpPr>
      <dsp:spPr>
        <a:xfrm>
          <a:off x="2623515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ใช้แสงสแกนเอกสาร</a:t>
          </a:r>
          <a:endParaRPr lang="th-TH" sz="2500" kern="1200" dirty="0"/>
        </a:p>
      </dsp:txBody>
      <dsp:txXfrm>
        <a:off x="2656368" y="251774"/>
        <a:ext cx="1803765" cy="1055977"/>
      </dsp:txXfrm>
    </dsp:sp>
    <dsp:sp modelId="{CCC668E7-7257-4E07-9A79-580E73E12C83}">
      <dsp:nvSpPr>
        <dsp:cNvPr id="0" name=""/>
        <dsp:cNvSpPr/>
      </dsp:nvSpPr>
      <dsp:spPr>
        <a:xfrm>
          <a:off x="4657501" y="54794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4657501" y="640674"/>
        <a:ext cx="277430" cy="278177"/>
      </dsp:txXfrm>
    </dsp:sp>
    <dsp:sp modelId="{F8144FDF-4A72-440D-AA89-F03FE5193D14}">
      <dsp:nvSpPr>
        <dsp:cNvPr id="0" name=""/>
        <dsp:cNvSpPr/>
      </dsp:nvSpPr>
      <dsp:spPr>
        <a:xfrm>
          <a:off x="5240776" y="218921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แปลงเป็นสัญญาณไฟฟ้า</a:t>
          </a:r>
          <a:endParaRPr lang="th-TH" sz="2500" kern="1200" dirty="0"/>
        </a:p>
      </dsp:txBody>
      <dsp:txXfrm>
        <a:off x="5273629" y="251774"/>
        <a:ext cx="1803765" cy="1055977"/>
      </dsp:txXfrm>
    </dsp:sp>
    <dsp:sp modelId="{3BF7DD3F-3653-487D-A0B1-20F0BD1F6DEB}">
      <dsp:nvSpPr>
        <dsp:cNvPr id="0" name=""/>
        <dsp:cNvSpPr/>
      </dsp:nvSpPr>
      <dsp:spPr>
        <a:xfrm rot="5400000">
          <a:off x="5977348" y="1471468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-5400000">
        <a:off x="6036424" y="1505118"/>
        <a:ext cx="278177" cy="277430"/>
      </dsp:txXfrm>
    </dsp:sp>
    <dsp:sp modelId="{BC2B3866-8F5D-4DF4-A27F-8809CD9258E5}">
      <dsp:nvSpPr>
        <dsp:cNvPr id="0" name=""/>
        <dsp:cNvSpPr/>
      </dsp:nvSpPr>
      <dsp:spPr>
        <a:xfrm>
          <a:off x="5240776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ส่งสัญญาณผ่านสายโทรศัพท์</a:t>
          </a:r>
          <a:endParaRPr lang="th-TH" sz="2500" kern="1200" dirty="0"/>
        </a:p>
      </dsp:txBody>
      <dsp:txXfrm>
        <a:off x="5273629" y="2121246"/>
        <a:ext cx="1803765" cy="1055977"/>
      </dsp:txXfrm>
    </dsp:sp>
    <dsp:sp modelId="{6ACCBC8C-90EE-428D-BA53-B76774B7CE4A}">
      <dsp:nvSpPr>
        <dsp:cNvPr id="0" name=""/>
        <dsp:cNvSpPr/>
      </dsp:nvSpPr>
      <dsp:spPr>
        <a:xfrm rot="10800000">
          <a:off x="4679934" y="2417420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4798832" y="2510146"/>
        <a:ext cx="277430" cy="278177"/>
      </dsp:txXfrm>
    </dsp:sp>
    <dsp:sp modelId="{CCE51ABA-E98E-4D70-91C4-E8496E6706EE}">
      <dsp:nvSpPr>
        <dsp:cNvPr id="0" name=""/>
        <dsp:cNvSpPr/>
      </dsp:nvSpPr>
      <dsp:spPr>
        <a:xfrm>
          <a:off x="2623515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ถอดสัญญาณไฟฟ้าเป็นข้อมูล</a:t>
          </a:r>
          <a:endParaRPr lang="th-TH" sz="2500" kern="1200" dirty="0"/>
        </a:p>
      </dsp:txBody>
      <dsp:txXfrm>
        <a:off x="2656368" y="2121246"/>
        <a:ext cx="1803765" cy="1055977"/>
      </dsp:txXfrm>
    </dsp:sp>
    <dsp:sp modelId="{88C57693-EC70-4DBB-87DC-C7081DB412F6}">
      <dsp:nvSpPr>
        <dsp:cNvPr id="0" name=""/>
        <dsp:cNvSpPr/>
      </dsp:nvSpPr>
      <dsp:spPr>
        <a:xfrm rot="10800000">
          <a:off x="2062673" y="2417420"/>
          <a:ext cx="396328" cy="463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2181571" y="2510146"/>
        <a:ext cx="277430" cy="278177"/>
      </dsp:txXfrm>
    </dsp:sp>
    <dsp:sp modelId="{869E719F-FC3C-49B9-8FC6-05603311C879}">
      <dsp:nvSpPr>
        <dsp:cNvPr id="0" name=""/>
        <dsp:cNvSpPr/>
      </dsp:nvSpPr>
      <dsp:spPr>
        <a:xfrm>
          <a:off x="6254" y="2088393"/>
          <a:ext cx="1869471" cy="1121683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เอกสาร</a:t>
          </a:r>
          <a:endParaRPr lang="th-TH" sz="2500" kern="1200" dirty="0"/>
        </a:p>
      </dsp:txBody>
      <dsp:txXfrm>
        <a:off x="39107" y="2121246"/>
        <a:ext cx="1803765" cy="105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09/08/58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dul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1928814"/>
            <a:ext cx="9948862" cy="3143250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บทที่ </a:t>
            </a:r>
            <a:r>
              <a:rPr lang="en-US" sz="6000" b="1" dirty="0" smtClean="0"/>
              <a:t>1 : Introduction to Data Communication and Computer Network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128588"/>
            <a:ext cx="3876676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โทรศัพท์ </a:t>
            </a:r>
            <a:r>
              <a:rPr lang="en-US" dirty="0"/>
              <a:t>(Telephone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19263"/>
            <a:ext cx="9355138" cy="3777622"/>
          </a:xfrm>
        </p:spPr>
        <p:txBody>
          <a:bodyPr/>
          <a:lstStyle/>
          <a:p>
            <a:r>
              <a:rPr lang="th-TH" dirty="0" smtClean="0"/>
              <a:t>เป็นอุปกรณ์ที่นิยมใช้งานมากที่สุดในปัจจุบัน</a:t>
            </a:r>
          </a:p>
          <a:p>
            <a:r>
              <a:rPr lang="th-TH" dirty="0" smtClean="0"/>
              <a:t>มีทั้งระบบใช้สายและระบบไร้สาย</a:t>
            </a:r>
          </a:p>
          <a:p>
            <a:r>
              <a:rPr lang="th-TH" dirty="0" smtClean="0"/>
              <a:t>จากเดิมเป็นระบบอนาล็อก เปลี่ยนมาเป็นระบบดิจิตอลในปัจจุบัน</a:t>
            </a:r>
          </a:p>
          <a:p>
            <a:r>
              <a:rPr lang="th-TH" dirty="0" smtClean="0"/>
              <a:t>ระบบไร้สายจะมีการแบ่งเขตการรับส่งสัญญาณวิทยุตามพื้นที่ต่างๆ เรียกว่า </a:t>
            </a:r>
            <a:r>
              <a:rPr lang="en-US" dirty="0" smtClean="0"/>
              <a:t>“Cell”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4098" name="Picture 2" descr="http://globe-views.com/dcim/dreams/telephone/telephone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74" y="433388"/>
            <a:ext cx="326103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mmunity.mis.temple.edu/mis3538c2/files/2012/03/cellphoneinfo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4344942"/>
            <a:ext cx="7020624" cy="24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panel.stpaulsscience.org/gceict/specifications/ocr/unit3/networks/comms/c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134587"/>
            <a:ext cx="3833473" cy="264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โทรทัศน์ (</a:t>
            </a:r>
            <a:r>
              <a:rPr lang="en-US" dirty="0"/>
              <a:t>Television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9250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เป็นระบบที่ใช้ในการแพร่ภาพกระจายในย่านความถี่สูง เช่น </a:t>
            </a:r>
            <a:r>
              <a:rPr lang="en-US" dirty="0" smtClean="0"/>
              <a:t>VHF (Very High Frequency) </a:t>
            </a:r>
            <a:r>
              <a:rPr lang="th-TH" dirty="0" smtClean="0"/>
              <a:t>หรือ </a:t>
            </a:r>
            <a:r>
              <a:rPr lang="en-US" dirty="0" smtClean="0"/>
              <a:t>UHF (Ultra High Frequency)</a:t>
            </a:r>
          </a:p>
          <a:p>
            <a:r>
              <a:rPr lang="th-TH" dirty="0" smtClean="0"/>
              <a:t>ในประเทศไทย ก่อนหน้านี้เป็นการส่งสัญญาณระบบอนาล็อก แต่ปัจจุบันเริ่มเปลี่ยนผ่านเป็นระบบดิจิตอล โดยเริ่มต้นในปี </a:t>
            </a:r>
            <a:r>
              <a:rPr lang="en-US" dirty="0" smtClean="0"/>
              <a:t>2557</a:t>
            </a:r>
          </a:p>
          <a:p>
            <a:r>
              <a:rPr lang="th-TH" dirty="0" smtClean="0"/>
              <a:t>เทคโนโลยีการส่งสัญญาณโทรทัศน์แบบใหม่คือ </a:t>
            </a:r>
            <a:r>
              <a:rPr lang="en-US" dirty="0" smtClean="0"/>
              <a:t>“Video on Demand” (</a:t>
            </a:r>
            <a:r>
              <a:rPr lang="en-US" dirty="0" err="1" smtClean="0"/>
              <a:t>VoD</a:t>
            </a:r>
            <a:r>
              <a:rPr lang="en-US" dirty="0" smtClean="0"/>
              <a:t>) </a:t>
            </a:r>
            <a:r>
              <a:rPr lang="th-TH" dirty="0" smtClean="0"/>
              <a:t>เป็นระบบที่ผู้ชมสามารถเลือกชมรายการได้ตามความต้องการ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122" name="Picture 2" descr="https://upload.wikimedia.org/wikipedia/commons/4/4e/Thai-digitaltv-m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4" y="5153091"/>
            <a:ext cx="4210050" cy="19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ovtechnology.com.ng/news_caption/govTech_panasonic-viera-amazon-v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4780912"/>
            <a:ext cx="2920904" cy="207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9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วิทยุกระจายเสียง (</a:t>
            </a:r>
            <a:r>
              <a:rPr lang="en-US" dirty="0"/>
              <a:t>Radio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เป็นการสื่อสารที่อาศัยคลื่นวิทยุส่งไปยังอากาศ เข้าไปยังเครื่องรับวิทุ</a:t>
            </a:r>
          </a:p>
          <a:p>
            <a:r>
              <a:rPr lang="th-TH" dirty="0" smtClean="0"/>
              <a:t>ใช้เทคนิคการมอดูเลตคลื่นสัญญาณเพื่อให้สามารถส่งได้ในระยะไกล</a:t>
            </a:r>
          </a:p>
          <a:p>
            <a:r>
              <a:rPr lang="th-TH" dirty="0" smtClean="0"/>
              <a:t>ตัวอย่างการมอดูเลตในระบบอนาล็อกที่นิยมใช้ในประเทศไทย เช่น </a:t>
            </a:r>
            <a:endParaRPr lang="en-US" dirty="0" smtClean="0"/>
          </a:p>
          <a:p>
            <a:pPr lvl="1"/>
            <a:r>
              <a:rPr lang="en-US" dirty="0" smtClean="0"/>
              <a:t>Amplitude Modulation (AM)</a:t>
            </a:r>
          </a:p>
          <a:p>
            <a:pPr lvl="1"/>
            <a:r>
              <a:rPr lang="en-US" dirty="0" smtClean="0"/>
              <a:t>Frequency Modulation (FM</a:t>
            </a:r>
            <a:r>
              <a:rPr lang="en-US" dirty="0"/>
              <a:t>)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>
                <a:hlinkClick r:id="rId2"/>
              </a:rPr>
              <a:t>ลิงค์ตัวอย่างแอนิ</a:t>
            </a:r>
            <a:r>
              <a:rPr lang="th-TH" dirty="0" err="1" smtClean="0">
                <a:hlinkClick r:id="rId2"/>
              </a:rPr>
              <a:t>เมชั่น</a:t>
            </a:r>
            <a:r>
              <a:rPr lang="th-TH" dirty="0" smtClean="0">
                <a:hlinkClick r:id="rId2"/>
              </a:rPr>
              <a:t>การ </a:t>
            </a:r>
            <a:r>
              <a:rPr lang="en-US" dirty="0" smtClean="0">
                <a:hlinkClick r:id="rId2"/>
              </a:rPr>
              <a:t>Modulate</a:t>
            </a:r>
            <a:r>
              <a:rPr lang="th-TH" dirty="0" smtClean="0">
                <a:hlinkClick r:id="rId2"/>
              </a:rPr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584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ไมโครเวฟ </a:t>
            </a:r>
            <a:r>
              <a:rPr lang="en-US" dirty="0"/>
              <a:t>(Microwave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025" y="1362075"/>
            <a:ext cx="9472612" cy="3777622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เป็นคลื่นวิทยุชนิดหนึ่งที่มีความถี่สูงระดับกิกะเฮิรตซ์ </a:t>
            </a:r>
            <a:r>
              <a:rPr lang="en-US" dirty="0" smtClean="0"/>
              <a:t>(GHz) </a:t>
            </a:r>
          </a:p>
          <a:p>
            <a:r>
              <a:rPr lang="th-TH" dirty="0" smtClean="0"/>
              <a:t>เนื่องจากความยาวของคลื่นมีหน่วยวัดเป็นไมโครเมตร จึงนำมาตั้งชื่อว่า “ไมโครเวฟ”</a:t>
            </a:r>
          </a:p>
          <a:p>
            <a:r>
              <a:rPr lang="th-TH" dirty="0" smtClean="0"/>
              <a:t>ปัจจุบันมีการใช้คลื่นไมโครเวฟในกิจการโทรคมนาคมอย่างกว้างขวาง เช่น </a:t>
            </a:r>
            <a:r>
              <a:rPr lang="en-US" dirty="0" smtClean="0"/>
              <a:t>WiMAX (Worldwide Interoperability for Microwave Access)</a:t>
            </a:r>
          </a:p>
          <a:p>
            <a:r>
              <a:rPr lang="th-TH" dirty="0" smtClean="0"/>
              <a:t>คลื่นไมโครเวฟเป็นคลื่นระดับสายตา </a:t>
            </a:r>
            <a:r>
              <a:rPr lang="en-US" dirty="0" smtClean="0"/>
              <a:t>(Lin-of-Sight) </a:t>
            </a:r>
            <a:r>
              <a:rPr lang="th-TH" dirty="0" smtClean="0"/>
              <a:t>ดังนั้นจึงถูกบดบังสัญญาณโดยภูเขา ตึกสูง หรือความโค้งของพื้นโลกได้ ทางแก้คือติดตั้งเสารับส่งสัญญาณไว้บนบริเวณพื้นที่บดบัง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6146" name="Picture 2" descr="https://upload.wikimedia.org/wikipedia/commons/thumb/f/f1/Repeater-schema.svg/2000px-Repeater-schem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458437"/>
            <a:ext cx="3524249" cy="25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mfexplained.info/site/misc/image/Fullsize/110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" y="4693613"/>
            <a:ext cx="3411185" cy="216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ดาวเทียม (</a:t>
            </a:r>
            <a:r>
              <a:rPr lang="en-US" dirty="0"/>
              <a:t>Satellite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2100"/>
            <a:ext cx="8915400" cy="3777622"/>
          </a:xfrm>
        </p:spPr>
        <p:txBody>
          <a:bodyPr/>
          <a:lstStyle/>
          <a:p>
            <a:r>
              <a:rPr lang="th-TH" dirty="0" smtClean="0"/>
              <a:t>เนื่องจากโลกมีลักษณะกลม และคลื่นไมโครเวฟเป็นคลื่นในระดับสายตา ดังนั้นจึงมีปัญหาในการสื่อสารระยะทางไกลๆ สิ้นเปลืองค่าใช้จ่ายในการตั้งสถานีเป็นทอดๆ</a:t>
            </a:r>
          </a:p>
          <a:p>
            <a:r>
              <a:rPr lang="th-TH" dirty="0" smtClean="0"/>
              <a:t>จึงมีการพัฒนาดาวเทียมขึ้นเป็นสถานีไมโครเวฟ แต่ลอยอยู่เหนือพื้นโลก</a:t>
            </a:r>
          </a:p>
          <a:p>
            <a:r>
              <a:rPr lang="th-TH" dirty="0" smtClean="0"/>
              <a:t>เมื่อใช้ดาวเทียมค้างฟ้า (โคจรด้วยความเร็วเท่ากับโลก) เพียง </a:t>
            </a:r>
            <a:r>
              <a:rPr lang="en-US" dirty="0" smtClean="0"/>
              <a:t>3 </a:t>
            </a:r>
            <a:r>
              <a:rPr lang="th-TH" dirty="0" smtClean="0"/>
              <a:t>ดวง โดยดาวเทียม </a:t>
            </a:r>
            <a:r>
              <a:rPr lang="en-US" dirty="0" smtClean="0"/>
              <a:t>1 </a:t>
            </a:r>
            <a:r>
              <a:rPr lang="th-TH" dirty="0" smtClean="0"/>
              <a:t>ดวงส่งสัญญาณครอบคลุม </a:t>
            </a:r>
            <a:r>
              <a:rPr lang="en-US" dirty="0" smtClean="0"/>
              <a:t>120 </a:t>
            </a:r>
            <a:r>
              <a:rPr lang="th-TH" dirty="0" smtClean="0"/>
              <a:t>องศา ก็จะสามารถครอบคลุมพื้นที่โลกได้ทั้งหมด </a:t>
            </a:r>
            <a:r>
              <a:rPr lang="en-US" dirty="0" smtClean="0"/>
              <a:t>360 </a:t>
            </a:r>
            <a:r>
              <a:rPr lang="th-TH" dirty="0" smtClean="0"/>
              <a:t>องศา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7170" name="Picture 2" descr="http://www.thebigger.com/wp-content/uploads/2010/02/14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760912"/>
            <a:ext cx="4363636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1/18/AEHF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935814"/>
            <a:ext cx="2694828" cy="192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9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พื้นฐานการสื่อสารข้อมูล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671638"/>
            <a:ext cx="9247187" cy="4239584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“โทรคมนาคม” </a:t>
            </a:r>
            <a:r>
              <a:rPr lang="en-US" sz="3600" b="1" dirty="0" smtClean="0"/>
              <a:t>(Telecommunication) </a:t>
            </a:r>
            <a:r>
              <a:rPr lang="th-TH" sz="3600" dirty="0" smtClean="0"/>
              <a:t>หมายถึงการสื่อสารระยะไกล</a:t>
            </a:r>
          </a:p>
          <a:p>
            <a:r>
              <a:rPr lang="th-TH" sz="3600" b="1" dirty="0" smtClean="0"/>
              <a:t>“ข้อมูล” </a:t>
            </a:r>
            <a:r>
              <a:rPr lang="en-US" sz="3600" b="1" dirty="0" smtClean="0"/>
              <a:t>(Data) </a:t>
            </a:r>
            <a:r>
              <a:rPr lang="th-TH" sz="3600" dirty="0" smtClean="0"/>
              <a:t>หมายถึงสารสนเทศที่อยู่ในรูปแบบที่ยอมรับโดยผู้สร้างและผู้ใช้สารสนเทศนั้น</a:t>
            </a:r>
          </a:p>
          <a:p>
            <a:r>
              <a:rPr lang="th-TH" sz="3600" b="1" dirty="0" smtClean="0"/>
              <a:t>“การสื่อสารข้อมูล” </a:t>
            </a:r>
            <a:r>
              <a:rPr lang="en-US" sz="3600" b="1" dirty="0" smtClean="0"/>
              <a:t>(Data Communications) </a:t>
            </a:r>
            <a:r>
              <a:rPr lang="th-TH" sz="3600" dirty="0" smtClean="0"/>
              <a:t>เป็นการแลกเปลี่ยน </a:t>
            </a:r>
            <a:r>
              <a:rPr lang="th-TH" sz="3600" b="1" dirty="0" smtClean="0"/>
              <a:t>“ข้อมูล” </a:t>
            </a:r>
            <a:r>
              <a:rPr lang="th-TH" sz="3600" dirty="0" smtClean="0"/>
              <a:t>ระหว่างสองอุปกรณ์ โดยส่งผ่านตัวกลางการสื่อสาร เช่น            สายเคเบิล เป็นต้น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ส่วนประกอบของระบบการสื่อสารข้อมูล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578309"/>
            <a:ext cx="10179102" cy="26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286376" y="1449596"/>
            <a:ext cx="2100262" cy="1128713"/>
          </a:xfrm>
          <a:prstGeom prst="wedgeRoundRectCallout">
            <a:avLst>
              <a:gd name="adj1" fmla="val -2466"/>
              <a:gd name="adj2" fmla="val 1460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th-TH" dirty="0" smtClean="0"/>
              <a:t>ข่าวสาร</a:t>
            </a:r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186114" y="5207794"/>
            <a:ext cx="2100262" cy="1128713"/>
          </a:xfrm>
          <a:prstGeom prst="wedgeRoundRectCallout">
            <a:avLst>
              <a:gd name="adj1" fmla="val -86139"/>
              <a:gd name="adj2" fmla="val -526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th-TH" dirty="0" smtClean="0"/>
              <a:t>ผู้ส่ง</a:t>
            </a:r>
            <a:r>
              <a:rPr lang="en-US" dirty="0" smtClean="0"/>
              <a:t>/</a:t>
            </a:r>
            <a:r>
              <a:rPr lang="th-TH" dirty="0" smtClean="0"/>
              <a:t>แหล่งกำเนิดข่าวสาร</a:t>
            </a:r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404350" y="5588794"/>
            <a:ext cx="2100262" cy="1128713"/>
          </a:xfrm>
          <a:prstGeom prst="wedgeRoundRectCallout">
            <a:avLst>
              <a:gd name="adj1" fmla="val 17943"/>
              <a:gd name="adj2" fmla="val -868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th-TH" dirty="0" smtClean="0"/>
              <a:t>ผู้รับ</a:t>
            </a:r>
            <a:r>
              <a:rPr lang="en-US" dirty="0" smtClean="0"/>
              <a:t>/</a:t>
            </a:r>
            <a:r>
              <a:rPr lang="th-TH" dirty="0" smtClean="0"/>
              <a:t>จุดหมายปลายทาง</a:t>
            </a:r>
            <a:endParaRPr lang="th-TH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153152" y="5445919"/>
            <a:ext cx="2100262" cy="1128713"/>
          </a:xfrm>
          <a:prstGeom prst="wedgeRoundRectCallout">
            <a:avLst>
              <a:gd name="adj1" fmla="val 1616"/>
              <a:gd name="adj2" fmla="val -893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</a:t>
            </a:r>
            <a:r>
              <a:rPr lang="th-TH" dirty="0" smtClean="0"/>
              <a:t>สื่อกลางส่งข้อมูล</a:t>
            </a:r>
            <a:endParaRPr lang="th-TH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889520" y="1459706"/>
            <a:ext cx="2100262" cy="1128713"/>
          </a:xfrm>
          <a:prstGeom prst="wedgeRoundRectCallout">
            <a:avLst>
              <a:gd name="adj1" fmla="val -41921"/>
              <a:gd name="adj2" fmla="val 1055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th-TH" dirty="0" smtClean="0"/>
              <a:t>โปรโตคอล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12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โปรโตคอล </a:t>
            </a:r>
            <a:r>
              <a:rPr lang="en-US" dirty="0" smtClean="0"/>
              <a:t>(Protocol)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3075"/>
            <a:ext cx="8915400" cy="4168147"/>
          </a:xfrm>
        </p:spPr>
        <p:txBody>
          <a:bodyPr>
            <a:normAutofit lnSpcReduction="10000"/>
          </a:bodyPr>
          <a:lstStyle/>
          <a:p>
            <a:r>
              <a:rPr lang="th-TH" b="1" dirty="0" smtClean="0"/>
              <a:t>โปรโตคอล</a:t>
            </a:r>
            <a:r>
              <a:rPr lang="th-TH" dirty="0" smtClean="0"/>
              <a:t> มีความหมายตรงกับคำว่า </a:t>
            </a:r>
            <a:r>
              <a:rPr lang="th-TH" b="1" dirty="0" smtClean="0"/>
              <a:t>“กฎ”</a:t>
            </a:r>
          </a:p>
          <a:p>
            <a:r>
              <a:rPr lang="th-TH" dirty="0" smtClean="0"/>
              <a:t>ประกอบไปด้วยเซตของกฎหลาย ๆ กฎที่ใช้ควบคุมการสื่อสารข้อมูล</a:t>
            </a:r>
            <a:r>
              <a:rPr lang="en-US" dirty="0" smtClean="0"/>
              <a:t> </a:t>
            </a:r>
            <a:r>
              <a:rPr lang="th-TH" dirty="0" smtClean="0"/>
              <a:t>เป็นตัวกำหนดว่าอะไรคือการสื่อสาร จะสื่อสารกันได้อย่างไร และจะสื่อสารกันเมื่อไร</a:t>
            </a:r>
          </a:p>
          <a:p>
            <a:r>
              <a:rPr lang="th-TH" dirty="0" smtClean="0"/>
              <a:t>องค์ประกอบหลักของโปรโตคอลประกอบไปด้วย </a:t>
            </a:r>
            <a:r>
              <a:rPr lang="en-US" b="1" dirty="0" smtClean="0"/>
              <a:t>syntax, semantics </a:t>
            </a:r>
            <a:r>
              <a:rPr lang="th-TH" dirty="0" smtClean="0"/>
              <a:t>และ </a:t>
            </a:r>
            <a:r>
              <a:rPr lang="en-US" b="1" dirty="0" smtClean="0"/>
              <a:t>timing</a:t>
            </a:r>
          </a:p>
          <a:p>
            <a:pPr lvl="1"/>
            <a:r>
              <a:rPr lang="en-US" b="1" dirty="0" smtClean="0"/>
              <a:t>Syntax</a:t>
            </a:r>
            <a:r>
              <a:rPr lang="en-US" dirty="0" smtClean="0"/>
              <a:t> : </a:t>
            </a:r>
            <a:r>
              <a:rPr lang="th-TH" dirty="0" smtClean="0"/>
              <a:t>เป็นโครงสร้างหรือรูปแบบของข้อมูล เป็นตัวกำหนดว่าจะอ่านข้อมูลอย่างไร</a:t>
            </a:r>
          </a:p>
          <a:p>
            <a:pPr lvl="1"/>
            <a:r>
              <a:rPr lang="en-US" b="1" dirty="0" smtClean="0"/>
              <a:t>Semantics</a:t>
            </a:r>
            <a:r>
              <a:rPr lang="en-US" dirty="0" smtClean="0"/>
              <a:t> : </a:t>
            </a:r>
            <a:r>
              <a:rPr lang="th-TH" dirty="0" smtClean="0"/>
              <a:t>แปลความหมายของบิต ทำให้ทราบว่าจะต้องทำอย่างไรกับข้อมูลต่อไป</a:t>
            </a:r>
          </a:p>
          <a:p>
            <a:pPr lvl="1"/>
            <a:r>
              <a:rPr lang="en-US" b="1" dirty="0" smtClean="0"/>
              <a:t>Timing</a:t>
            </a:r>
            <a:r>
              <a:rPr lang="en-US" dirty="0" smtClean="0"/>
              <a:t> : </a:t>
            </a:r>
            <a:r>
              <a:rPr lang="th-TH" dirty="0" smtClean="0"/>
              <a:t>เมื่อไรที่จะต้องส่งข้อมูล จะต้องใช้ความเร็วเท่าไรในการรับหรือส่งข้อมูล</a:t>
            </a:r>
          </a:p>
          <a:p>
            <a:pPr lvl="1"/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24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เครือข่าย </a:t>
            </a:r>
            <a:r>
              <a:rPr lang="en-US" dirty="0" smtClean="0"/>
              <a:t>(Network)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หมายถึงเซตของอุปกรณ์ (ปกติจะเรียกว่า</a:t>
            </a:r>
            <a:r>
              <a:rPr lang="th-TH" dirty="0" err="1" smtClean="0"/>
              <a:t>โหนด</a:t>
            </a:r>
            <a:r>
              <a:rPr lang="en-US" dirty="0" smtClean="0"/>
              <a:t>-Node</a:t>
            </a:r>
            <a:r>
              <a:rPr lang="th-TH" dirty="0" smtClean="0"/>
              <a:t>) ที่เชื่อมโยงกันด้วยลิงค์ </a:t>
            </a:r>
            <a:r>
              <a:rPr lang="en-US" dirty="0" smtClean="0"/>
              <a:t>(Link)</a:t>
            </a:r>
          </a:p>
          <a:p>
            <a:r>
              <a:rPr lang="th-TH" dirty="0" smtClean="0"/>
              <a:t>เครือข่ายที่มีการเชื่อมโยงในพื้นที่เดียวกัน </a:t>
            </a:r>
            <a:r>
              <a:rPr lang="en-US" dirty="0" smtClean="0"/>
              <a:t>(Local)</a:t>
            </a:r>
          </a:p>
          <a:p>
            <a:r>
              <a:rPr lang="th-TH" dirty="0" smtClean="0"/>
              <a:t>เครือข่ายที่มีการเชื่อมโยงระยะไกล </a:t>
            </a:r>
            <a:r>
              <a:rPr lang="en-US" dirty="0" smtClean="0"/>
              <a:t>(Remote) </a:t>
            </a:r>
            <a:r>
              <a:rPr lang="th-TH" dirty="0" smtClean="0"/>
              <a:t>จำเป็นต้องพึ่งพาช่องทางการสื่อสารโทรคมนาคมเพื่อให้สามารถส่งข้อมูลระยะไกลได้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31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ตัวอย่างเทคโนโลยีการสื่อสาร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15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โทรเลข </a:t>
            </a:r>
            <a:r>
              <a:rPr lang="en-US" dirty="0" smtClean="0"/>
              <a:t>(Telegraphy)</a:t>
            </a:r>
          </a:p>
          <a:p>
            <a:r>
              <a:rPr lang="th-TH" dirty="0" smtClean="0"/>
              <a:t>โทรพิมพ์ </a:t>
            </a:r>
            <a:r>
              <a:rPr lang="en-US" dirty="0" smtClean="0"/>
              <a:t>(Telex)</a:t>
            </a:r>
          </a:p>
          <a:p>
            <a:r>
              <a:rPr lang="th-TH" dirty="0" smtClean="0"/>
              <a:t>โทรสาร </a:t>
            </a:r>
            <a:r>
              <a:rPr lang="en-US" dirty="0" smtClean="0"/>
              <a:t>(Facsimile)</a:t>
            </a:r>
          </a:p>
          <a:p>
            <a:r>
              <a:rPr lang="th-TH" dirty="0" smtClean="0"/>
              <a:t>โทรศัพท์ </a:t>
            </a:r>
            <a:r>
              <a:rPr lang="en-US" dirty="0" smtClean="0"/>
              <a:t>(Telephone)</a:t>
            </a:r>
          </a:p>
          <a:p>
            <a:r>
              <a:rPr lang="th-TH" dirty="0" smtClean="0"/>
              <a:t>โทรทัศน์ </a:t>
            </a:r>
            <a:r>
              <a:rPr lang="en-US" dirty="0" smtClean="0"/>
              <a:t>(Television)</a:t>
            </a:r>
          </a:p>
          <a:p>
            <a:r>
              <a:rPr lang="th-TH" dirty="0" smtClean="0"/>
              <a:t>วิทยุกระจายเสียง </a:t>
            </a:r>
            <a:r>
              <a:rPr lang="en-US" dirty="0" smtClean="0"/>
              <a:t>(Radio)</a:t>
            </a:r>
          </a:p>
          <a:p>
            <a:r>
              <a:rPr lang="th-TH" dirty="0" smtClean="0"/>
              <a:t>ไมโครเวฟ </a:t>
            </a:r>
            <a:r>
              <a:rPr lang="en-US" dirty="0" smtClean="0"/>
              <a:t>(Microwave)</a:t>
            </a:r>
          </a:p>
          <a:p>
            <a:r>
              <a:rPr lang="th-TH" dirty="0" smtClean="0"/>
              <a:t>ดาวเทียม </a:t>
            </a:r>
            <a:r>
              <a:rPr lang="en-US" dirty="0" smtClean="0"/>
              <a:t>(Satellite)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8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โทรเลข (</a:t>
            </a:r>
            <a:r>
              <a:rPr lang="en-US" dirty="0"/>
              <a:t>Telegraphy)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4519"/>
              </p:ext>
            </p:extLst>
          </p:nvPr>
        </p:nvGraphicFramePr>
        <p:xfrm>
          <a:off x="4546600" y="1905000"/>
          <a:ext cx="7116503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857500" y="5757863"/>
            <a:ext cx="824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ในประเทศไทยประกาศยกเลิกใช้งานเมื่อ </a:t>
            </a:r>
            <a:r>
              <a:rPr lang="en-US" dirty="0" smtClean="0"/>
              <a:t>1 </a:t>
            </a:r>
            <a:r>
              <a:rPr lang="th-TH" dirty="0" smtClean="0"/>
              <a:t>พ.ค. </a:t>
            </a:r>
            <a:r>
              <a:rPr lang="en-US" dirty="0" smtClean="0"/>
              <a:t>2551</a:t>
            </a:r>
            <a:r>
              <a:rPr lang="th-TH" dirty="0" smtClean="0"/>
              <a:t> หลังจากใช้งานมาตั้งแต่สมัยรัชกาลที่ </a:t>
            </a:r>
            <a:r>
              <a:rPr lang="en-US" dirty="0" smtClean="0"/>
              <a:t>5</a:t>
            </a:r>
            <a:endParaRPr lang="th-TH" dirty="0"/>
          </a:p>
        </p:txBody>
      </p:sp>
      <p:pic>
        <p:nvPicPr>
          <p:cNvPr id="1028" name="Picture 4" descr="http://4.bp.blogspot.com/_UtzLhu6q5zs/TH0-wseaGjI/AAAAAAAAAHM/AHCGRgguySg/s1600/151487_667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51076"/>
            <a:ext cx="4177770" cy="250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4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โทรพิมพ์ (</a:t>
            </a:r>
            <a:r>
              <a:rPr lang="en-US" dirty="0"/>
              <a:t>Telex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24" y="2027238"/>
            <a:ext cx="7669214" cy="3777622"/>
          </a:xfrm>
        </p:spPr>
        <p:txBody>
          <a:bodyPr/>
          <a:lstStyle/>
          <a:p>
            <a:r>
              <a:rPr lang="th-TH" dirty="0" smtClean="0"/>
              <a:t>เป็นรูปแบบของโทรเลขชนิดหนึ่ง แต่ผู้ใช้งานสามารถโต้ตอบกันได้ </a:t>
            </a:r>
          </a:p>
          <a:p>
            <a:r>
              <a:rPr lang="th-TH" dirty="0" smtClean="0"/>
              <a:t>ลักษณะคล้ายเครื่องพิมพ์ดีด เป็นได้ทั้งเครื่องรับและส่งในตัวเดียวกัน</a:t>
            </a:r>
          </a:p>
          <a:p>
            <a:r>
              <a:rPr lang="th-TH" dirty="0" smtClean="0"/>
              <a:t>เชื่อมต่อผ่านตัวนำหรือช่องสัญญาณ</a:t>
            </a:r>
          </a:p>
          <a:p>
            <a:r>
              <a:rPr lang="th-TH" dirty="0" smtClean="0"/>
              <a:t> ผู้ใช้ติดต่อสื่อสารกันด้วยการพิมพ์ข้อความลงบนกระดาษ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2050" name="Picture 2" descr="https://upload.wikimedia.org/wikipedia/commons/0/0b/Te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3167443"/>
            <a:ext cx="3619545" cy="334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โทรสาร (</a:t>
            </a:r>
            <a:r>
              <a:rPr lang="en-US" dirty="0"/>
              <a:t>Facsimile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62125"/>
            <a:ext cx="8915400" cy="3777622"/>
          </a:xfrm>
        </p:spPr>
        <p:txBody>
          <a:bodyPr/>
          <a:lstStyle/>
          <a:p>
            <a:r>
              <a:rPr lang="th-TH" dirty="0" smtClean="0"/>
              <a:t>มักนิยมเรียกว่า “เครื่องแฟกซ์” </a:t>
            </a:r>
            <a:r>
              <a:rPr lang="en-US" dirty="0" smtClean="0"/>
              <a:t>(Fax)</a:t>
            </a:r>
          </a:p>
          <a:p>
            <a:r>
              <a:rPr lang="th-TH" dirty="0" smtClean="0"/>
              <a:t>ใช้เทคนิคของแสง สแกนลงบนเอกสารที่เป็นได้ทั้งข้อความและภาพ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92594"/>
              </p:ext>
            </p:extLst>
          </p:nvPr>
        </p:nvGraphicFramePr>
        <p:xfrm>
          <a:off x="3989387" y="3162300"/>
          <a:ext cx="7116503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media.licdn.com/mpr/mpr/p/8/005/092/3e2/340abf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6102"/>
            <a:ext cx="3224213" cy="239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569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842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Cordia New</vt:lpstr>
      <vt:lpstr>TH SarabunPSK</vt:lpstr>
      <vt:lpstr>Wingdings 3</vt:lpstr>
      <vt:lpstr>Wisp</vt:lpstr>
      <vt:lpstr>บทที่ 1 : Introduction to Data Communication and Computer Network สธ313 การสื่อสารข้อมูลและเครือข่ายคอมพิวเตอร์ทางธุรกิจ</vt:lpstr>
      <vt:lpstr>พื้นฐานการสื่อสารข้อมูล</vt:lpstr>
      <vt:lpstr>ส่วนประกอบของระบบการสื่อสารข้อมูล</vt:lpstr>
      <vt:lpstr>โปรโตคอล (Protocol)</vt:lpstr>
      <vt:lpstr>เครือข่าย (Network)</vt:lpstr>
      <vt:lpstr>ตัวอย่างเทคโนโลยีการสื่อสาร</vt:lpstr>
      <vt:lpstr>โทรเลข (Telegraphy)</vt:lpstr>
      <vt:lpstr>โทรพิมพ์ (Telex)</vt:lpstr>
      <vt:lpstr>โทรสาร (Facsimile)</vt:lpstr>
      <vt:lpstr>โทรศัพท์ (Telephone)</vt:lpstr>
      <vt:lpstr>โทรทัศน์ (Television)</vt:lpstr>
      <vt:lpstr>วิทยุกระจายเสียง (Radio)</vt:lpstr>
      <vt:lpstr>ไมโครเวฟ (Microwave)</vt:lpstr>
      <vt:lpstr>ดาวเทียม (Satellite)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30</cp:revision>
  <dcterms:created xsi:type="dcterms:W3CDTF">2015-08-08T14:30:10Z</dcterms:created>
  <dcterms:modified xsi:type="dcterms:W3CDTF">2015-08-09T06:24:29Z</dcterms:modified>
</cp:coreProperties>
</file>